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notesMasterIdLst>
    <p:notesMasterId r:id="rId26"/>
  </p:notesMasterIdLst>
  <p:sldIdLst>
    <p:sldId id="256" r:id="rId2"/>
    <p:sldId id="344" r:id="rId3"/>
    <p:sldId id="348" r:id="rId4"/>
    <p:sldId id="349" r:id="rId5"/>
    <p:sldId id="355" r:id="rId6"/>
    <p:sldId id="357" r:id="rId7"/>
    <p:sldId id="356" r:id="rId8"/>
    <p:sldId id="352" r:id="rId9"/>
    <p:sldId id="354" r:id="rId10"/>
    <p:sldId id="353" r:id="rId11"/>
    <p:sldId id="350" r:id="rId12"/>
    <p:sldId id="359" r:id="rId13"/>
    <p:sldId id="360" r:id="rId14"/>
    <p:sldId id="361" r:id="rId15"/>
    <p:sldId id="362" r:id="rId16"/>
    <p:sldId id="363" r:id="rId17"/>
    <p:sldId id="364" r:id="rId18"/>
    <p:sldId id="365" r:id="rId19"/>
    <p:sldId id="366" r:id="rId20"/>
    <p:sldId id="367" r:id="rId21"/>
    <p:sldId id="368" r:id="rId22"/>
    <p:sldId id="351" r:id="rId23"/>
    <p:sldId id="358" r:id="rId24"/>
    <p:sldId id="346" r:id="rId25"/>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trick HENRY" initials="PH" lastIdx="1" clrIdx="0">
    <p:extLst>
      <p:ext uri="{19B8F6BF-5375-455C-9EA6-DF929625EA0E}">
        <p15:presenceInfo xmlns:p15="http://schemas.microsoft.com/office/powerpoint/2012/main" userId="S::p.henry@est.urogec.org::bffb181b-6b8e-49ec-b776-6f8245d2ed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588B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7F110B-EFB5-4011-9806-5696E98F595B}" v="36" dt="2022-08-25T09:29:21.971"/>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3969" autoAdjust="0"/>
  </p:normalViewPr>
  <p:slideViewPr>
    <p:cSldViewPr snapToGrid="0">
      <p:cViewPr varScale="1">
        <p:scale>
          <a:sx n="69" d="100"/>
          <a:sy n="69" d="100"/>
        </p:scale>
        <p:origin x="780" y="5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36"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 Id="rId35" Type="http://schemas.openxmlformats.org/officeDocument/2006/relationships/customXml" Target="../customXml/item2.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ssica FREITAS" userId="7825711f-9fa0-45a0-b072-9b1ef5f16eba" providerId="ADAL" clId="{FB7F110B-EFB5-4011-9806-5696E98F595B}"/>
    <pc:docChg chg="undo redo custSel addSld delSld modSld sldOrd">
      <pc:chgData name="Jessica FREITAS" userId="7825711f-9fa0-45a0-b072-9b1ef5f16eba" providerId="ADAL" clId="{FB7F110B-EFB5-4011-9806-5696E98F595B}" dt="2022-08-25T09:30:01.376" v="19617" actId="1076"/>
      <pc:docMkLst>
        <pc:docMk/>
      </pc:docMkLst>
      <pc:sldChg chg="modSp mod">
        <pc:chgData name="Jessica FREITAS" userId="7825711f-9fa0-45a0-b072-9b1ef5f16eba" providerId="ADAL" clId="{FB7F110B-EFB5-4011-9806-5696E98F595B}" dt="2022-08-23T05:02:27.204" v="133" actId="2710"/>
        <pc:sldMkLst>
          <pc:docMk/>
          <pc:sldMk cId="1946315750" sldId="256"/>
        </pc:sldMkLst>
        <pc:spChg chg="mod">
          <ac:chgData name="Jessica FREITAS" userId="7825711f-9fa0-45a0-b072-9b1ef5f16eba" providerId="ADAL" clId="{FB7F110B-EFB5-4011-9806-5696E98F595B}" dt="2022-08-23T05:00:50.826" v="123" actId="1076"/>
          <ac:spMkLst>
            <pc:docMk/>
            <pc:sldMk cId="1946315750" sldId="256"/>
            <ac:spMk id="2" creationId="{F151915F-04EB-4BE0-8435-571782807668}"/>
          </ac:spMkLst>
        </pc:spChg>
        <pc:spChg chg="mod">
          <ac:chgData name="Jessica FREITAS" userId="7825711f-9fa0-45a0-b072-9b1ef5f16eba" providerId="ADAL" clId="{FB7F110B-EFB5-4011-9806-5696E98F595B}" dt="2022-08-23T05:02:27.204" v="133" actId="2710"/>
          <ac:spMkLst>
            <pc:docMk/>
            <pc:sldMk cId="1946315750" sldId="256"/>
            <ac:spMk id="3" creationId="{B0157B79-64E9-480A-9F7B-ADFB283EFD6E}"/>
          </ac:spMkLst>
        </pc:spChg>
        <pc:picChg chg="mod">
          <ac:chgData name="Jessica FREITAS" userId="7825711f-9fa0-45a0-b072-9b1ef5f16eba" providerId="ADAL" clId="{FB7F110B-EFB5-4011-9806-5696E98F595B}" dt="2022-08-23T05:01:00.474" v="124" actId="1076"/>
          <ac:picMkLst>
            <pc:docMk/>
            <pc:sldMk cId="1946315750" sldId="256"/>
            <ac:picMk id="13" creationId="{A361AF5C-5D66-4E6D-A9B6-779DD839C798}"/>
          </ac:picMkLst>
        </pc:picChg>
      </pc:sldChg>
      <pc:sldChg chg="del">
        <pc:chgData name="Jessica FREITAS" userId="7825711f-9fa0-45a0-b072-9b1ef5f16eba" providerId="ADAL" clId="{FB7F110B-EFB5-4011-9806-5696E98F595B}" dt="2022-08-23T05:13:38.036" v="145" actId="47"/>
        <pc:sldMkLst>
          <pc:docMk/>
          <pc:sldMk cId="85235911" sldId="257"/>
        </pc:sldMkLst>
      </pc:sldChg>
      <pc:sldChg chg="del">
        <pc:chgData name="Jessica FREITAS" userId="7825711f-9fa0-45a0-b072-9b1ef5f16eba" providerId="ADAL" clId="{FB7F110B-EFB5-4011-9806-5696E98F595B}" dt="2022-08-23T05:14:05.379" v="164" actId="47"/>
        <pc:sldMkLst>
          <pc:docMk/>
          <pc:sldMk cId="3839106503" sldId="312"/>
        </pc:sldMkLst>
      </pc:sldChg>
      <pc:sldChg chg="del">
        <pc:chgData name="Jessica FREITAS" userId="7825711f-9fa0-45a0-b072-9b1ef5f16eba" providerId="ADAL" clId="{FB7F110B-EFB5-4011-9806-5696E98F595B}" dt="2022-08-23T05:13:38.036" v="145" actId="47"/>
        <pc:sldMkLst>
          <pc:docMk/>
          <pc:sldMk cId="1590268073" sldId="313"/>
        </pc:sldMkLst>
      </pc:sldChg>
      <pc:sldChg chg="del">
        <pc:chgData name="Jessica FREITAS" userId="7825711f-9fa0-45a0-b072-9b1ef5f16eba" providerId="ADAL" clId="{FB7F110B-EFB5-4011-9806-5696E98F595B}" dt="2022-08-23T05:13:44.192" v="146" actId="47"/>
        <pc:sldMkLst>
          <pc:docMk/>
          <pc:sldMk cId="2655705135" sldId="314"/>
        </pc:sldMkLst>
      </pc:sldChg>
      <pc:sldChg chg="del">
        <pc:chgData name="Jessica FREITAS" userId="7825711f-9fa0-45a0-b072-9b1ef5f16eba" providerId="ADAL" clId="{FB7F110B-EFB5-4011-9806-5696E98F595B}" dt="2022-08-23T05:13:44.192" v="146" actId="47"/>
        <pc:sldMkLst>
          <pc:docMk/>
          <pc:sldMk cId="2806557146" sldId="315"/>
        </pc:sldMkLst>
      </pc:sldChg>
      <pc:sldChg chg="del">
        <pc:chgData name="Jessica FREITAS" userId="7825711f-9fa0-45a0-b072-9b1ef5f16eba" providerId="ADAL" clId="{FB7F110B-EFB5-4011-9806-5696E98F595B}" dt="2022-08-23T05:13:44.192" v="146" actId="47"/>
        <pc:sldMkLst>
          <pc:docMk/>
          <pc:sldMk cId="3248097364" sldId="316"/>
        </pc:sldMkLst>
      </pc:sldChg>
      <pc:sldChg chg="del">
        <pc:chgData name="Jessica FREITAS" userId="7825711f-9fa0-45a0-b072-9b1ef5f16eba" providerId="ADAL" clId="{FB7F110B-EFB5-4011-9806-5696E98F595B}" dt="2022-08-23T05:13:49.132" v="147" actId="47"/>
        <pc:sldMkLst>
          <pc:docMk/>
          <pc:sldMk cId="1809220097" sldId="317"/>
        </pc:sldMkLst>
      </pc:sldChg>
      <pc:sldChg chg="del ord">
        <pc:chgData name="Jessica FREITAS" userId="7825711f-9fa0-45a0-b072-9b1ef5f16eba" providerId="ADAL" clId="{FB7F110B-EFB5-4011-9806-5696E98F595B}" dt="2022-08-23T05:13:38.036" v="145" actId="47"/>
        <pc:sldMkLst>
          <pc:docMk/>
          <pc:sldMk cId="2261064034" sldId="319"/>
        </pc:sldMkLst>
      </pc:sldChg>
      <pc:sldChg chg="del">
        <pc:chgData name="Jessica FREITAS" userId="7825711f-9fa0-45a0-b072-9b1ef5f16eba" providerId="ADAL" clId="{FB7F110B-EFB5-4011-9806-5696E98F595B}" dt="2022-08-23T05:14:06.763" v="171" actId="47"/>
        <pc:sldMkLst>
          <pc:docMk/>
          <pc:sldMk cId="1103633580" sldId="320"/>
        </pc:sldMkLst>
      </pc:sldChg>
      <pc:sldChg chg="del">
        <pc:chgData name="Jessica FREITAS" userId="7825711f-9fa0-45a0-b072-9b1ef5f16eba" providerId="ADAL" clId="{FB7F110B-EFB5-4011-9806-5696E98F595B}" dt="2022-08-23T05:13:49.132" v="147" actId="47"/>
        <pc:sldMkLst>
          <pc:docMk/>
          <pc:sldMk cId="4167466200" sldId="321"/>
        </pc:sldMkLst>
      </pc:sldChg>
      <pc:sldChg chg="del">
        <pc:chgData name="Jessica FREITAS" userId="7825711f-9fa0-45a0-b072-9b1ef5f16eba" providerId="ADAL" clId="{FB7F110B-EFB5-4011-9806-5696E98F595B}" dt="2022-08-23T05:14:06.508" v="170" actId="47"/>
        <pc:sldMkLst>
          <pc:docMk/>
          <pc:sldMk cId="2768308498" sldId="322"/>
        </pc:sldMkLst>
      </pc:sldChg>
      <pc:sldChg chg="del">
        <pc:chgData name="Jessica FREITAS" userId="7825711f-9fa0-45a0-b072-9b1ef5f16eba" providerId="ADAL" clId="{FB7F110B-EFB5-4011-9806-5696E98F595B}" dt="2022-08-23T05:14:06.302" v="169" actId="47"/>
        <pc:sldMkLst>
          <pc:docMk/>
          <pc:sldMk cId="901822435" sldId="324"/>
        </pc:sldMkLst>
      </pc:sldChg>
      <pc:sldChg chg="del">
        <pc:chgData name="Jessica FREITAS" userId="7825711f-9fa0-45a0-b072-9b1ef5f16eba" providerId="ADAL" clId="{FB7F110B-EFB5-4011-9806-5696E98F595B}" dt="2022-08-23T05:14:06.101" v="168" actId="47"/>
        <pc:sldMkLst>
          <pc:docMk/>
          <pc:sldMk cId="1685049818" sldId="325"/>
        </pc:sldMkLst>
      </pc:sldChg>
      <pc:sldChg chg="del">
        <pc:chgData name="Jessica FREITAS" userId="7825711f-9fa0-45a0-b072-9b1ef5f16eba" providerId="ADAL" clId="{FB7F110B-EFB5-4011-9806-5696E98F595B}" dt="2022-08-23T05:14:01.451" v="148" actId="47"/>
        <pc:sldMkLst>
          <pc:docMk/>
          <pc:sldMk cId="157575810" sldId="326"/>
        </pc:sldMkLst>
      </pc:sldChg>
      <pc:sldChg chg="del">
        <pc:chgData name="Jessica FREITAS" userId="7825711f-9fa0-45a0-b072-9b1ef5f16eba" providerId="ADAL" clId="{FB7F110B-EFB5-4011-9806-5696E98F595B}" dt="2022-08-23T05:14:05.560" v="165" actId="47"/>
        <pc:sldMkLst>
          <pc:docMk/>
          <pc:sldMk cId="3627593133" sldId="327"/>
        </pc:sldMkLst>
      </pc:sldChg>
      <pc:sldChg chg="del">
        <pc:chgData name="Jessica FREITAS" userId="7825711f-9fa0-45a0-b072-9b1ef5f16eba" providerId="ADAL" clId="{FB7F110B-EFB5-4011-9806-5696E98F595B}" dt="2022-08-23T05:14:05.202" v="163" actId="47"/>
        <pc:sldMkLst>
          <pc:docMk/>
          <pc:sldMk cId="3625992326" sldId="328"/>
        </pc:sldMkLst>
      </pc:sldChg>
      <pc:sldChg chg="del">
        <pc:chgData name="Jessica FREITAS" userId="7825711f-9fa0-45a0-b072-9b1ef5f16eba" providerId="ADAL" clId="{FB7F110B-EFB5-4011-9806-5696E98F595B}" dt="2022-08-23T05:14:04.985" v="162" actId="47"/>
        <pc:sldMkLst>
          <pc:docMk/>
          <pc:sldMk cId="3302365189" sldId="329"/>
        </pc:sldMkLst>
      </pc:sldChg>
      <pc:sldChg chg="del">
        <pc:chgData name="Jessica FREITAS" userId="7825711f-9fa0-45a0-b072-9b1ef5f16eba" providerId="ADAL" clId="{FB7F110B-EFB5-4011-9806-5696E98F595B}" dt="2022-08-23T05:14:04.740" v="161" actId="47"/>
        <pc:sldMkLst>
          <pc:docMk/>
          <pc:sldMk cId="2585210521" sldId="330"/>
        </pc:sldMkLst>
      </pc:sldChg>
      <pc:sldChg chg="del">
        <pc:chgData name="Jessica FREITAS" userId="7825711f-9fa0-45a0-b072-9b1ef5f16eba" providerId="ADAL" clId="{FB7F110B-EFB5-4011-9806-5696E98F595B}" dt="2022-08-23T05:14:04.413" v="160" actId="47"/>
        <pc:sldMkLst>
          <pc:docMk/>
          <pc:sldMk cId="3881355193" sldId="331"/>
        </pc:sldMkLst>
      </pc:sldChg>
      <pc:sldChg chg="del">
        <pc:chgData name="Jessica FREITAS" userId="7825711f-9fa0-45a0-b072-9b1ef5f16eba" providerId="ADAL" clId="{FB7F110B-EFB5-4011-9806-5696E98F595B}" dt="2022-08-23T05:14:04.021" v="158" actId="47"/>
        <pc:sldMkLst>
          <pc:docMk/>
          <pc:sldMk cId="1703356940" sldId="332"/>
        </pc:sldMkLst>
      </pc:sldChg>
      <pc:sldChg chg="del">
        <pc:chgData name="Jessica FREITAS" userId="7825711f-9fa0-45a0-b072-9b1ef5f16eba" providerId="ADAL" clId="{FB7F110B-EFB5-4011-9806-5696E98F595B}" dt="2022-08-23T05:14:03.844" v="157" actId="47"/>
        <pc:sldMkLst>
          <pc:docMk/>
          <pc:sldMk cId="1164184756" sldId="333"/>
        </pc:sldMkLst>
      </pc:sldChg>
      <pc:sldChg chg="del">
        <pc:chgData name="Jessica FREITAS" userId="7825711f-9fa0-45a0-b072-9b1ef5f16eba" providerId="ADAL" clId="{FB7F110B-EFB5-4011-9806-5696E98F595B}" dt="2022-08-23T05:14:03.613" v="156" actId="47"/>
        <pc:sldMkLst>
          <pc:docMk/>
          <pc:sldMk cId="1306328058" sldId="334"/>
        </pc:sldMkLst>
      </pc:sldChg>
      <pc:sldChg chg="del">
        <pc:chgData name="Jessica FREITAS" userId="7825711f-9fa0-45a0-b072-9b1ef5f16eba" providerId="ADAL" clId="{FB7F110B-EFB5-4011-9806-5696E98F595B}" dt="2022-08-23T05:14:03.445" v="155" actId="47"/>
        <pc:sldMkLst>
          <pc:docMk/>
          <pc:sldMk cId="1233226676" sldId="335"/>
        </pc:sldMkLst>
      </pc:sldChg>
      <pc:sldChg chg="del">
        <pc:chgData name="Jessica FREITAS" userId="7825711f-9fa0-45a0-b072-9b1ef5f16eba" providerId="ADAL" clId="{FB7F110B-EFB5-4011-9806-5696E98F595B}" dt="2022-08-23T05:14:03.297" v="154" actId="47"/>
        <pc:sldMkLst>
          <pc:docMk/>
          <pc:sldMk cId="3715275366" sldId="336"/>
        </pc:sldMkLst>
      </pc:sldChg>
      <pc:sldChg chg="del">
        <pc:chgData name="Jessica FREITAS" userId="7825711f-9fa0-45a0-b072-9b1ef5f16eba" providerId="ADAL" clId="{FB7F110B-EFB5-4011-9806-5696E98F595B}" dt="2022-08-23T05:14:03.149" v="153" actId="47"/>
        <pc:sldMkLst>
          <pc:docMk/>
          <pc:sldMk cId="2148881047" sldId="337"/>
        </pc:sldMkLst>
      </pc:sldChg>
      <pc:sldChg chg="del">
        <pc:chgData name="Jessica FREITAS" userId="7825711f-9fa0-45a0-b072-9b1ef5f16eba" providerId="ADAL" clId="{FB7F110B-EFB5-4011-9806-5696E98F595B}" dt="2022-08-23T05:14:02.948" v="152" actId="47"/>
        <pc:sldMkLst>
          <pc:docMk/>
          <pc:sldMk cId="133799619" sldId="338"/>
        </pc:sldMkLst>
      </pc:sldChg>
      <pc:sldChg chg="del">
        <pc:chgData name="Jessica FREITAS" userId="7825711f-9fa0-45a0-b072-9b1ef5f16eba" providerId="ADAL" clId="{FB7F110B-EFB5-4011-9806-5696E98F595B}" dt="2022-08-23T05:14:02.761" v="151" actId="47"/>
        <pc:sldMkLst>
          <pc:docMk/>
          <pc:sldMk cId="142963633" sldId="339"/>
        </pc:sldMkLst>
      </pc:sldChg>
      <pc:sldChg chg="del">
        <pc:chgData name="Jessica FREITAS" userId="7825711f-9fa0-45a0-b072-9b1ef5f16eba" providerId="ADAL" clId="{FB7F110B-EFB5-4011-9806-5696E98F595B}" dt="2022-08-23T05:14:02.559" v="150" actId="47"/>
        <pc:sldMkLst>
          <pc:docMk/>
          <pc:sldMk cId="2175323900" sldId="340"/>
        </pc:sldMkLst>
      </pc:sldChg>
      <pc:sldChg chg="del">
        <pc:chgData name="Jessica FREITAS" userId="7825711f-9fa0-45a0-b072-9b1ef5f16eba" providerId="ADAL" clId="{FB7F110B-EFB5-4011-9806-5696E98F595B}" dt="2022-08-23T05:14:02.113" v="149" actId="47"/>
        <pc:sldMkLst>
          <pc:docMk/>
          <pc:sldMk cId="1202026497" sldId="341"/>
        </pc:sldMkLst>
      </pc:sldChg>
      <pc:sldChg chg="del">
        <pc:chgData name="Jessica FREITAS" userId="7825711f-9fa0-45a0-b072-9b1ef5f16eba" providerId="ADAL" clId="{FB7F110B-EFB5-4011-9806-5696E98F595B}" dt="2022-08-23T05:14:01.451" v="148" actId="47"/>
        <pc:sldMkLst>
          <pc:docMk/>
          <pc:sldMk cId="2219329647" sldId="342"/>
        </pc:sldMkLst>
      </pc:sldChg>
      <pc:sldChg chg="del">
        <pc:chgData name="Jessica FREITAS" userId="7825711f-9fa0-45a0-b072-9b1ef5f16eba" providerId="ADAL" clId="{FB7F110B-EFB5-4011-9806-5696E98F595B}" dt="2022-08-23T05:14:04.216" v="159" actId="47"/>
        <pc:sldMkLst>
          <pc:docMk/>
          <pc:sldMk cId="4105379840" sldId="343"/>
        </pc:sldMkLst>
      </pc:sldChg>
      <pc:sldChg chg="modSp mod">
        <pc:chgData name="Jessica FREITAS" userId="7825711f-9fa0-45a0-b072-9b1ef5f16eba" providerId="ADAL" clId="{FB7F110B-EFB5-4011-9806-5696E98F595B}" dt="2022-08-24T06:31:42.916" v="18255" actId="1076"/>
        <pc:sldMkLst>
          <pc:docMk/>
          <pc:sldMk cId="4111021968" sldId="344"/>
        </pc:sldMkLst>
        <pc:spChg chg="mod">
          <ac:chgData name="Jessica FREITAS" userId="7825711f-9fa0-45a0-b072-9b1ef5f16eba" providerId="ADAL" clId="{FB7F110B-EFB5-4011-9806-5696E98F595B}" dt="2022-08-23T05:06:12.940" v="140" actId="14100"/>
          <ac:spMkLst>
            <pc:docMk/>
            <pc:sldMk cId="4111021968" sldId="344"/>
            <ac:spMk id="2" creationId="{31C91578-5C3F-4516-A4C9-27A354F40FF2}"/>
          </ac:spMkLst>
        </pc:spChg>
        <pc:spChg chg="mod">
          <ac:chgData name="Jessica FREITAS" userId="7825711f-9fa0-45a0-b072-9b1ef5f16eba" providerId="ADAL" clId="{FB7F110B-EFB5-4011-9806-5696E98F595B}" dt="2022-08-24T06:31:42.916" v="18255" actId="1076"/>
          <ac:spMkLst>
            <pc:docMk/>
            <pc:sldMk cId="4111021968" sldId="344"/>
            <ac:spMk id="3" creationId="{FC918927-E949-4904-80F4-8B5E59B56CF5}"/>
          </ac:spMkLst>
        </pc:spChg>
        <pc:picChg chg="mod">
          <ac:chgData name="Jessica FREITAS" userId="7825711f-9fa0-45a0-b072-9b1ef5f16eba" providerId="ADAL" clId="{FB7F110B-EFB5-4011-9806-5696E98F595B}" dt="2022-08-24T06:31:38.042" v="18254" actId="1076"/>
          <ac:picMkLst>
            <pc:docMk/>
            <pc:sldMk cId="4111021968" sldId="344"/>
            <ac:picMk id="6" creationId="{A3C3D340-CD06-4F8F-9358-B0BCCD4051A8}"/>
          </ac:picMkLst>
        </pc:picChg>
      </pc:sldChg>
      <pc:sldChg chg="new del">
        <pc:chgData name="Jessica FREITAS" userId="7825711f-9fa0-45a0-b072-9b1ef5f16eba" providerId="ADAL" clId="{FB7F110B-EFB5-4011-9806-5696E98F595B}" dt="2022-08-23T05:14:37.966" v="200" actId="47"/>
        <pc:sldMkLst>
          <pc:docMk/>
          <pc:sldMk cId="1308843556" sldId="345"/>
        </pc:sldMkLst>
      </pc:sldChg>
      <pc:sldChg chg="modSp add mod">
        <pc:chgData name="Jessica FREITAS" userId="7825711f-9fa0-45a0-b072-9b1ef5f16eba" providerId="ADAL" clId="{FB7F110B-EFB5-4011-9806-5696E98F595B}" dt="2022-08-24T06:50:20.239" v="18584" actId="20577"/>
        <pc:sldMkLst>
          <pc:docMk/>
          <pc:sldMk cId="1239276593" sldId="346"/>
        </pc:sldMkLst>
        <pc:spChg chg="mod">
          <ac:chgData name="Jessica FREITAS" userId="7825711f-9fa0-45a0-b072-9b1ef5f16eba" providerId="ADAL" clId="{FB7F110B-EFB5-4011-9806-5696E98F595B}" dt="2022-08-23T05:28:23.039" v="953" actId="27636"/>
          <ac:spMkLst>
            <pc:docMk/>
            <pc:sldMk cId="1239276593" sldId="346"/>
            <ac:spMk id="2" creationId="{31C91578-5C3F-4516-A4C9-27A354F40FF2}"/>
          </ac:spMkLst>
        </pc:spChg>
        <pc:spChg chg="mod">
          <ac:chgData name="Jessica FREITAS" userId="7825711f-9fa0-45a0-b072-9b1ef5f16eba" providerId="ADAL" clId="{FB7F110B-EFB5-4011-9806-5696E98F595B}" dt="2022-08-24T06:50:20.239" v="18584" actId="20577"/>
          <ac:spMkLst>
            <pc:docMk/>
            <pc:sldMk cId="1239276593" sldId="346"/>
            <ac:spMk id="3" creationId="{FC918927-E949-4904-80F4-8B5E59B56CF5}"/>
          </ac:spMkLst>
        </pc:spChg>
      </pc:sldChg>
      <pc:sldChg chg="del">
        <pc:chgData name="Jessica FREITAS" userId="7825711f-9fa0-45a0-b072-9b1ef5f16eba" providerId="ADAL" clId="{FB7F110B-EFB5-4011-9806-5696E98F595B}" dt="2022-08-23T05:13:49.132" v="147" actId="47"/>
        <pc:sldMkLst>
          <pc:docMk/>
          <pc:sldMk cId="2916573039" sldId="346"/>
        </pc:sldMkLst>
      </pc:sldChg>
      <pc:sldChg chg="modSp add del mod">
        <pc:chgData name="Jessica FREITAS" userId="7825711f-9fa0-45a0-b072-9b1ef5f16eba" providerId="ADAL" clId="{FB7F110B-EFB5-4011-9806-5696E98F595B}" dt="2022-08-23T05:41:40.362" v="1963" actId="2696"/>
        <pc:sldMkLst>
          <pc:docMk/>
          <pc:sldMk cId="619959962" sldId="347"/>
        </pc:sldMkLst>
        <pc:spChg chg="mod">
          <ac:chgData name="Jessica FREITAS" userId="7825711f-9fa0-45a0-b072-9b1ef5f16eba" providerId="ADAL" clId="{FB7F110B-EFB5-4011-9806-5696E98F595B}" dt="2022-08-23T05:32:24.294" v="1266" actId="113"/>
          <ac:spMkLst>
            <pc:docMk/>
            <pc:sldMk cId="619959962" sldId="347"/>
            <ac:spMk id="2" creationId="{31C91578-5C3F-4516-A4C9-27A354F40FF2}"/>
          </ac:spMkLst>
        </pc:spChg>
        <pc:spChg chg="mod">
          <ac:chgData name="Jessica FREITAS" userId="7825711f-9fa0-45a0-b072-9b1ef5f16eba" providerId="ADAL" clId="{FB7F110B-EFB5-4011-9806-5696E98F595B}" dt="2022-08-23T05:36:53.019" v="1718" actId="313"/>
          <ac:spMkLst>
            <pc:docMk/>
            <pc:sldMk cId="619959962" sldId="347"/>
            <ac:spMk id="3" creationId="{FC918927-E949-4904-80F4-8B5E59B56CF5}"/>
          </ac:spMkLst>
        </pc:spChg>
        <pc:picChg chg="mod">
          <ac:chgData name="Jessica FREITAS" userId="7825711f-9fa0-45a0-b072-9b1ef5f16eba" providerId="ADAL" clId="{FB7F110B-EFB5-4011-9806-5696E98F595B}" dt="2022-08-23T05:37:00.519" v="1719" actId="1076"/>
          <ac:picMkLst>
            <pc:docMk/>
            <pc:sldMk cId="619959962" sldId="347"/>
            <ac:picMk id="6" creationId="{A3C3D340-CD06-4F8F-9358-B0BCCD4051A8}"/>
          </ac:picMkLst>
        </pc:picChg>
      </pc:sldChg>
      <pc:sldChg chg="del">
        <pc:chgData name="Jessica FREITAS" userId="7825711f-9fa0-45a0-b072-9b1ef5f16eba" providerId="ADAL" clId="{FB7F110B-EFB5-4011-9806-5696E98F595B}" dt="2022-08-23T05:14:05.920" v="167" actId="47"/>
        <pc:sldMkLst>
          <pc:docMk/>
          <pc:sldMk cId="2165924279" sldId="347"/>
        </pc:sldMkLst>
      </pc:sldChg>
      <pc:sldChg chg="modSp add mod">
        <pc:chgData name="Jessica FREITAS" userId="7825711f-9fa0-45a0-b072-9b1ef5f16eba" providerId="ADAL" clId="{FB7F110B-EFB5-4011-9806-5696E98F595B}" dt="2022-08-23T05:48:04.327" v="2574" actId="207"/>
        <pc:sldMkLst>
          <pc:docMk/>
          <pc:sldMk cId="413649324" sldId="348"/>
        </pc:sldMkLst>
        <pc:spChg chg="mod">
          <ac:chgData name="Jessica FREITAS" userId="7825711f-9fa0-45a0-b072-9b1ef5f16eba" providerId="ADAL" clId="{FB7F110B-EFB5-4011-9806-5696E98F595B}" dt="2022-08-23T05:48:04.327" v="2574" actId="207"/>
          <ac:spMkLst>
            <pc:docMk/>
            <pc:sldMk cId="413649324" sldId="348"/>
            <ac:spMk id="2" creationId="{31C91578-5C3F-4516-A4C9-27A354F40FF2}"/>
          </ac:spMkLst>
        </pc:spChg>
        <pc:spChg chg="mod">
          <ac:chgData name="Jessica FREITAS" userId="7825711f-9fa0-45a0-b072-9b1ef5f16eba" providerId="ADAL" clId="{FB7F110B-EFB5-4011-9806-5696E98F595B}" dt="2022-08-23T05:40:27.527" v="1961" actId="20577"/>
          <ac:spMkLst>
            <pc:docMk/>
            <pc:sldMk cId="413649324" sldId="348"/>
            <ac:spMk id="3" creationId="{FC918927-E949-4904-80F4-8B5E59B56CF5}"/>
          </ac:spMkLst>
        </pc:spChg>
      </pc:sldChg>
      <pc:sldChg chg="del">
        <pc:chgData name="Jessica FREITAS" userId="7825711f-9fa0-45a0-b072-9b1ef5f16eba" providerId="ADAL" clId="{FB7F110B-EFB5-4011-9806-5696E98F595B}" dt="2022-08-23T05:14:05.717" v="166" actId="47"/>
        <pc:sldMkLst>
          <pc:docMk/>
          <pc:sldMk cId="1492972912" sldId="348"/>
        </pc:sldMkLst>
      </pc:sldChg>
      <pc:sldChg chg="modSp add mod">
        <pc:chgData name="Jessica FREITAS" userId="7825711f-9fa0-45a0-b072-9b1ef5f16eba" providerId="ADAL" clId="{FB7F110B-EFB5-4011-9806-5696E98F595B}" dt="2022-08-24T06:34:43.794" v="18298" actId="113"/>
        <pc:sldMkLst>
          <pc:docMk/>
          <pc:sldMk cId="1287736629" sldId="349"/>
        </pc:sldMkLst>
        <pc:spChg chg="mod">
          <ac:chgData name="Jessica FREITAS" userId="7825711f-9fa0-45a0-b072-9b1ef5f16eba" providerId="ADAL" clId="{FB7F110B-EFB5-4011-9806-5696E98F595B}" dt="2022-08-23T06:20:01.096" v="3687" actId="27636"/>
          <ac:spMkLst>
            <pc:docMk/>
            <pc:sldMk cId="1287736629" sldId="349"/>
            <ac:spMk id="2" creationId="{31C91578-5C3F-4516-A4C9-27A354F40FF2}"/>
          </ac:spMkLst>
        </pc:spChg>
        <pc:spChg chg="mod">
          <ac:chgData name="Jessica FREITAS" userId="7825711f-9fa0-45a0-b072-9b1ef5f16eba" providerId="ADAL" clId="{FB7F110B-EFB5-4011-9806-5696E98F595B}" dt="2022-08-24T06:34:43.794" v="18298" actId="113"/>
          <ac:spMkLst>
            <pc:docMk/>
            <pc:sldMk cId="1287736629" sldId="349"/>
            <ac:spMk id="3" creationId="{FC918927-E949-4904-80F4-8B5E59B56CF5}"/>
          </ac:spMkLst>
        </pc:spChg>
      </pc:sldChg>
      <pc:sldChg chg="addSp delSp modSp add mod">
        <pc:chgData name="Jessica FREITAS" userId="7825711f-9fa0-45a0-b072-9b1ef5f16eba" providerId="ADAL" clId="{FB7F110B-EFB5-4011-9806-5696E98F595B}" dt="2022-08-25T09:04:27.985" v="18586" actId="13926"/>
        <pc:sldMkLst>
          <pc:docMk/>
          <pc:sldMk cId="2264354790" sldId="350"/>
        </pc:sldMkLst>
        <pc:spChg chg="mod">
          <ac:chgData name="Jessica FREITAS" userId="7825711f-9fa0-45a0-b072-9b1ef5f16eba" providerId="ADAL" clId="{FB7F110B-EFB5-4011-9806-5696E98F595B}" dt="2022-08-23T10:16:13.817" v="12396" actId="20577"/>
          <ac:spMkLst>
            <pc:docMk/>
            <pc:sldMk cId="2264354790" sldId="350"/>
            <ac:spMk id="2" creationId="{31C91578-5C3F-4516-A4C9-27A354F40FF2}"/>
          </ac:spMkLst>
        </pc:spChg>
        <pc:spChg chg="del mod">
          <ac:chgData name="Jessica FREITAS" userId="7825711f-9fa0-45a0-b072-9b1ef5f16eba" providerId="ADAL" clId="{FB7F110B-EFB5-4011-9806-5696E98F595B}" dt="2022-08-23T05:49:39.958" v="2612" actId="3680"/>
          <ac:spMkLst>
            <pc:docMk/>
            <pc:sldMk cId="2264354790" sldId="350"/>
            <ac:spMk id="3" creationId="{FC918927-E949-4904-80F4-8B5E59B56CF5}"/>
          </ac:spMkLst>
        </pc:spChg>
        <pc:graphicFrameChg chg="add mod ord modGraphic">
          <ac:chgData name="Jessica FREITAS" userId="7825711f-9fa0-45a0-b072-9b1ef5f16eba" providerId="ADAL" clId="{FB7F110B-EFB5-4011-9806-5696E98F595B}" dt="2022-08-25T09:04:27.985" v="18586" actId="13926"/>
          <ac:graphicFrameMkLst>
            <pc:docMk/>
            <pc:sldMk cId="2264354790" sldId="350"/>
            <ac:graphicFrameMk id="5" creationId="{42609796-9627-649B-23AE-7BB407EEBC08}"/>
          </ac:graphicFrameMkLst>
        </pc:graphicFrameChg>
      </pc:sldChg>
      <pc:sldChg chg="addSp delSp modSp add mod ord">
        <pc:chgData name="Jessica FREITAS" userId="7825711f-9fa0-45a0-b072-9b1ef5f16eba" providerId="ADAL" clId="{FB7F110B-EFB5-4011-9806-5696E98F595B}" dt="2022-08-23T13:06:48.510" v="17801"/>
        <pc:sldMkLst>
          <pc:docMk/>
          <pc:sldMk cId="2505458063" sldId="351"/>
        </pc:sldMkLst>
        <pc:spChg chg="mod">
          <ac:chgData name="Jessica FREITAS" userId="7825711f-9fa0-45a0-b072-9b1ef5f16eba" providerId="ADAL" clId="{FB7F110B-EFB5-4011-9806-5696E98F595B}" dt="2022-08-23T07:42:11.237" v="10414" actId="20577"/>
          <ac:spMkLst>
            <pc:docMk/>
            <pc:sldMk cId="2505458063" sldId="351"/>
            <ac:spMk id="2" creationId="{31C91578-5C3F-4516-A4C9-27A354F40FF2}"/>
          </ac:spMkLst>
        </pc:spChg>
        <pc:spChg chg="add del mod">
          <ac:chgData name="Jessica FREITAS" userId="7825711f-9fa0-45a0-b072-9b1ef5f16eba" providerId="ADAL" clId="{FB7F110B-EFB5-4011-9806-5696E98F595B}" dt="2022-08-23T07:53:02.717" v="11147" actId="478"/>
          <ac:spMkLst>
            <pc:docMk/>
            <pc:sldMk cId="2505458063" sldId="351"/>
            <ac:spMk id="7" creationId="{C7B49761-9671-FC95-A6FC-DEAFEBB7725B}"/>
          </ac:spMkLst>
        </pc:spChg>
        <pc:spChg chg="add del mod">
          <ac:chgData name="Jessica FREITAS" userId="7825711f-9fa0-45a0-b072-9b1ef5f16eba" providerId="ADAL" clId="{FB7F110B-EFB5-4011-9806-5696E98F595B}" dt="2022-08-23T07:53:37.379" v="11149" actId="478"/>
          <ac:spMkLst>
            <pc:docMk/>
            <pc:sldMk cId="2505458063" sldId="351"/>
            <ac:spMk id="9" creationId="{3BDAD663-4BE5-62F1-46AE-05FCBE2AEDBC}"/>
          </ac:spMkLst>
        </pc:spChg>
        <pc:graphicFrameChg chg="add del mod modGraphic">
          <ac:chgData name="Jessica FREITAS" userId="7825711f-9fa0-45a0-b072-9b1ef5f16eba" providerId="ADAL" clId="{FB7F110B-EFB5-4011-9806-5696E98F595B}" dt="2022-08-23T07:54:54.178" v="11159" actId="255"/>
          <ac:graphicFrameMkLst>
            <pc:docMk/>
            <pc:sldMk cId="2505458063" sldId="351"/>
            <ac:graphicFrameMk id="5" creationId="{42609796-9627-649B-23AE-7BB407EEBC08}"/>
          </ac:graphicFrameMkLst>
        </pc:graphicFrameChg>
      </pc:sldChg>
      <pc:sldChg chg="addSp delSp modSp add mod">
        <pc:chgData name="Jessica FREITAS" userId="7825711f-9fa0-45a0-b072-9b1ef5f16eba" providerId="ADAL" clId="{FB7F110B-EFB5-4011-9806-5696E98F595B}" dt="2022-08-23T12:59:16.629" v="17722" actId="2710"/>
        <pc:sldMkLst>
          <pc:docMk/>
          <pc:sldMk cId="1587316929" sldId="352"/>
        </pc:sldMkLst>
        <pc:spChg chg="mod">
          <ac:chgData name="Jessica FREITAS" userId="7825711f-9fa0-45a0-b072-9b1ef5f16eba" providerId="ADAL" clId="{FB7F110B-EFB5-4011-9806-5696E98F595B}" dt="2022-08-23T07:23:53.978" v="8371" actId="20577"/>
          <ac:spMkLst>
            <pc:docMk/>
            <pc:sldMk cId="1587316929" sldId="352"/>
            <ac:spMk id="2" creationId="{31C91578-5C3F-4516-A4C9-27A354F40FF2}"/>
          </ac:spMkLst>
        </pc:spChg>
        <pc:spChg chg="mod">
          <ac:chgData name="Jessica FREITAS" userId="7825711f-9fa0-45a0-b072-9b1ef5f16eba" providerId="ADAL" clId="{FB7F110B-EFB5-4011-9806-5696E98F595B}" dt="2022-08-23T12:59:16.629" v="17722" actId="2710"/>
          <ac:spMkLst>
            <pc:docMk/>
            <pc:sldMk cId="1587316929" sldId="352"/>
            <ac:spMk id="3" creationId="{FC918927-E949-4904-80F4-8B5E59B56CF5}"/>
          </ac:spMkLst>
        </pc:spChg>
        <pc:graphicFrameChg chg="add del mod modGraphic">
          <ac:chgData name="Jessica FREITAS" userId="7825711f-9fa0-45a0-b072-9b1ef5f16eba" providerId="ADAL" clId="{FB7F110B-EFB5-4011-9806-5696E98F595B}" dt="2022-08-23T06:57:21.391" v="6961" actId="21"/>
          <ac:graphicFrameMkLst>
            <pc:docMk/>
            <pc:sldMk cId="1587316929" sldId="352"/>
            <ac:graphicFrameMk id="5" creationId="{1539FEAA-3BAE-AF75-1D47-9F4833C6A89E}"/>
          </ac:graphicFrameMkLst>
        </pc:graphicFrameChg>
      </pc:sldChg>
      <pc:sldChg chg="delSp modSp add mod">
        <pc:chgData name="Jessica FREITAS" userId="7825711f-9fa0-45a0-b072-9b1ef5f16eba" providerId="ADAL" clId="{FB7F110B-EFB5-4011-9806-5696E98F595B}" dt="2022-08-23T13:03:38.950" v="17768" actId="13926"/>
        <pc:sldMkLst>
          <pc:docMk/>
          <pc:sldMk cId="3262361026" sldId="353"/>
        </pc:sldMkLst>
        <pc:spChg chg="mod">
          <ac:chgData name="Jessica FREITAS" userId="7825711f-9fa0-45a0-b072-9b1ef5f16eba" providerId="ADAL" clId="{FB7F110B-EFB5-4011-9806-5696E98F595B}" dt="2022-08-23T07:24:52.592" v="8412" actId="255"/>
          <ac:spMkLst>
            <pc:docMk/>
            <pc:sldMk cId="3262361026" sldId="353"/>
            <ac:spMk id="2" creationId="{31C91578-5C3F-4516-A4C9-27A354F40FF2}"/>
          </ac:spMkLst>
        </pc:spChg>
        <pc:spChg chg="mod">
          <ac:chgData name="Jessica FREITAS" userId="7825711f-9fa0-45a0-b072-9b1ef5f16eba" providerId="ADAL" clId="{FB7F110B-EFB5-4011-9806-5696E98F595B}" dt="2022-08-23T13:03:38.950" v="17768" actId="13926"/>
          <ac:spMkLst>
            <pc:docMk/>
            <pc:sldMk cId="3262361026" sldId="353"/>
            <ac:spMk id="3" creationId="{FC918927-E949-4904-80F4-8B5E59B56CF5}"/>
          </ac:spMkLst>
        </pc:spChg>
        <pc:graphicFrameChg chg="del">
          <ac:chgData name="Jessica FREITAS" userId="7825711f-9fa0-45a0-b072-9b1ef5f16eba" providerId="ADAL" clId="{FB7F110B-EFB5-4011-9806-5696E98F595B}" dt="2022-08-23T06:33:24.709" v="4961" actId="21"/>
          <ac:graphicFrameMkLst>
            <pc:docMk/>
            <pc:sldMk cId="3262361026" sldId="353"/>
            <ac:graphicFrameMk id="5" creationId="{1539FEAA-3BAE-AF75-1D47-9F4833C6A89E}"/>
          </ac:graphicFrameMkLst>
        </pc:graphicFrameChg>
      </pc:sldChg>
      <pc:sldChg chg="addSp delSp modSp add mod">
        <pc:chgData name="Jessica FREITAS" userId="7825711f-9fa0-45a0-b072-9b1ef5f16eba" providerId="ADAL" clId="{FB7F110B-EFB5-4011-9806-5696E98F595B}" dt="2022-08-23T13:00:23.677" v="17767" actId="20577"/>
        <pc:sldMkLst>
          <pc:docMk/>
          <pc:sldMk cId="2093164030" sldId="354"/>
        </pc:sldMkLst>
        <pc:spChg chg="mod">
          <ac:chgData name="Jessica FREITAS" userId="7825711f-9fa0-45a0-b072-9b1ef5f16eba" providerId="ADAL" clId="{FB7F110B-EFB5-4011-9806-5696E98F595B}" dt="2022-08-23T07:24:33.646" v="8410" actId="255"/>
          <ac:spMkLst>
            <pc:docMk/>
            <pc:sldMk cId="2093164030" sldId="354"/>
            <ac:spMk id="2" creationId="{31C91578-5C3F-4516-A4C9-27A354F40FF2}"/>
          </ac:spMkLst>
        </pc:spChg>
        <pc:spChg chg="mod">
          <ac:chgData name="Jessica FREITAS" userId="7825711f-9fa0-45a0-b072-9b1ef5f16eba" providerId="ADAL" clId="{FB7F110B-EFB5-4011-9806-5696E98F595B}" dt="2022-08-23T06:59:01.447" v="6974" actId="255"/>
          <ac:spMkLst>
            <pc:docMk/>
            <pc:sldMk cId="2093164030" sldId="354"/>
            <ac:spMk id="3" creationId="{FC918927-E949-4904-80F4-8B5E59B56CF5}"/>
          </ac:spMkLst>
        </pc:spChg>
        <pc:graphicFrameChg chg="mod modGraphic">
          <ac:chgData name="Jessica FREITAS" userId="7825711f-9fa0-45a0-b072-9b1ef5f16eba" providerId="ADAL" clId="{FB7F110B-EFB5-4011-9806-5696E98F595B}" dt="2022-08-23T13:00:23.677" v="17767" actId="20577"/>
          <ac:graphicFrameMkLst>
            <pc:docMk/>
            <pc:sldMk cId="2093164030" sldId="354"/>
            <ac:graphicFrameMk id="5" creationId="{1539FEAA-3BAE-AF75-1D47-9F4833C6A89E}"/>
          </ac:graphicFrameMkLst>
        </pc:graphicFrameChg>
        <pc:graphicFrameChg chg="add del mod">
          <ac:chgData name="Jessica FREITAS" userId="7825711f-9fa0-45a0-b072-9b1ef5f16eba" providerId="ADAL" clId="{FB7F110B-EFB5-4011-9806-5696E98F595B}" dt="2022-08-23T07:24:13.056" v="8408"/>
          <ac:graphicFrameMkLst>
            <pc:docMk/>
            <pc:sldMk cId="2093164030" sldId="354"/>
            <ac:graphicFrameMk id="7" creationId="{A991C7A3-79B6-664E-276D-BF4E894A984B}"/>
          </ac:graphicFrameMkLst>
        </pc:graphicFrameChg>
      </pc:sldChg>
      <pc:sldChg chg="modSp add mod ord">
        <pc:chgData name="Jessica FREITAS" userId="7825711f-9fa0-45a0-b072-9b1ef5f16eba" providerId="ADAL" clId="{FB7F110B-EFB5-4011-9806-5696E98F595B}" dt="2022-08-23T12:52:08.341" v="17541" actId="20577"/>
        <pc:sldMkLst>
          <pc:docMk/>
          <pc:sldMk cId="3634580890" sldId="355"/>
        </pc:sldMkLst>
        <pc:spChg chg="mod">
          <ac:chgData name="Jessica FREITAS" userId="7825711f-9fa0-45a0-b072-9b1ef5f16eba" providerId="ADAL" clId="{FB7F110B-EFB5-4011-9806-5696E98F595B}" dt="2022-08-23T07:28:22.180" v="8667" actId="20577"/>
          <ac:spMkLst>
            <pc:docMk/>
            <pc:sldMk cId="3634580890" sldId="355"/>
            <ac:spMk id="2" creationId="{31C91578-5C3F-4516-A4C9-27A354F40FF2}"/>
          </ac:spMkLst>
        </pc:spChg>
        <pc:spChg chg="mod">
          <ac:chgData name="Jessica FREITAS" userId="7825711f-9fa0-45a0-b072-9b1ef5f16eba" providerId="ADAL" clId="{FB7F110B-EFB5-4011-9806-5696E98F595B}" dt="2022-08-23T12:52:08.341" v="17541" actId="20577"/>
          <ac:spMkLst>
            <pc:docMk/>
            <pc:sldMk cId="3634580890" sldId="355"/>
            <ac:spMk id="3" creationId="{FC918927-E949-4904-80F4-8B5E59B56CF5}"/>
          </ac:spMkLst>
        </pc:spChg>
      </pc:sldChg>
      <pc:sldChg chg="modSp add mod ord">
        <pc:chgData name="Jessica FREITAS" userId="7825711f-9fa0-45a0-b072-9b1ef5f16eba" providerId="ADAL" clId="{FB7F110B-EFB5-4011-9806-5696E98F595B}" dt="2022-08-23T12:56:45.293" v="17712" actId="20577"/>
        <pc:sldMkLst>
          <pc:docMk/>
          <pc:sldMk cId="2798905294" sldId="356"/>
        </pc:sldMkLst>
        <pc:spChg chg="mod">
          <ac:chgData name="Jessica FREITAS" userId="7825711f-9fa0-45a0-b072-9b1ef5f16eba" providerId="ADAL" clId="{FB7F110B-EFB5-4011-9806-5696E98F595B}" dt="2022-08-23T07:38:27.285" v="9870" actId="20577"/>
          <ac:spMkLst>
            <pc:docMk/>
            <pc:sldMk cId="2798905294" sldId="356"/>
            <ac:spMk id="2" creationId="{31C91578-5C3F-4516-A4C9-27A354F40FF2}"/>
          </ac:spMkLst>
        </pc:spChg>
        <pc:spChg chg="mod">
          <ac:chgData name="Jessica FREITAS" userId="7825711f-9fa0-45a0-b072-9b1ef5f16eba" providerId="ADAL" clId="{FB7F110B-EFB5-4011-9806-5696E98F595B}" dt="2022-08-23T12:56:45.293" v="17712" actId="20577"/>
          <ac:spMkLst>
            <pc:docMk/>
            <pc:sldMk cId="2798905294" sldId="356"/>
            <ac:spMk id="3" creationId="{FC918927-E949-4904-80F4-8B5E59B56CF5}"/>
          </ac:spMkLst>
        </pc:spChg>
      </pc:sldChg>
      <pc:sldChg chg="modSp add mod ord">
        <pc:chgData name="Jessica FREITAS" userId="7825711f-9fa0-45a0-b072-9b1ef5f16eba" providerId="ADAL" clId="{FB7F110B-EFB5-4011-9806-5696E98F595B}" dt="2022-08-23T12:54:23.141" v="17656" actId="20577"/>
        <pc:sldMkLst>
          <pc:docMk/>
          <pc:sldMk cId="2069692052" sldId="357"/>
        </pc:sldMkLst>
        <pc:spChg chg="mod">
          <ac:chgData name="Jessica FREITAS" userId="7825711f-9fa0-45a0-b072-9b1ef5f16eba" providerId="ADAL" clId="{FB7F110B-EFB5-4011-9806-5696E98F595B}" dt="2022-08-23T12:54:23.141" v="17656" actId="20577"/>
          <ac:spMkLst>
            <pc:docMk/>
            <pc:sldMk cId="2069692052" sldId="357"/>
            <ac:spMk id="3" creationId="{FC918927-E949-4904-80F4-8B5E59B56CF5}"/>
          </ac:spMkLst>
        </pc:spChg>
      </pc:sldChg>
      <pc:sldChg chg="add del">
        <pc:chgData name="Jessica FREITAS" userId="7825711f-9fa0-45a0-b072-9b1ef5f16eba" providerId="ADAL" clId="{FB7F110B-EFB5-4011-9806-5696E98F595B}" dt="2022-08-23T07:37:44.430" v="9855" actId="47"/>
        <pc:sldMkLst>
          <pc:docMk/>
          <pc:sldMk cId="3197831233" sldId="357"/>
        </pc:sldMkLst>
      </pc:sldChg>
      <pc:sldChg chg="modSp add mod ord">
        <pc:chgData name="Jessica FREITAS" userId="7825711f-9fa0-45a0-b072-9b1ef5f16eba" providerId="ADAL" clId="{FB7F110B-EFB5-4011-9806-5696E98F595B}" dt="2022-08-23T12:49:10.979" v="17517"/>
        <pc:sldMkLst>
          <pc:docMk/>
          <pc:sldMk cId="3874490648" sldId="358"/>
        </pc:sldMkLst>
        <pc:graphicFrameChg chg="mod modGraphic">
          <ac:chgData name="Jessica FREITAS" userId="7825711f-9fa0-45a0-b072-9b1ef5f16eba" providerId="ADAL" clId="{FB7F110B-EFB5-4011-9806-5696E98F595B}" dt="2022-08-23T08:29:55.493" v="11546" actId="20577"/>
          <ac:graphicFrameMkLst>
            <pc:docMk/>
            <pc:sldMk cId="3874490648" sldId="358"/>
            <ac:graphicFrameMk id="5" creationId="{42609796-9627-649B-23AE-7BB407EEBC08}"/>
          </ac:graphicFrameMkLst>
        </pc:graphicFrameChg>
      </pc:sldChg>
      <pc:sldChg chg="addSp delSp modSp add mod">
        <pc:chgData name="Jessica FREITAS" userId="7825711f-9fa0-45a0-b072-9b1ef5f16eba" providerId="ADAL" clId="{FB7F110B-EFB5-4011-9806-5696E98F595B}" dt="2022-08-23T13:10:52.234" v="17808" actId="113"/>
        <pc:sldMkLst>
          <pc:docMk/>
          <pc:sldMk cId="861083830" sldId="359"/>
        </pc:sldMkLst>
        <pc:spChg chg="mod">
          <ac:chgData name="Jessica FREITAS" userId="7825711f-9fa0-45a0-b072-9b1ef5f16eba" providerId="ADAL" clId="{FB7F110B-EFB5-4011-9806-5696E98F595B}" dt="2022-08-23T11:03:52.056" v="14262" actId="255"/>
          <ac:spMkLst>
            <pc:docMk/>
            <pc:sldMk cId="861083830" sldId="359"/>
            <ac:spMk id="2" creationId="{31C91578-5C3F-4516-A4C9-27A354F40FF2}"/>
          </ac:spMkLst>
        </pc:spChg>
        <pc:spChg chg="add del mod">
          <ac:chgData name="Jessica FREITAS" userId="7825711f-9fa0-45a0-b072-9b1ef5f16eba" providerId="ADAL" clId="{FB7F110B-EFB5-4011-9806-5696E98F595B}" dt="2022-08-23T08:20:21.954" v="11430" actId="3680"/>
          <ac:spMkLst>
            <pc:docMk/>
            <pc:sldMk cId="861083830" sldId="359"/>
            <ac:spMk id="7" creationId="{BBDAD5C7-6974-A97E-0C7D-888F517C7A98}"/>
          </ac:spMkLst>
        </pc:spChg>
        <pc:graphicFrameChg chg="del">
          <ac:chgData name="Jessica FREITAS" userId="7825711f-9fa0-45a0-b072-9b1ef5f16eba" providerId="ADAL" clId="{FB7F110B-EFB5-4011-9806-5696E98F595B}" dt="2022-08-23T07:58:30.927" v="11428" actId="478"/>
          <ac:graphicFrameMkLst>
            <pc:docMk/>
            <pc:sldMk cId="861083830" sldId="359"/>
            <ac:graphicFrameMk id="5" creationId="{42609796-9627-649B-23AE-7BB407EEBC08}"/>
          </ac:graphicFrameMkLst>
        </pc:graphicFrameChg>
        <pc:graphicFrameChg chg="add mod ord modGraphic">
          <ac:chgData name="Jessica FREITAS" userId="7825711f-9fa0-45a0-b072-9b1ef5f16eba" providerId="ADAL" clId="{FB7F110B-EFB5-4011-9806-5696E98F595B}" dt="2022-08-23T13:10:52.234" v="17808" actId="113"/>
          <ac:graphicFrameMkLst>
            <pc:docMk/>
            <pc:sldMk cId="861083830" sldId="359"/>
            <ac:graphicFrameMk id="8" creationId="{E9661017-1376-80D4-A226-12B366C6A0D0}"/>
          </ac:graphicFrameMkLst>
        </pc:graphicFrameChg>
      </pc:sldChg>
      <pc:sldChg chg="modSp add mod">
        <pc:chgData name="Jessica FREITAS" userId="7825711f-9fa0-45a0-b072-9b1ef5f16eba" providerId="ADAL" clId="{FB7F110B-EFB5-4011-9806-5696E98F595B}" dt="2022-08-25T09:05:47.219" v="18611" actId="13926"/>
        <pc:sldMkLst>
          <pc:docMk/>
          <pc:sldMk cId="2965511011" sldId="360"/>
        </pc:sldMkLst>
        <pc:spChg chg="mod">
          <ac:chgData name="Jessica FREITAS" userId="7825711f-9fa0-45a0-b072-9b1ef5f16eba" providerId="ADAL" clId="{FB7F110B-EFB5-4011-9806-5696E98F595B}" dt="2022-08-23T11:04:25.311" v="14265" actId="255"/>
          <ac:spMkLst>
            <pc:docMk/>
            <pc:sldMk cId="2965511011" sldId="360"/>
            <ac:spMk id="2" creationId="{31C91578-5C3F-4516-A4C9-27A354F40FF2}"/>
          </ac:spMkLst>
        </pc:spChg>
        <pc:graphicFrameChg chg="mod modGraphic">
          <ac:chgData name="Jessica FREITAS" userId="7825711f-9fa0-45a0-b072-9b1ef5f16eba" providerId="ADAL" clId="{FB7F110B-EFB5-4011-9806-5696E98F595B}" dt="2022-08-25T09:05:47.219" v="18611" actId="13926"/>
          <ac:graphicFrameMkLst>
            <pc:docMk/>
            <pc:sldMk cId="2965511011" sldId="360"/>
            <ac:graphicFrameMk id="8" creationId="{E9661017-1376-80D4-A226-12B366C6A0D0}"/>
          </ac:graphicFrameMkLst>
        </pc:graphicFrameChg>
      </pc:sldChg>
      <pc:sldChg chg="addSp delSp modSp add mod">
        <pc:chgData name="Jessica FREITAS" userId="7825711f-9fa0-45a0-b072-9b1ef5f16eba" providerId="ADAL" clId="{FB7F110B-EFB5-4011-9806-5696E98F595B}" dt="2022-08-23T13:16:41.964" v="17830" actId="113"/>
        <pc:sldMkLst>
          <pc:docMk/>
          <pc:sldMk cId="1088411874" sldId="361"/>
        </pc:sldMkLst>
        <pc:spChg chg="mod">
          <ac:chgData name="Jessica FREITAS" userId="7825711f-9fa0-45a0-b072-9b1ef5f16eba" providerId="ADAL" clId="{FB7F110B-EFB5-4011-9806-5696E98F595B}" dt="2022-08-23T11:04:38.075" v="14268" actId="255"/>
          <ac:spMkLst>
            <pc:docMk/>
            <pc:sldMk cId="1088411874" sldId="361"/>
            <ac:spMk id="2" creationId="{31C91578-5C3F-4516-A4C9-27A354F40FF2}"/>
          </ac:spMkLst>
        </pc:spChg>
        <pc:spChg chg="add del mod">
          <ac:chgData name="Jessica FREITAS" userId="7825711f-9fa0-45a0-b072-9b1ef5f16eba" providerId="ADAL" clId="{FB7F110B-EFB5-4011-9806-5696E98F595B}" dt="2022-08-23T10:53:08.053" v="13990" actId="21"/>
          <ac:spMkLst>
            <pc:docMk/>
            <pc:sldMk cId="1088411874" sldId="361"/>
            <ac:spMk id="5" creationId="{E57AF8A1-A194-B6EB-25EA-C4D7B440A5F8}"/>
          </ac:spMkLst>
        </pc:spChg>
        <pc:graphicFrameChg chg="add del mod modGraphic">
          <ac:chgData name="Jessica FREITAS" userId="7825711f-9fa0-45a0-b072-9b1ef5f16eba" providerId="ADAL" clId="{FB7F110B-EFB5-4011-9806-5696E98F595B}" dt="2022-08-23T13:16:41.964" v="17830" actId="113"/>
          <ac:graphicFrameMkLst>
            <pc:docMk/>
            <pc:sldMk cId="1088411874" sldId="361"/>
            <ac:graphicFrameMk id="8" creationId="{E9661017-1376-80D4-A226-12B366C6A0D0}"/>
          </ac:graphicFrameMkLst>
        </pc:graphicFrameChg>
      </pc:sldChg>
      <pc:sldChg chg="modSp add mod">
        <pc:chgData name="Jessica FREITAS" userId="7825711f-9fa0-45a0-b072-9b1ef5f16eba" providerId="ADAL" clId="{FB7F110B-EFB5-4011-9806-5696E98F595B}" dt="2022-08-23T11:10:34.866" v="14586" actId="14100"/>
        <pc:sldMkLst>
          <pc:docMk/>
          <pc:sldMk cId="3718558116" sldId="362"/>
        </pc:sldMkLst>
        <pc:spChg chg="mod">
          <ac:chgData name="Jessica FREITAS" userId="7825711f-9fa0-45a0-b072-9b1ef5f16eba" providerId="ADAL" clId="{FB7F110B-EFB5-4011-9806-5696E98F595B}" dt="2022-08-23T11:04:53.540" v="14271" actId="255"/>
          <ac:spMkLst>
            <pc:docMk/>
            <pc:sldMk cId="3718558116" sldId="362"/>
            <ac:spMk id="2" creationId="{31C91578-5C3F-4516-A4C9-27A354F40FF2}"/>
          </ac:spMkLst>
        </pc:spChg>
        <pc:graphicFrameChg chg="mod modGraphic">
          <ac:chgData name="Jessica FREITAS" userId="7825711f-9fa0-45a0-b072-9b1ef5f16eba" providerId="ADAL" clId="{FB7F110B-EFB5-4011-9806-5696E98F595B}" dt="2022-08-23T11:10:34.866" v="14586" actId="14100"/>
          <ac:graphicFrameMkLst>
            <pc:docMk/>
            <pc:sldMk cId="3718558116" sldId="362"/>
            <ac:graphicFrameMk id="8" creationId="{E9661017-1376-80D4-A226-12B366C6A0D0}"/>
          </ac:graphicFrameMkLst>
        </pc:graphicFrameChg>
      </pc:sldChg>
      <pc:sldChg chg="modSp add mod">
        <pc:chgData name="Jessica FREITAS" userId="7825711f-9fa0-45a0-b072-9b1ef5f16eba" providerId="ADAL" clId="{FB7F110B-EFB5-4011-9806-5696E98F595B}" dt="2022-08-24T06:12:09.987" v="17836" actId="20577"/>
        <pc:sldMkLst>
          <pc:docMk/>
          <pc:sldMk cId="2912452746" sldId="363"/>
        </pc:sldMkLst>
        <pc:graphicFrameChg chg="modGraphic">
          <ac:chgData name="Jessica FREITAS" userId="7825711f-9fa0-45a0-b072-9b1ef5f16eba" providerId="ADAL" clId="{FB7F110B-EFB5-4011-9806-5696E98F595B}" dt="2022-08-24T06:12:09.987" v="17836" actId="20577"/>
          <ac:graphicFrameMkLst>
            <pc:docMk/>
            <pc:sldMk cId="2912452746" sldId="363"/>
            <ac:graphicFrameMk id="8" creationId="{E9661017-1376-80D4-A226-12B366C6A0D0}"/>
          </ac:graphicFrameMkLst>
        </pc:graphicFrameChg>
      </pc:sldChg>
      <pc:sldChg chg="modSp add mod ord">
        <pc:chgData name="Jessica FREITAS" userId="7825711f-9fa0-45a0-b072-9b1ef5f16eba" providerId="ADAL" clId="{FB7F110B-EFB5-4011-9806-5696E98F595B}" dt="2022-08-25T09:17:08.936" v="18650" actId="20577"/>
        <pc:sldMkLst>
          <pc:docMk/>
          <pc:sldMk cId="3509974233" sldId="364"/>
        </pc:sldMkLst>
        <pc:graphicFrameChg chg="mod modGraphic">
          <ac:chgData name="Jessica FREITAS" userId="7825711f-9fa0-45a0-b072-9b1ef5f16eba" providerId="ADAL" clId="{FB7F110B-EFB5-4011-9806-5696E98F595B}" dt="2022-08-25T09:17:08.936" v="18650" actId="20577"/>
          <ac:graphicFrameMkLst>
            <pc:docMk/>
            <pc:sldMk cId="3509974233" sldId="364"/>
            <ac:graphicFrameMk id="8" creationId="{E9661017-1376-80D4-A226-12B366C6A0D0}"/>
          </ac:graphicFrameMkLst>
        </pc:graphicFrameChg>
      </pc:sldChg>
      <pc:sldChg chg="modSp add mod">
        <pc:chgData name="Jessica FREITAS" userId="7825711f-9fa0-45a0-b072-9b1ef5f16eba" providerId="ADAL" clId="{FB7F110B-EFB5-4011-9806-5696E98F595B}" dt="2022-08-25T09:27:31.169" v="19431" actId="20577"/>
        <pc:sldMkLst>
          <pc:docMk/>
          <pc:sldMk cId="1710596209" sldId="365"/>
        </pc:sldMkLst>
        <pc:graphicFrameChg chg="mod modGraphic">
          <ac:chgData name="Jessica FREITAS" userId="7825711f-9fa0-45a0-b072-9b1ef5f16eba" providerId="ADAL" clId="{FB7F110B-EFB5-4011-9806-5696E98F595B}" dt="2022-08-25T09:27:31.169" v="19431" actId="20577"/>
          <ac:graphicFrameMkLst>
            <pc:docMk/>
            <pc:sldMk cId="1710596209" sldId="365"/>
            <ac:graphicFrameMk id="8" creationId="{E9661017-1376-80D4-A226-12B366C6A0D0}"/>
          </ac:graphicFrameMkLst>
        </pc:graphicFrameChg>
      </pc:sldChg>
      <pc:sldChg chg="modSp add mod">
        <pc:chgData name="Jessica FREITAS" userId="7825711f-9fa0-45a0-b072-9b1ef5f16eba" providerId="ADAL" clId="{FB7F110B-EFB5-4011-9806-5696E98F595B}" dt="2022-08-25T09:24:42.034" v="19337" actId="13926"/>
        <pc:sldMkLst>
          <pc:docMk/>
          <pc:sldMk cId="43210118" sldId="366"/>
        </pc:sldMkLst>
        <pc:graphicFrameChg chg="mod modGraphic">
          <ac:chgData name="Jessica FREITAS" userId="7825711f-9fa0-45a0-b072-9b1ef5f16eba" providerId="ADAL" clId="{FB7F110B-EFB5-4011-9806-5696E98F595B}" dt="2022-08-25T09:24:42.034" v="19337" actId="13926"/>
          <ac:graphicFrameMkLst>
            <pc:docMk/>
            <pc:sldMk cId="43210118" sldId="366"/>
            <ac:graphicFrameMk id="8" creationId="{E9661017-1376-80D4-A226-12B366C6A0D0}"/>
          </ac:graphicFrameMkLst>
        </pc:graphicFrameChg>
      </pc:sldChg>
      <pc:sldChg chg="modSp add mod">
        <pc:chgData name="Jessica FREITAS" userId="7825711f-9fa0-45a0-b072-9b1ef5f16eba" providerId="ADAL" clId="{FB7F110B-EFB5-4011-9806-5696E98F595B}" dt="2022-08-25T09:25:20.299" v="19397" actId="113"/>
        <pc:sldMkLst>
          <pc:docMk/>
          <pc:sldMk cId="3068644414" sldId="367"/>
        </pc:sldMkLst>
        <pc:graphicFrameChg chg="modGraphic">
          <ac:chgData name="Jessica FREITAS" userId="7825711f-9fa0-45a0-b072-9b1ef5f16eba" providerId="ADAL" clId="{FB7F110B-EFB5-4011-9806-5696E98F595B}" dt="2022-08-25T09:25:20.299" v="19397" actId="113"/>
          <ac:graphicFrameMkLst>
            <pc:docMk/>
            <pc:sldMk cId="3068644414" sldId="367"/>
            <ac:graphicFrameMk id="8" creationId="{E9661017-1376-80D4-A226-12B366C6A0D0}"/>
          </ac:graphicFrameMkLst>
        </pc:graphicFrameChg>
      </pc:sldChg>
      <pc:sldChg chg="modSp add mod">
        <pc:chgData name="Jessica FREITAS" userId="7825711f-9fa0-45a0-b072-9b1ef5f16eba" providerId="ADAL" clId="{FB7F110B-EFB5-4011-9806-5696E98F595B}" dt="2022-08-25T09:30:01.376" v="19617" actId="1076"/>
        <pc:sldMkLst>
          <pc:docMk/>
          <pc:sldMk cId="490098737" sldId="368"/>
        </pc:sldMkLst>
        <pc:graphicFrameChg chg="mod modGraphic">
          <ac:chgData name="Jessica FREITAS" userId="7825711f-9fa0-45a0-b072-9b1ef5f16eba" providerId="ADAL" clId="{FB7F110B-EFB5-4011-9806-5696E98F595B}" dt="2022-08-25T09:30:01.376" v="19617" actId="1076"/>
          <ac:graphicFrameMkLst>
            <pc:docMk/>
            <pc:sldMk cId="490098737" sldId="368"/>
            <ac:graphicFrameMk id="8" creationId="{E9661017-1376-80D4-A226-12B366C6A0D0}"/>
          </ac:graphicFrameMkLst>
        </pc:graphicFrameChg>
      </pc:sldChg>
      <pc:sldChg chg="add del">
        <pc:chgData name="Jessica FREITAS" userId="7825711f-9fa0-45a0-b072-9b1ef5f16eba" providerId="ADAL" clId="{FB7F110B-EFB5-4011-9806-5696E98F595B}" dt="2022-08-24T06:25:40.866" v="18120" actId="47"/>
        <pc:sldMkLst>
          <pc:docMk/>
          <pc:sldMk cId="3450576240" sldId="36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4" y="0"/>
            <a:ext cx="2945659" cy="498055"/>
          </a:xfrm>
          <a:prstGeom prst="rect">
            <a:avLst/>
          </a:prstGeom>
        </p:spPr>
        <p:txBody>
          <a:bodyPr vert="horz" lIns="91440" tIns="45720" rIns="91440" bIns="45720" rtlCol="0"/>
          <a:lstStyle>
            <a:lvl1pPr algn="r">
              <a:defRPr sz="1200"/>
            </a:lvl1pPr>
          </a:lstStyle>
          <a:p>
            <a:fld id="{9244377E-5EDD-452A-826A-9E9C57CAB8CD}" type="datetimeFigureOut">
              <a:rPr lang="fr-FR" smtClean="0"/>
              <a:t>25/08/2022</a:t>
            </a:fld>
            <a:endParaRPr lang="fr-FR"/>
          </a:p>
        </p:txBody>
      </p:sp>
      <p:sp>
        <p:nvSpPr>
          <p:cNvPr id="4" name="Espace réservé de l'image des diapositives 3"/>
          <p:cNvSpPr>
            <a:spLocks noGrp="1" noRot="1" noChangeAspect="1"/>
          </p:cNvSpPr>
          <p:nvPr>
            <p:ph type="sldImg" idx="2"/>
          </p:nvPr>
        </p:nvSpPr>
        <p:spPr>
          <a:xfrm>
            <a:off x="425450" y="1243013"/>
            <a:ext cx="5946775" cy="33464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1"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4" y="9428584"/>
            <a:ext cx="2945659" cy="498055"/>
          </a:xfrm>
          <a:prstGeom prst="rect">
            <a:avLst/>
          </a:prstGeom>
        </p:spPr>
        <p:txBody>
          <a:bodyPr vert="horz" lIns="91440" tIns="45720" rIns="91440" bIns="45720" rtlCol="0" anchor="b"/>
          <a:lstStyle>
            <a:lvl1pPr algn="r">
              <a:defRPr sz="1200"/>
            </a:lvl1pPr>
          </a:lstStyle>
          <a:p>
            <a:fld id="{B5FCC5AC-4926-4842-9DDA-783DEA6F3709}" type="slidenum">
              <a:rPr lang="fr-FR" smtClean="0"/>
              <a:t>‹N°›</a:t>
            </a:fld>
            <a:endParaRPr lang="fr-FR"/>
          </a:p>
        </p:txBody>
      </p:sp>
    </p:spTree>
    <p:extLst>
      <p:ext uri="{BB962C8B-B14F-4D97-AF65-F5344CB8AC3E}">
        <p14:creationId xmlns:p14="http://schemas.microsoft.com/office/powerpoint/2010/main" val="1191835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1</a:t>
            </a:fld>
            <a:endParaRPr lang="fr-FR"/>
          </a:p>
        </p:txBody>
      </p:sp>
    </p:spTree>
    <p:extLst>
      <p:ext uri="{BB962C8B-B14F-4D97-AF65-F5344CB8AC3E}">
        <p14:creationId xmlns:p14="http://schemas.microsoft.com/office/powerpoint/2010/main" val="27195138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10</a:t>
            </a:fld>
            <a:endParaRPr lang="fr-FR"/>
          </a:p>
        </p:txBody>
      </p:sp>
    </p:spTree>
    <p:extLst>
      <p:ext uri="{BB962C8B-B14F-4D97-AF65-F5344CB8AC3E}">
        <p14:creationId xmlns:p14="http://schemas.microsoft.com/office/powerpoint/2010/main" val="1379924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11</a:t>
            </a:fld>
            <a:endParaRPr lang="fr-FR"/>
          </a:p>
        </p:txBody>
      </p:sp>
    </p:spTree>
    <p:extLst>
      <p:ext uri="{BB962C8B-B14F-4D97-AF65-F5344CB8AC3E}">
        <p14:creationId xmlns:p14="http://schemas.microsoft.com/office/powerpoint/2010/main" val="7728415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12</a:t>
            </a:fld>
            <a:endParaRPr lang="fr-FR"/>
          </a:p>
        </p:txBody>
      </p:sp>
    </p:spTree>
    <p:extLst>
      <p:ext uri="{BB962C8B-B14F-4D97-AF65-F5344CB8AC3E}">
        <p14:creationId xmlns:p14="http://schemas.microsoft.com/office/powerpoint/2010/main" val="31163561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13</a:t>
            </a:fld>
            <a:endParaRPr lang="fr-FR"/>
          </a:p>
        </p:txBody>
      </p:sp>
    </p:spTree>
    <p:extLst>
      <p:ext uri="{BB962C8B-B14F-4D97-AF65-F5344CB8AC3E}">
        <p14:creationId xmlns:p14="http://schemas.microsoft.com/office/powerpoint/2010/main" val="2173946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14</a:t>
            </a:fld>
            <a:endParaRPr lang="fr-FR"/>
          </a:p>
        </p:txBody>
      </p:sp>
    </p:spTree>
    <p:extLst>
      <p:ext uri="{BB962C8B-B14F-4D97-AF65-F5344CB8AC3E}">
        <p14:creationId xmlns:p14="http://schemas.microsoft.com/office/powerpoint/2010/main" val="25534513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15</a:t>
            </a:fld>
            <a:endParaRPr lang="fr-FR"/>
          </a:p>
        </p:txBody>
      </p:sp>
    </p:spTree>
    <p:extLst>
      <p:ext uri="{BB962C8B-B14F-4D97-AF65-F5344CB8AC3E}">
        <p14:creationId xmlns:p14="http://schemas.microsoft.com/office/powerpoint/2010/main" val="352161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16</a:t>
            </a:fld>
            <a:endParaRPr lang="fr-FR"/>
          </a:p>
        </p:txBody>
      </p:sp>
    </p:spTree>
    <p:extLst>
      <p:ext uri="{BB962C8B-B14F-4D97-AF65-F5344CB8AC3E}">
        <p14:creationId xmlns:p14="http://schemas.microsoft.com/office/powerpoint/2010/main" val="1862587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17</a:t>
            </a:fld>
            <a:endParaRPr lang="fr-FR"/>
          </a:p>
        </p:txBody>
      </p:sp>
    </p:spTree>
    <p:extLst>
      <p:ext uri="{BB962C8B-B14F-4D97-AF65-F5344CB8AC3E}">
        <p14:creationId xmlns:p14="http://schemas.microsoft.com/office/powerpoint/2010/main" val="5105859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18</a:t>
            </a:fld>
            <a:endParaRPr lang="fr-FR"/>
          </a:p>
        </p:txBody>
      </p:sp>
    </p:spTree>
    <p:extLst>
      <p:ext uri="{BB962C8B-B14F-4D97-AF65-F5344CB8AC3E}">
        <p14:creationId xmlns:p14="http://schemas.microsoft.com/office/powerpoint/2010/main" val="3727414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19</a:t>
            </a:fld>
            <a:endParaRPr lang="fr-FR"/>
          </a:p>
        </p:txBody>
      </p:sp>
    </p:spTree>
    <p:extLst>
      <p:ext uri="{BB962C8B-B14F-4D97-AF65-F5344CB8AC3E}">
        <p14:creationId xmlns:p14="http://schemas.microsoft.com/office/powerpoint/2010/main" val="3468565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2</a:t>
            </a:fld>
            <a:endParaRPr lang="fr-FR"/>
          </a:p>
        </p:txBody>
      </p:sp>
    </p:spTree>
    <p:extLst>
      <p:ext uri="{BB962C8B-B14F-4D97-AF65-F5344CB8AC3E}">
        <p14:creationId xmlns:p14="http://schemas.microsoft.com/office/powerpoint/2010/main" val="30541568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20</a:t>
            </a:fld>
            <a:endParaRPr lang="fr-FR"/>
          </a:p>
        </p:txBody>
      </p:sp>
    </p:spTree>
    <p:extLst>
      <p:ext uri="{BB962C8B-B14F-4D97-AF65-F5344CB8AC3E}">
        <p14:creationId xmlns:p14="http://schemas.microsoft.com/office/powerpoint/2010/main" val="28977564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21</a:t>
            </a:fld>
            <a:endParaRPr lang="fr-FR"/>
          </a:p>
        </p:txBody>
      </p:sp>
    </p:spTree>
    <p:extLst>
      <p:ext uri="{BB962C8B-B14F-4D97-AF65-F5344CB8AC3E}">
        <p14:creationId xmlns:p14="http://schemas.microsoft.com/office/powerpoint/2010/main" val="8044528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22</a:t>
            </a:fld>
            <a:endParaRPr lang="fr-FR"/>
          </a:p>
        </p:txBody>
      </p:sp>
    </p:spTree>
    <p:extLst>
      <p:ext uri="{BB962C8B-B14F-4D97-AF65-F5344CB8AC3E}">
        <p14:creationId xmlns:p14="http://schemas.microsoft.com/office/powerpoint/2010/main" val="30232625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23</a:t>
            </a:fld>
            <a:endParaRPr lang="fr-FR"/>
          </a:p>
        </p:txBody>
      </p:sp>
    </p:spTree>
    <p:extLst>
      <p:ext uri="{BB962C8B-B14F-4D97-AF65-F5344CB8AC3E}">
        <p14:creationId xmlns:p14="http://schemas.microsoft.com/office/powerpoint/2010/main" val="24081969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24</a:t>
            </a:fld>
            <a:endParaRPr lang="fr-FR"/>
          </a:p>
        </p:txBody>
      </p:sp>
    </p:spTree>
    <p:extLst>
      <p:ext uri="{BB962C8B-B14F-4D97-AF65-F5344CB8AC3E}">
        <p14:creationId xmlns:p14="http://schemas.microsoft.com/office/powerpoint/2010/main" val="2875453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3</a:t>
            </a:fld>
            <a:endParaRPr lang="fr-FR"/>
          </a:p>
        </p:txBody>
      </p:sp>
    </p:spTree>
    <p:extLst>
      <p:ext uri="{BB962C8B-B14F-4D97-AF65-F5344CB8AC3E}">
        <p14:creationId xmlns:p14="http://schemas.microsoft.com/office/powerpoint/2010/main" val="730529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4</a:t>
            </a:fld>
            <a:endParaRPr lang="fr-FR"/>
          </a:p>
        </p:txBody>
      </p:sp>
    </p:spTree>
    <p:extLst>
      <p:ext uri="{BB962C8B-B14F-4D97-AF65-F5344CB8AC3E}">
        <p14:creationId xmlns:p14="http://schemas.microsoft.com/office/powerpoint/2010/main" val="1805195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5</a:t>
            </a:fld>
            <a:endParaRPr lang="fr-FR"/>
          </a:p>
        </p:txBody>
      </p:sp>
    </p:spTree>
    <p:extLst>
      <p:ext uri="{BB962C8B-B14F-4D97-AF65-F5344CB8AC3E}">
        <p14:creationId xmlns:p14="http://schemas.microsoft.com/office/powerpoint/2010/main" val="726820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6</a:t>
            </a:fld>
            <a:endParaRPr lang="fr-FR"/>
          </a:p>
        </p:txBody>
      </p:sp>
    </p:spTree>
    <p:extLst>
      <p:ext uri="{BB962C8B-B14F-4D97-AF65-F5344CB8AC3E}">
        <p14:creationId xmlns:p14="http://schemas.microsoft.com/office/powerpoint/2010/main" val="2107522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7</a:t>
            </a:fld>
            <a:endParaRPr lang="fr-FR"/>
          </a:p>
        </p:txBody>
      </p:sp>
    </p:spTree>
    <p:extLst>
      <p:ext uri="{BB962C8B-B14F-4D97-AF65-F5344CB8AC3E}">
        <p14:creationId xmlns:p14="http://schemas.microsoft.com/office/powerpoint/2010/main" val="7189129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8</a:t>
            </a:fld>
            <a:endParaRPr lang="fr-FR"/>
          </a:p>
        </p:txBody>
      </p:sp>
    </p:spTree>
    <p:extLst>
      <p:ext uri="{BB962C8B-B14F-4D97-AF65-F5344CB8AC3E}">
        <p14:creationId xmlns:p14="http://schemas.microsoft.com/office/powerpoint/2010/main" val="29207676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9</a:t>
            </a:fld>
            <a:endParaRPr lang="fr-FR"/>
          </a:p>
        </p:txBody>
      </p:sp>
    </p:spTree>
    <p:extLst>
      <p:ext uri="{BB962C8B-B14F-4D97-AF65-F5344CB8AC3E}">
        <p14:creationId xmlns:p14="http://schemas.microsoft.com/office/powerpoint/2010/main" val="928407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B0DB3-A8FF-4ABB-9E2E-D960422260EB}"/>
              </a:ext>
            </a:extLst>
          </p:cNvPr>
          <p:cNvSpPr>
            <a:spLocks noGrp="1"/>
          </p:cNvSpPr>
          <p:nvPr>
            <p:ph type="ctrTitle"/>
          </p:nvPr>
        </p:nvSpPr>
        <p:spPr>
          <a:xfrm>
            <a:off x="1524000" y="1122363"/>
            <a:ext cx="9144000" cy="3025308"/>
          </a:xfrm>
        </p:spPr>
        <p:txBody>
          <a:bodyPr anchor="b">
            <a:normAutofit/>
          </a:bodyPr>
          <a:lstStyle>
            <a:lvl1pPr algn="ctr">
              <a:defRPr sz="6600"/>
            </a:lvl1pPr>
          </a:lstStyle>
          <a:p>
            <a:r>
              <a:rPr lang="en-US" dirty="0"/>
              <a:t>Click to edit Master title style</a:t>
            </a:r>
          </a:p>
        </p:txBody>
      </p:sp>
      <p:sp>
        <p:nvSpPr>
          <p:cNvPr id="3" name="Subtitle 2">
            <a:extLst>
              <a:ext uri="{FF2B5EF4-FFF2-40B4-BE49-F238E27FC236}">
                <a16:creationId xmlns:a16="http://schemas.microsoft.com/office/drawing/2014/main" id="{8BEE0618-75D7-410F-859C-CDF53BC53E85}"/>
              </a:ext>
            </a:extLst>
          </p:cNvPr>
          <p:cNvSpPr>
            <a:spLocks noGrp="1"/>
          </p:cNvSpPr>
          <p:nvPr>
            <p:ph type="subTitle" idx="1"/>
          </p:nvPr>
        </p:nvSpPr>
        <p:spPr>
          <a:xfrm>
            <a:off x="1524000" y="4386729"/>
            <a:ext cx="9144000" cy="1135529"/>
          </a:xfrm>
        </p:spPr>
        <p:txBody>
          <a:bodyPr>
            <a:normAutofit/>
          </a:bodyPr>
          <a:lstStyle>
            <a:lvl1pPr marL="0" indent="0" algn="ctr">
              <a:lnSpc>
                <a:spcPct val="12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237F11-76DB-4DD9-9747-3F38D05BA0FE}"/>
              </a:ext>
            </a:extLst>
          </p:cNvPr>
          <p:cNvSpPr>
            <a:spLocks noGrp="1"/>
          </p:cNvSpPr>
          <p:nvPr>
            <p:ph type="dt" sz="half" idx="10"/>
          </p:nvPr>
        </p:nvSpPr>
        <p:spPr/>
        <p:txBody>
          <a:bodyPr/>
          <a:lstStyle/>
          <a:p>
            <a:fld id="{F110CB50-54AE-44B0-B300-2888DE8FAC92}" type="datetime1">
              <a:rPr lang="en-US" smtClean="0"/>
              <a:t>8/25/2022</a:t>
            </a:fld>
            <a:endParaRPr lang="en-US"/>
          </a:p>
        </p:txBody>
      </p:sp>
      <p:sp>
        <p:nvSpPr>
          <p:cNvPr id="5" name="Footer Placeholder 4">
            <a:extLst>
              <a:ext uri="{FF2B5EF4-FFF2-40B4-BE49-F238E27FC236}">
                <a16:creationId xmlns:a16="http://schemas.microsoft.com/office/drawing/2014/main" id="{3059F581-81B0-44B3-ABA5-A25CA4BAE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10D591-ADCF-4300-8282-72AE357F3D2D}"/>
              </a:ext>
            </a:extLst>
          </p:cNvPr>
          <p:cNvSpPr>
            <a:spLocks noGrp="1"/>
          </p:cNvSpPr>
          <p:nvPr>
            <p:ph type="sldNum" sz="quarter" idx="12"/>
          </p:nvPr>
        </p:nvSpPr>
        <p:spPr/>
        <p:txBody>
          <a:bodyPr/>
          <a:lstStyle/>
          <a:p>
            <a:fld id="{312CC964-A50B-4C29-B4E4-2C30BB34CCF3}" type="slidenum">
              <a:rPr lang="en-US" smtClean="0"/>
              <a:t>‹N°›</a:t>
            </a:fld>
            <a:endParaRPr lang="en-US"/>
          </a:p>
        </p:txBody>
      </p:sp>
    </p:spTree>
    <p:extLst>
      <p:ext uri="{BB962C8B-B14F-4D97-AF65-F5344CB8AC3E}">
        <p14:creationId xmlns:p14="http://schemas.microsoft.com/office/powerpoint/2010/main" val="1187821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E5C77-55F8-4677-A96C-E6D3F5545D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A064EF-ADDA-4943-8F87-A7469D7997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B0D493-D1E7-4358-95E9-B5B80A49E603}"/>
              </a:ext>
            </a:extLst>
          </p:cNvPr>
          <p:cNvSpPr>
            <a:spLocks noGrp="1"/>
          </p:cNvSpPr>
          <p:nvPr>
            <p:ph type="dt" sz="half" idx="10"/>
          </p:nvPr>
        </p:nvSpPr>
        <p:spPr/>
        <p:txBody>
          <a:bodyPr/>
          <a:lstStyle/>
          <a:p>
            <a:fld id="{95E0E107-2B1D-4588-8726-4FEFA061B4E2}" type="datetime1">
              <a:rPr lang="en-US" smtClean="0"/>
              <a:t>8/25/2022</a:t>
            </a:fld>
            <a:endParaRPr lang="en-US"/>
          </a:p>
        </p:txBody>
      </p:sp>
      <p:sp>
        <p:nvSpPr>
          <p:cNvPr id="5" name="Footer Placeholder 4">
            <a:extLst>
              <a:ext uri="{FF2B5EF4-FFF2-40B4-BE49-F238E27FC236}">
                <a16:creationId xmlns:a16="http://schemas.microsoft.com/office/drawing/2014/main" id="{A6E98326-3276-4B9E-960F-10C6677BFA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4C3AC2-288D-4FEE-BF80-0EAEDDFAB049}"/>
              </a:ext>
            </a:extLst>
          </p:cNvPr>
          <p:cNvSpPr>
            <a:spLocks noGrp="1"/>
          </p:cNvSpPr>
          <p:nvPr>
            <p:ph type="sldNum" sz="quarter" idx="12"/>
          </p:nvPr>
        </p:nvSpPr>
        <p:spPr/>
        <p:txBody>
          <a:bodyPr/>
          <a:lstStyle/>
          <a:p>
            <a:fld id="{312CC964-A50B-4C29-B4E4-2C30BB34CCF3}" type="slidenum">
              <a:rPr lang="en-US" smtClean="0"/>
              <a:t>‹N°›</a:t>
            </a:fld>
            <a:endParaRPr lang="en-US"/>
          </a:p>
        </p:txBody>
      </p:sp>
    </p:spTree>
    <p:extLst>
      <p:ext uri="{BB962C8B-B14F-4D97-AF65-F5344CB8AC3E}">
        <p14:creationId xmlns:p14="http://schemas.microsoft.com/office/powerpoint/2010/main" val="2871152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333C6A-5417-40BD-BF7A-9405832237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3BCB45-B343-46F6-9718-AA0D68CED1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BDA2A4-FD34-4E17-908F-4367B1E644C3}"/>
              </a:ext>
            </a:extLst>
          </p:cNvPr>
          <p:cNvSpPr>
            <a:spLocks noGrp="1"/>
          </p:cNvSpPr>
          <p:nvPr>
            <p:ph type="dt" sz="half" idx="10"/>
          </p:nvPr>
        </p:nvSpPr>
        <p:spPr/>
        <p:txBody>
          <a:bodyPr/>
          <a:lstStyle/>
          <a:p>
            <a:fld id="{849DC522-3A4D-4867-83D6-0C9DA434DADD}" type="datetime1">
              <a:rPr lang="en-US" smtClean="0"/>
              <a:t>8/25/2022</a:t>
            </a:fld>
            <a:endParaRPr lang="en-US"/>
          </a:p>
        </p:txBody>
      </p:sp>
      <p:sp>
        <p:nvSpPr>
          <p:cNvPr id="5" name="Footer Placeholder 4">
            <a:extLst>
              <a:ext uri="{FF2B5EF4-FFF2-40B4-BE49-F238E27FC236}">
                <a16:creationId xmlns:a16="http://schemas.microsoft.com/office/drawing/2014/main" id="{93B87AE3-776D-451D-AA52-C06B747248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A0C4D5-BE1E-4D6A-9196-E0F9E42B2E1E}"/>
              </a:ext>
            </a:extLst>
          </p:cNvPr>
          <p:cNvSpPr>
            <a:spLocks noGrp="1"/>
          </p:cNvSpPr>
          <p:nvPr>
            <p:ph type="sldNum" sz="quarter" idx="12"/>
          </p:nvPr>
        </p:nvSpPr>
        <p:spPr/>
        <p:txBody>
          <a:bodyPr/>
          <a:lstStyle/>
          <a:p>
            <a:fld id="{312CC964-A50B-4C29-B4E4-2C30BB34CCF3}" type="slidenum">
              <a:rPr lang="en-US" smtClean="0"/>
              <a:t>‹N°›</a:t>
            </a:fld>
            <a:endParaRPr lang="en-US"/>
          </a:p>
        </p:txBody>
      </p:sp>
    </p:spTree>
    <p:extLst>
      <p:ext uri="{BB962C8B-B14F-4D97-AF65-F5344CB8AC3E}">
        <p14:creationId xmlns:p14="http://schemas.microsoft.com/office/powerpoint/2010/main" val="1989463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75558-A264-444E-829B-51AAE6B4BFC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08D9373-37D1-4135-8D34-755E139F79DD}"/>
              </a:ext>
            </a:extLst>
          </p:cNvPr>
          <p:cNvSpPr>
            <a:spLocks noGrp="1"/>
          </p:cNvSpPr>
          <p:nvPr>
            <p:ph idx="1"/>
          </p:nvPr>
        </p:nvSpPr>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55E4A6B-1966-4E57-9FB8-8B111E97BC11}"/>
              </a:ext>
            </a:extLst>
          </p:cNvPr>
          <p:cNvSpPr>
            <a:spLocks noGrp="1"/>
          </p:cNvSpPr>
          <p:nvPr>
            <p:ph type="dt" sz="half" idx="10"/>
          </p:nvPr>
        </p:nvSpPr>
        <p:spPr/>
        <p:txBody>
          <a:bodyPr/>
          <a:lstStyle/>
          <a:p>
            <a:fld id="{40BD8C5F-5A7A-4171-9B39-6F03A74EE6A5}" type="datetime1">
              <a:rPr lang="en-US" smtClean="0"/>
              <a:t>8/25/2022</a:t>
            </a:fld>
            <a:endParaRPr lang="en-US" dirty="0"/>
          </a:p>
        </p:txBody>
      </p:sp>
      <p:sp>
        <p:nvSpPr>
          <p:cNvPr id="5" name="Footer Placeholder 4">
            <a:extLst>
              <a:ext uri="{FF2B5EF4-FFF2-40B4-BE49-F238E27FC236}">
                <a16:creationId xmlns:a16="http://schemas.microsoft.com/office/drawing/2014/main" id="{133FC3DD-F2BE-41FF-895B-00129AAB15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1F830C-8424-4FAF-A011-605AE1D147FC}"/>
              </a:ext>
            </a:extLst>
          </p:cNvPr>
          <p:cNvSpPr>
            <a:spLocks noGrp="1"/>
          </p:cNvSpPr>
          <p:nvPr>
            <p:ph type="sldNum" sz="quarter" idx="12"/>
          </p:nvPr>
        </p:nvSpPr>
        <p:spPr/>
        <p:txBody>
          <a:bodyPr/>
          <a:lstStyle/>
          <a:p>
            <a:fld id="{312CC964-A50B-4C29-B4E4-2C30BB34CCF3}" type="slidenum">
              <a:rPr lang="en-US" smtClean="0"/>
              <a:t>‹N°›</a:t>
            </a:fld>
            <a:endParaRPr lang="en-US"/>
          </a:p>
        </p:txBody>
      </p:sp>
    </p:spTree>
    <p:extLst>
      <p:ext uri="{BB962C8B-B14F-4D97-AF65-F5344CB8AC3E}">
        <p14:creationId xmlns:p14="http://schemas.microsoft.com/office/powerpoint/2010/main" val="634102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A1BE8-ECC1-4027-B16E-C7BECCA9DF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46C7E1-471A-46AA-8068-98E68C0C20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7C9F8F-EC48-4D16-B4C6-023A7B607BE6}"/>
              </a:ext>
            </a:extLst>
          </p:cNvPr>
          <p:cNvSpPr>
            <a:spLocks noGrp="1"/>
          </p:cNvSpPr>
          <p:nvPr>
            <p:ph type="dt" sz="half" idx="10"/>
          </p:nvPr>
        </p:nvSpPr>
        <p:spPr/>
        <p:txBody>
          <a:bodyPr/>
          <a:lstStyle/>
          <a:p>
            <a:fld id="{EB8CEFE4-FC7C-47B1-ACCA-AB0FC73F30D1}" type="datetime1">
              <a:rPr lang="en-US" smtClean="0"/>
              <a:t>8/25/2022</a:t>
            </a:fld>
            <a:endParaRPr lang="en-US"/>
          </a:p>
        </p:txBody>
      </p:sp>
      <p:sp>
        <p:nvSpPr>
          <p:cNvPr id="5" name="Footer Placeholder 4">
            <a:extLst>
              <a:ext uri="{FF2B5EF4-FFF2-40B4-BE49-F238E27FC236}">
                <a16:creationId xmlns:a16="http://schemas.microsoft.com/office/drawing/2014/main" id="{B79FA5B3-F726-417B-932A-B93E0C8F5A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7D21F1-1A24-43EA-AB09-3024C491E8FB}"/>
              </a:ext>
            </a:extLst>
          </p:cNvPr>
          <p:cNvSpPr>
            <a:spLocks noGrp="1"/>
          </p:cNvSpPr>
          <p:nvPr>
            <p:ph type="sldNum" sz="quarter" idx="12"/>
          </p:nvPr>
        </p:nvSpPr>
        <p:spPr/>
        <p:txBody>
          <a:bodyPr/>
          <a:lstStyle/>
          <a:p>
            <a:fld id="{312CC964-A50B-4C29-B4E4-2C30BB34CCF3}" type="slidenum">
              <a:rPr lang="en-US" smtClean="0"/>
              <a:t>‹N°›</a:t>
            </a:fld>
            <a:endParaRPr lang="en-US"/>
          </a:p>
        </p:txBody>
      </p:sp>
    </p:spTree>
    <p:extLst>
      <p:ext uri="{BB962C8B-B14F-4D97-AF65-F5344CB8AC3E}">
        <p14:creationId xmlns:p14="http://schemas.microsoft.com/office/powerpoint/2010/main" val="1027791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16569-B648-4D50-BEB8-E8DAE24D6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0831B3-A1FD-470C-BEEE-4CFB441502DD}"/>
              </a:ext>
            </a:extLst>
          </p:cNvPr>
          <p:cNvSpPr>
            <a:spLocks noGrp="1"/>
          </p:cNvSpPr>
          <p:nvPr>
            <p:ph sz="half" idx="1"/>
          </p:nvPr>
        </p:nvSpPr>
        <p:spPr>
          <a:xfrm>
            <a:off x="838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1F34A17-C244-438C-9AE3-FB9B3CE3BD8F}"/>
              </a:ext>
            </a:extLst>
          </p:cNvPr>
          <p:cNvSpPr>
            <a:spLocks noGrp="1"/>
          </p:cNvSpPr>
          <p:nvPr>
            <p:ph sz="half" idx="2"/>
          </p:nvPr>
        </p:nvSpPr>
        <p:spPr>
          <a:xfrm>
            <a:off x="6172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CFA3AA-3FC1-4B98-8F99-1726F1AC0A38}"/>
              </a:ext>
            </a:extLst>
          </p:cNvPr>
          <p:cNvSpPr>
            <a:spLocks noGrp="1"/>
          </p:cNvSpPr>
          <p:nvPr>
            <p:ph type="dt" sz="half" idx="10"/>
          </p:nvPr>
        </p:nvSpPr>
        <p:spPr/>
        <p:txBody>
          <a:bodyPr/>
          <a:lstStyle/>
          <a:p>
            <a:fld id="{65A3676F-FF06-4BD2-A2E4-7EAB41AE6E71}" type="datetime1">
              <a:rPr lang="en-US" smtClean="0"/>
              <a:t>8/25/2022</a:t>
            </a:fld>
            <a:endParaRPr lang="en-US"/>
          </a:p>
        </p:txBody>
      </p:sp>
      <p:sp>
        <p:nvSpPr>
          <p:cNvPr id="6" name="Footer Placeholder 5">
            <a:extLst>
              <a:ext uri="{FF2B5EF4-FFF2-40B4-BE49-F238E27FC236}">
                <a16:creationId xmlns:a16="http://schemas.microsoft.com/office/drawing/2014/main" id="{1CE10883-BACC-41A1-9067-ECFDB937D7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7660A2-13C9-4432-A6EB-A4FF3D78F15F}"/>
              </a:ext>
            </a:extLst>
          </p:cNvPr>
          <p:cNvSpPr>
            <a:spLocks noGrp="1"/>
          </p:cNvSpPr>
          <p:nvPr>
            <p:ph type="sldNum" sz="quarter" idx="12"/>
          </p:nvPr>
        </p:nvSpPr>
        <p:spPr/>
        <p:txBody>
          <a:bodyPr/>
          <a:lstStyle/>
          <a:p>
            <a:fld id="{312CC964-A50B-4C29-B4E4-2C30BB34CCF3}" type="slidenum">
              <a:rPr lang="en-US" smtClean="0"/>
              <a:t>‹N°›</a:t>
            </a:fld>
            <a:endParaRPr lang="en-US"/>
          </a:p>
        </p:txBody>
      </p:sp>
    </p:spTree>
    <p:extLst>
      <p:ext uri="{BB962C8B-B14F-4D97-AF65-F5344CB8AC3E}">
        <p14:creationId xmlns:p14="http://schemas.microsoft.com/office/powerpoint/2010/main" val="292676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7C843-C993-4E9C-80DD-3620816E56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91A8E3-B066-4511-9C6E-A3435B64DD88}"/>
              </a:ext>
            </a:extLst>
          </p:cNvPr>
          <p:cNvSpPr>
            <a:spLocks noGrp="1"/>
          </p:cNvSpPr>
          <p:nvPr>
            <p:ph type="body" idx="1"/>
          </p:nvPr>
        </p:nvSpPr>
        <p:spPr>
          <a:xfrm>
            <a:off x="839788" y="1734325"/>
            <a:ext cx="5157787" cy="823912"/>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86B63-4102-4802-94D7-F138F80F3E19}"/>
              </a:ext>
            </a:extLst>
          </p:cNvPr>
          <p:cNvSpPr>
            <a:spLocks noGrp="1"/>
          </p:cNvSpPr>
          <p:nvPr>
            <p:ph sz="half" idx="2"/>
          </p:nvPr>
        </p:nvSpPr>
        <p:spPr>
          <a:xfrm>
            <a:off x="839788" y="2558237"/>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C924765-08A7-4A60-86DC-DC420F60BBAE}"/>
              </a:ext>
            </a:extLst>
          </p:cNvPr>
          <p:cNvSpPr>
            <a:spLocks noGrp="1"/>
          </p:cNvSpPr>
          <p:nvPr>
            <p:ph type="body" sz="quarter" idx="3"/>
          </p:nvPr>
        </p:nvSpPr>
        <p:spPr>
          <a:xfrm>
            <a:off x="6172200" y="1734325"/>
            <a:ext cx="5183188" cy="823912"/>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AA2795-EFB6-4000-8F25-FBB62646C0CD}"/>
              </a:ext>
            </a:extLst>
          </p:cNvPr>
          <p:cNvSpPr>
            <a:spLocks noGrp="1"/>
          </p:cNvSpPr>
          <p:nvPr>
            <p:ph sz="quarter" idx="4"/>
          </p:nvPr>
        </p:nvSpPr>
        <p:spPr>
          <a:xfrm>
            <a:off x="6172200" y="2558237"/>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942CFB-FE12-494A-9C41-3CB90F07BDAA}"/>
              </a:ext>
            </a:extLst>
          </p:cNvPr>
          <p:cNvSpPr>
            <a:spLocks noGrp="1"/>
          </p:cNvSpPr>
          <p:nvPr>
            <p:ph type="dt" sz="half" idx="10"/>
          </p:nvPr>
        </p:nvSpPr>
        <p:spPr/>
        <p:txBody>
          <a:bodyPr/>
          <a:lstStyle/>
          <a:p>
            <a:fld id="{48C1F759-BC37-4DBF-9172-7F29EB488DE2}" type="datetime1">
              <a:rPr lang="en-US" smtClean="0"/>
              <a:t>8/25/2022</a:t>
            </a:fld>
            <a:endParaRPr lang="en-US"/>
          </a:p>
        </p:txBody>
      </p:sp>
      <p:sp>
        <p:nvSpPr>
          <p:cNvPr id="8" name="Footer Placeholder 7">
            <a:extLst>
              <a:ext uri="{FF2B5EF4-FFF2-40B4-BE49-F238E27FC236}">
                <a16:creationId xmlns:a16="http://schemas.microsoft.com/office/drawing/2014/main" id="{6C3A07E3-59E1-4EBD-9687-4B6ABE96AC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F7BB23-7539-4674-8B66-ACEFF94686CE}"/>
              </a:ext>
            </a:extLst>
          </p:cNvPr>
          <p:cNvSpPr>
            <a:spLocks noGrp="1"/>
          </p:cNvSpPr>
          <p:nvPr>
            <p:ph type="sldNum" sz="quarter" idx="12"/>
          </p:nvPr>
        </p:nvSpPr>
        <p:spPr/>
        <p:txBody>
          <a:bodyPr/>
          <a:lstStyle/>
          <a:p>
            <a:fld id="{312CC964-A50B-4C29-B4E4-2C30BB34CCF3}" type="slidenum">
              <a:rPr lang="en-US" smtClean="0"/>
              <a:t>‹N°›</a:t>
            </a:fld>
            <a:endParaRPr lang="en-US"/>
          </a:p>
        </p:txBody>
      </p:sp>
    </p:spTree>
    <p:extLst>
      <p:ext uri="{BB962C8B-B14F-4D97-AF65-F5344CB8AC3E}">
        <p14:creationId xmlns:p14="http://schemas.microsoft.com/office/powerpoint/2010/main" val="2546851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841DB-C73C-4968-B434-A6AA14DAF6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8152BF-92C7-4BF5-A9DB-16A0BF0F5F5D}"/>
              </a:ext>
            </a:extLst>
          </p:cNvPr>
          <p:cNvSpPr>
            <a:spLocks noGrp="1"/>
          </p:cNvSpPr>
          <p:nvPr>
            <p:ph type="dt" sz="half" idx="10"/>
          </p:nvPr>
        </p:nvSpPr>
        <p:spPr/>
        <p:txBody>
          <a:bodyPr/>
          <a:lstStyle/>
          <a:p>
            <a:fld id="{1F7CEACE-8D06-4A09-A2E5-7773F45F33E7}" type="datetime1">
              <a:rPr lang="en-US" smtClean="0"/>
              <a:t>8/25/2022</a:t>
            </a:fld>
            <a:endParaRPr lang="en-US"/>
          </a:p>
        </p:txBody>
      </p:sp>
      <p:sp>
        <p:nvSpPr>
          <p:cNvPr id="4" name="Footer Placeholder 3">
            <a:extLst>
              <a:ext uri="{FF2B5EF4-FFF2-40B4-BE49-F238E27FC236}">
                <a16:creationId xmlns:a16="http://schemas.microsoft.com/office/drawing/2014/main" id="{C1289DB7-F492-4037-A439-D70F7E5565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FA96F1-8B8A-4E83-B3C2-E10DE522AD30}"/>
              </a:ext>
            </a:extLst>
          </p:cNvPr>
          <p:cNvSpPr>
            <a:spLocks noGrp="1"/>
          </p:cNvSpPr>
          <p:nvPr>
            <p:ph type="sldNum" sz="quarter" idx="12"/>
          </p:nvPr>
        </p:nvSpPr>
        <p:spPr/>
        <p:txBody>
          <a:bodyPr/>
          <a:lstStyle/>
          <a:p>
            <a:fld id="{312CC964-A50B-4C29-B4E4-2C30BB34CCF3}" type="slidenum">
              <a:rPr lang="en-US" smtClean="0"/>
              <a:t>‹N°›</a:t>
            </a:fld>
            <a:endParaRPr lang="en-US"/>
          </a:p>
        </p:txBody>
      </p:sp>
    </p:spTree>
    <p:extLst>
      <p:ext uri="{BB962C8B-B14F-4D97-AF65-F5344CB8AC3E}">
        <p14:creationId xmlns:p14="http://schemas.microsoft.com/office/powerpoint/2010/main" val="3898253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fld id="{517FF972-9A34-4399-B03C-B9FB5644B7B1}" type="datetime1">
              <a:rPr lang="en-US" smtClean="0"/>
              <a:t>8/25/2022</a:t>
            </a:fld>
            <a:endParaRPr lang="en-US"/>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‹N°›</a:t>
            </a:fld>
            <a:endParaRPr lang="en-US"/>
          </a:p>
        </p:txBody>
      </p:sp>
    </p:spTree>
    <p:extLst>
      <p:ext uri="{BB962C8B-B14F-4D97-AF65-F5344CB8AC3E}">
        <p14:creationId xmlns:p14="http://schemas.microsoft.com/office/powerpoint/2010/main" val="1909877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CBE2C-9DAA-489D-AC88-15CBBA8A9B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E124BE-E494-445A-A4FB-A2A8F28F0C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2446DE-9A32-4774-9F7C-86678CA90E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00115D-61B3-46D0-B4D3-30C374B526CF}"/>
              </a:ext>
            </a:extLst>
          </p:cNvPr>
          <p:cNvSpPr>
            <a:spLocks noGrp="1"/>
          </p:cNvSpPr>
          <p:nvPr>
            <p:ph type="dt" sz="half" idx="10"/>
          </p:nvPr>
        </p:nvSpPr>
        <p:spPr/>
        <p:txBody>
          <a:bodyPr/>
          <a:lstStyle/>
          <a:p>
            <a:fld id="{B4E6E94C-204A-45B0-A13B-B5A771329574}" type="datetime1">
              <a:rPr lang="en-US" smtClean="0"/>
              <a:t>8/25/2022</a:t>
            </a:fld>
            <a:endParaRPr lang="en-US"/>
          </a:p>
        </p:txBody>
      </p:sp>
      <p:sp>
        <p:nvSpPr>
          <p:cNvPr id="6" name="Footer Placeholder 5">
            <a:extLst>
              <a:ext uri="{FF2B5EF4-FFF2-40B4-BE49-F238E27FC236}">
                <a16:creationId xmlns:a16="http://schemas.microsoft.com/office/drawing/2014/main" id="{EF3C2AFC-D0F8-469F-B1E0-123C2E066E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B9BCDA-9EF7-4531-8021-AF7B30751516}"/>
              </a:ext>
            </a:extLst>
          </p:cNvPr>
          <p:cNvSpPr>
            <a:spLocks noGrp="1"/>
          </p:cNvSpPr>
          <p:nvPr>
            <p:ph type="sldNum" sz="quarter" idx="12"/>
          </p:nvPr>
        </p:nvSpPr>
        <p:spPr/>
        <p:txBody>
          <a:bodyPr/>
          <a:lstStyle/>
          <a:p>
            <a:fld id="{312CC964-A50B-4C29-B4E4-2C30BB34CCF3}" type="slidenum">
              <a:rPr lang="en-US" smtClean="0"/>
              <a:t>‹N°›</a:t>
            </a:fld>
            <a:endParaRPr lang="en-US"/>
          </a:p>
        </p:txBody>
      </p:sp>
    </p:spTree>
    <p:extLst>
      <p:ext uri="{BB962C8B-B14F-4D97-AF65-F5344CB8AC3E}">
        <p14:creationId xmlns:p14="http://schemas.microsoft.com/office/powerpoint/2010/main" val="2477198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AE558-F89F-4688-94E5-77F37D49F1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CD35AF-8CA2-49BB-BAE9-F29A0186EC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05CAA98-55BD-4118-A8AF-D603060784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BFF4C5-82A8-4AD8-B7E2-2882F657683C}"/>
              </a:ext>
            </a:extLst>
          </p:cNvPr>
          <p:cNvSpPr>
            <a:spLocks noGrp="1"/>
          </p:cNvSpPr>
          <p:nvPr>
            <p:ph type="dt" sz="half" idx="10"/>
          </p:nvPr>
        </p:nvSpPr>
        <p:spPr/>
        <p:txBody>
          <a:bodyPr/>
          <a:lstStyle/>
          <a:p>
            <a:fld id="{21D1BCB1-35D2-4296-B1F6-C1335DA14485}" type="datetime1">
              <a:rPr lang="en-US" smtClean="0"/>
              <a:t>8/25/2022</a:t>
            </a:fld>
            <a:endParaRPr lang="en-US"/>
          </a:p>
        </p:txBody>
      </p:sp>
      <p:sp>
        <p:nvSpPr>
          <p:cNvPr id="6" name="Footer Placeholder 5">
            <a:extLst>
              <a:ext uri="{FF2B5EF4-FFF2-40B4-BE49-F238E27FC236}">
                <a16:creationId xmlns:a16="http://schemas.microsoft.com/office/drawing/2014/main" id="{3860B401-B64F-417B-8AD6-581A22E5E0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24BD4C-7149-44BF-8150-F72CAA95A56D}"/>
              </a:ext>
            </a:extLst>
          </p:cNvPr>
          <p:cNvSpPr>
            <a:spLocks noGrp="1"/>
          </p:cNvSpPr>
          <p:nvPr>
            <p:ph type="sldNum" sz="quarter" idx="12"/>
          </p:nvPr>
        </p:nvSpPr>
        <p:spPr/>
        <p:txBody>
          <a:bodyPr/>
          <a:lstStyle/>
          <a:p>
            <a:fld id="{312CC964-A50B-4C29-B4E4-2C30BB34CCF3}" type="slidenum">
              <a:rPr lang="en-US" smtClean="0"/>
              <a:t>‹N°›</a:t>
            </a:fld>
            <a:endParaRPr lang="en-US"/>
          </a:p>
        </p:txBody>
      </p:sp>
    </p:spTree>
    <p:extLst>
      <p:ext uri="{BB962C8B-B14F-4D97-AF65-F5344CB8AC3E}">
        <p14:creationId xmlns:p14="http://schemas.microsoft.com/office/powerpoint/2010/main" val="875934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4436E0F2-A64B-471E-93C0-8DFE08CC57C8}"/>
              </a:ext>
            </a:extLst>
          </p:cNvPr>
          <p:cNvCxnSpPr>
            <a:cxnSpLocks/>
          </p:cNvCxnSpPr>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C1E3AB1-2A8C-4607-9FAE-D8BDB280FE1A}"/>
              </a:ext>
            </a:extLst>
          </p:cNvPr>
          <p:cNvCxnSpPr>
            <a:cxnSpLocks/>
          </p:cNvCxnSpPr>
          <p:nvPr/>
        </p:nvCxnSpPr>
        <p:spPr>
          <a:xfrm flipH="1">
            <a:off x="0" y="0"/>
            <a:ext cx="903768"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6D66059-832F-40B6-A35F-F56C8F38A1E7}"/>
              </a:ext>
            </a:extLst>
          </p:cNvPr>
          <p:cNvCxnSpPr>
            <a:cxnSpLocks/>
          </p:cNvCxnSpPr>
          <p:nvPr/>
        </p:nvCxnSpPr>
        <p:spPr>
          <a:xfrm flipH="1" flipV="1">
            <a:off x="-42863" y="5791200"/>
            <a:ext cx="6286501"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515E2ED-7EA9-448D-83FA-54C3DF9723BD}"/>
              </a:ext>
            </a:extLst>
          </p:cNvPr>
          <p:cNvCxnSpPr>
            <a:cxnSpLocks/>
          </p:cNvCxnSpPr>
          <p:nvPr/>
        </p:nvCxnSpPr>
        <p:spPr>
          <a:xfrm flipH="1">
            <a:off x="8462964" y="5848350"/>
            <a:ext cx="3729036"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0595356-EABD-4767-AC9D-EA21FF115EC0}"/>
              </a:ext>
            </a:extLst>
          </p:cNvPr>
          <p:cNvCxnSpPr>
            <a:cxnSpLocks/>
          </p:cNvCxnSpPr>
          <p:nvPr/>
        </p:nvCxnSpPr>
        <p:spPr>
          <a:xfrm flipH="1">
            <a:off x="11543158" y="1647825"/>
            <a:ext cx="64884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8CD9F06-9628-469C-B788-A894E3E08281}"/>
              </a:ext>
            </a:extLst>
          </p:cNvPr>
          <p:cNvCxnSpPr>
            <a:cxnSpLocks/>
          </p:cNvCxnSpPr>
          <p:nvPr/>
        </p:nvCxnSpPr>
        <p:spPr>
          <a:xfrm flipH="1" flipV="1">
            <a:off x="10781554" y="0"/>
            <a:ext cx="1410446"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550A431-0B61-421B-B4B7-24C0CFF0F938}"/>
              </a:ext>
            </a:extLst>
          </p:cNvPr>
          <p:cNvCxnSpPr>
            <a:cxnSpLocks/>
          </p:cNvCxnSpPr>
          <p:nvPr/>
        </p:nvCxnSpPr>
        <p:spPr>
          <a:xfrm flipH="1" flipV="1">
            <a:off x="6529388" y="-4763"/>
            <a:ext cx="5662612"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675B94C5-D205-4339-B029-5D0FD2E5F3DB}"/>
              </a:ext>
            </a:extLst>
          </p:cNvPr>
          <p:cNvSpPr>
            <a:spLocks noGrp="1"/>
          </p:cNvSpPr>
          <p:nvPr>
            <p:ph type="title"/>
          </p:nvPr>
        </p:nvSpPr>
        <p:spPr>
          <a:xfrm>
            <a:off x="1143000" y="533401"/>
            <a:ext cx="9906000" cy="138215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096DC5C-BD34-4CE4-8AA7-A6A4B9516F8F}"/>
              </a:ext>
            </a:extLst>
          </p:cNvPr>
          <p:cNvSpPr>
            <a:spLocks noGrp="1"/>
          </p:cNvSpPr>
          <p:nvPr>
            <p:ph type="body" idx="1"/>
          </p:nvPr>
        </p:nvSpPr>
        <p:spPr>
          <a:xfrm>
            <a:off x="1143000" y="2009554"/>
            <a:ext cx="9906000" cy="402442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1F192A7-D622-449D-9FC2-48FDE4D690F1}"/>
              </a:ext>
            </a:extLst>
          </p:cNvPr>
          <p:cNvSpPr>
            <a:spLocks noGrp="1"/>
          </p:cNvSpPr>
          <p:nvPr>
            <p:ph type="dt" sz="half" idx="2"/>
          </p:nvPr>
        </p:nvSpPr>
        <p:spPr>
          <a:xfrm>
            <a:off x="7337102" y="6398878"/>
            <a:ext cx="4193908"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A27272A1-FF74-4AAA-8415-647CFE0C37C2}" type="datetime1">
              <a:rPr lang="en-US" smtClean="0"/>
              <a:t>8/25/2022</a:t>
            </a:fld>
            <a:endParaRPr lang="en-US"/>
          </a:p>
        </p:txBody>
      </p:sp>
      <p:sp>
        <p:nvSpPr>
          <p:cNvPr id="5" name="Footer Placeholder 4">
            <a:extLst>
              <a:ext uri="{FF2B5EF4-FFF2-40B4-BE49-F238E27FC236}">
                <a16:creationId xmlns:a16="http://schemas.microsoft.com/office/drawing/2014/main" id="{8435B93C-2BE9-4847-BFE5-D3CBCC6E948C}"/>
              </a:ext>
            </a:extLst>
          </p:cNvPr>
          <p:cNvSpPr>
            <a:spLocks noGrp="1"/>
          </p:cNvSpPr>
          <p:nvPr>
            <p:ph type="ftr" sz="quarter" idx="3"/>
          </p:nvPr>
        </p:nvSpPr>
        <p:spPr>
          <a:xfrm>
            <a:off x="154429" y="6398878"/>
            <a:ext cx="4497315" cy="365125"/>
          </a:xfrm>
          <a:prstGeom prst="rect">
            <a:avLst/>
          </a:prstGeom>
        </p:spPr>
        <p:txBody>
          <a:bodyPr vert="horz" lIns="91440" tIns="45720" rIns="91440" bIns="45720" rtlCol="0" anchor="ctr">
            <a:normAutofit/>
          </a:bodyPr>
          <a:lstStyle>
            <a:lvl1pPr algn="l">
              <a:defRPr sz="1200" b="1" spc="30" baseline="0">
                <a:solidFill>
                  <a:schemeClr val="tx2"/>
                </a:solidFill>
                <a:latin typeface="+mj-lt"/>
              </a:defRPr>
            </a:lvl1pPr>
          </a:lstStyle>
          <a:p>
            <a:endParaRPr lang="en-US" dirty="0"/>
          </a:p>
        </p:txBody>
      </p:sp>
      <p:sp>
        <p:nvSpPr>
          <p:cNvPr id="6" name="Slide Number Placeholder 5">
            <a:extLst>
              <a:ext uri="{FF2B5EF4-FFF2-40B4-BE49-F238E27FC236}">
                <a16:creationId xmlns:a16="http://schemas.microsoft.com/office/drawing/2014/main" id="{ADF70A99-395E-4F22-8AAB-6C7EE743D7D5}"/>
              </a:ext>
            </a:extLst>
          </p:cNvPr>
          <p:cNvSpPr>
            <a:spLocks noGrp="1"/>
          </p:cNvSpPr>
          <p:nvPr>
            <p:ph type="sldNum" sz="quarter" idx="4"/>
          </p:nvPr>
        </p:nvSpPr>
        <p:spPr>
          <a:xfrm>
            <a:off x="11602477" y="6398878"/>
            <a:ext cx="470887"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312CC964-A50B-4C29-B4E4-2C30BB34CCF3}" type="slidenum">
              <a:rPr lang="en-US" smtClean="0"/>
              <a:t>‹N°›</a:t>
            </a:fld>
            <a:endParaRPr lang="en-US"/>
          </a:p>
        </p:txBody>
      </p:sp>
    </p:spTree>
    <p:extLst>
      <p:ext uri="{BB962C8B-B14F-4D97-AF65-F5344CB8AC3E}">
        <p14:creationId xmlns:p14="http://schemas.microsoft.com/office/powerpoint/2010/main" val="1745756634"/>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hf hdr="0" ftr="0" dt="0"/>
  <p:txStyles>
    <p:titleStyle>
      <a:lvl1pPr algn="l" defTabSz="914400" rtl="0" eaLnBrk="1" latinLnBrk="0" hangingPunct="1">
        <a:lnSpc>
          <a:spcPct val="90000"/>
        </a:lnSpc>
        <a:spcBef>
          <a:spcPct val="0"/>
        </a:spcBef>
        <a:buNone/>
        <a:defRPr sz="4400" i="1" kern="1200" cap="all" baseline="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m.sancassani@est.urogec.org"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a.grange@est.urogec.or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51915F-04EB-4BE0-8435-571782807668}"/>
              </a:ext>
            </a:extLst>
          </p:cNvPr>
          <p:cNvSpPr>
            <a:spLocks noGrp="1"/>
          </p:cNvSpPr>
          <p:nvPr>
            <p:ph type="ctrTitle"/>
          </p:nvPr>
        </p:nvSpPr>
        <p:spPr>
          <a:xfrm>
            <a:off x="9176426" y="5331092"/>
            <a:ext cx="2426051" cy="627910"/>
          </a:xfrm>
        </p:spPr>
        <p:txBody>
          <a:bodyPr>
            <a:normAutofit fontScale="90000"/>
          </a:bodyPr>
          <a:lstStyle/>
          <a:p>
            <a:pPr algn="r"/>
            <a:r>
              <a:rPr lang="fr-FR" sz="4400" b="1" dirty="0">
                <a:latin typeface="Fira Sans" panose="020B0503050000020004" pitchFamily="34" charset="0"/>
              </a:rPr>
              <a:t>FEDOLOR</a:t>
            </a:r>
          </a:p>
        </p:txBody>
      </p:sp>
      <p:sp>
        <p:nvSpPr>
          <p:cNvPr id="3" name="Sous-titre 2">
            <a:extLst>
              <a:ext uri="{FF2B5EF4-FFF2-40B4-BE49-F238E27FC236}">
                <a16:creationId xmlns:a16="http://schemas.microsoft.com/office/drawing/2014/main" id="{B0157B79-64E9-480A-9F7B-ADFB283EFD6E}"/>
              </a:ext>
            </a:extLst>
          </p:cNvPr>
          <p:cNvSpPr>
            <a:spLocks noGrp="1"/>
          </p:cNvSpPr>
          <p:nvPr>
            <p:ph type="subTitle" idx="1"/>
          </p:nvPr>
        </p:nvSpPr>
        <p:spPr>
          <a:xfrm>
            <a:off x="2161309" y="815861"/>
            <a:ext cx="8755219" cy="4515231"/>
          </a:xfrm>
        </p:spPr>
        <p:txBody>
          <a:bodyPr>
            <a:normAutofit/>
          </a:bodyPr>
          <a:lstStyle/>
          <a:p>
            <a:pPr>
              <a:lnSpc>
                <a:spcPct val="200000"/>
              </a:lnSpc>
              <a:spcBef>
                <a:spcPts val="0"/>
              </a:spcBef>
            </a:pPr>
            <a:r>
              <a:rPr lang="fr-FR" sz="4400" dirty="0">
                <a:latin typeface="Fira Sans" panose="020B0503050000020004" pitchFamily="34" charset="0"/>
              </a:rPr>
              <a:t>CC EPNL DU 11/04/2022</a:t>
            </a:r>
          </a:p>
          <a:p>
            <a:pPr>
              <a:lnSpc>
                <a:spcPct val="200000"/>
              </a:lnSpc>
              <a:spcBef>
                <a:spcPts val="0"/>
              </a:spcBef>
            </a:pPr>
            <a:r>
              <a:rPr lang="fr-FR" sz="4400" dirty="0">
                <a:latin typeface="Fira Sans" panose="020B0503050000020004" pitchFamily="34" charset="0"/>
              </a:rPr>
              <a:t>APPLICABLE AU 01/09/2022 : </a:t>
            </a:r>
          </a:p>
          <a:p>
            <a:pPr>
              <a:lnSpc>
                <a:spcPct val="200000"/>
              </a:lnSpc>
              <a:spcBef>
                <a:spcPts val="0"/>
              </a:spcBef>
            </a:pPr>
            <a:r>
              <a:rPr lang="fr-FR" sz="4400" dirty="0">
                <a:solidFill>
                  <a:srgbClr val="FF0000"/>
                </a:solidFill>
                <a:latin typeface="Fira Sans" panose="020B0503050000020004" pitchFamily="34" charset="0"/>
              </a:rPr>
              <a:t>LES POINTS ESSENTIELS</a:t>
            </a:r>
          </a:p>
        </p:txBody>
      </p:sp>
      <p:sp>
        <p:nvSpPr>
          <p:cNvPr id="37" name="Espace réservé du numéro de diapositive 36">
            <a:extLst>
              <a:ext uri="{FF2B5EF4-FFF2-40B4-BE49-F238E27FC236}">
                <a16:creationId xmlns:a16="http://schemas.microsoft.com/office/drawing/2014/main" id="{67ED1152-6A04-4405-BE77-B2EA1C642E27}"/>
              </a:ext>
            </a:extLst>
          </p:cNvPr>
          <p:cNvSpPr>
            <a:spLocks noGrp="1"/>
          </p:cNvSpPr>
          <p:nvPr>
            <p:ph type="sldNum" sz="quarter" idx="12"/>
          </p:nvPr>
        </p:nvSpPr>
        <p:spPr/>
        <p:txBody>
          <a:bodyPr/>
          <a:lstStyle/>
          <a:p>
            <a:fld id="{312CC964-A50B-4C29-B4E4-2C30BB34CCF3}" type="slidenum">
              <a:rPr lang="en-US" smtClean="0"/>
              <a:t>1</a:t>
            </a:fld>
            <a:endParaRPr lang="en-US" dirty="0"/>
          </a:p>
        </p:txBody>
      </p:sp>
      <p:pic>
        <p:nvPicPr>
          <p:cNvPr id="13" name="Image 12">
            <a:extLst>
              <a:ext uri="{FF2B5EF4-FFF2-40B4-BE49-F238E27FC236}">
                <a16:creationId xmlns:a16="http://schemas.microsoft.com/office/drawing/2014/main" id="{A361AF5C-5D66-4E6D-A9B6-779DD839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1092" y="4849777"/>
            <a:ext cx="2073673" cy="1192362"/>
          </a:xfrm>
          <a:prstGeom prst="rect">
            <a:avLst/>
          </a:prstGeom>
        </p:spPr>
      </p:pic>
    </p:spTree>
    <p:extLst>
      <p:ext uri="{BB962C8B-B14F-4D97-AF65-F5344CB8AC3E}">
        <p14:creationId xmlns:p14="http://schemas.microsoft.com/office/powerpoint/2010/main" val="19463157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1052945" y="273049"/>
            <a:ext cx="10605656" cy="960006"/>
          </a:xfrm>
        </p:spPr>
        <p:txBody>
          <a:bodyPr>
            <a:noAutofit/>
          </a:bodyPr>
          <a:lstStyle/>
          <a:p>
            <a:r>
              <a:rPr lang="fr-FR" sz="3600" b="1" i="0" dirty="0">
                <a:solidFill>
                  <a:srgbClr val="0070C0"/>
                </a:solidFill>
              </a:rPr>
              <a:t>III LES MODALITES PRATIQUES D’APPLICATION : L’ARTICULATION AVEC LES ACCORDS D’ENTREPRISE</a:t>
            </a:r>
          </a:p>
        </p:txBody>
      </p:sp>
      <p:sp>
        <p:nvSpPr>
          <p:cNvPr id="3" name="Espace réservé du contenu 2">
            <a:extLst>
              <a:ext uri="{FF2B5EF4-FFF2-40B4-BE49-F238E27FC236}">
                <a16:creationId xmlns:a16="http://schemas.microsoft.com/office/drawing/2014/main" id="{FC918927-E949-4904-80F4-8B5E59B56CF5}"/>
              </a:ext>
            </a:extLst>
          </p:cNvPr>
          <p:cNvSpPr>
            <a:spLocks noGrp="1"/>
          </p:cNvSpPr>
          <p:nvPr>
            <p:ph idx="1"/>
          </p:nvPr>
        </p:nvSpPr>
        <p:spPr>
          <a:xfrm>
            <a:off x="1178284" y="1343891"/>
            <a:ext cx="9863789" cy="4727529"/>
          </a:xfrm>
        </p:spPr>
        <p:txBody>
          <a:bodyPr>
            <a:normAutofit fontScale="92500" lnSpcReduction="10000"/>
          </a:bodyPr>
          <a:lstStyle/>
          <a:p>
            <a:pPr marL="971550" lvl="1" indent="-514350" algn="just">
              <a:buAutoNum type="arabicPeriod" startAt="2"/>
            </a:pPr>
            <a:r>
              <a:rPr lang="fr-FR" sz="2800" b="1" dirty="0">
                <a:solidFill>
                  <a:srgbClr val="0070C0"/>
                </a:solidFill>
              </a:rPr>
              <a:t>QUID DES ACCORDS D’ENTREPRISE EXISTANTS ?</a:t>
            </a:r>
          </a:p>
          <a:p>
            <a:pPr marL="457200" lvl="1" indent="0" algn="just">
              <a:buNone/>
            </a:pPr>
            <a:endParaRPr lang="fr-FR" sz="2800" b="1" dirty="0">
              <a:solidFill>
                <a:srgbClr val="0070C0"/>
              </a:solidFill>
            </a:endParaRPr>
          </a:p>
          <a:p>
            <a:pPr lvl="1" algn="just">
              <a:buFont typeface="Wingdings" panose="05000000000000000000" pitchFamily="2" charset="2"/>
              <a:buChar char="Ø"/>
            </a:pPr>
            <a:r>
              <a:rPr lang="fr-FR" sz="2800" dirty="0">
                <a:solidFill>
                  <a:srgbClr val="0070C0"/>
                </a:solidFill>
              </a:rPr>
              <a:t> Les accords d’entreprise du passé </a:t>
            </a:r>
            <a:r>
              <a:rPr lang="fr-FR" sz="2800" b="1" dirty="0">
                <a:solidFill>
                  <a:srgbClr val="0070C0"/>
                </a:solidFill>
              </a:rPr>
              <a:t>demeurent </a:t>
            </a:r>
          </a:p>
          <a:p>
            <a:pPr lvl="1" algn="just">
              <a:buFont typeface="Wingdings" panose="05000000000000000000" pitchFamily="2" charset="2"/>
              <a:buChar char="Ø"/>
            </a:pPr>
            <a:r>
              <a:rPr lang="fr-FR" sz="2800" b="1" dirty="0">
                <a:solidFill>
                  <a:srgbClr val="0070C0"/>
                </a:solidFill>
              </a:rPr>
              <a:t> </a:t>
            </a:r>
            <a:r>
              <a:rPr lang="fr-FR" sz="2800" dirty="0">
                <a:solidFill>
                  <a:srgbClr val="0070C0"/>
                </a:solidFill>
              </a:rPr>
              <a:t>S’ils touchent des </a:t>
            </a:r>
            <a:r>
              <a:rPr lang="fr-FR" sz="2800" b="1" dirty="0">
                <a:solidFill>
                  <a:srgbClr val="0070C0"/>
                </a:solidFill>
              </a:rPr>
              <a:t>sujets</a:t>
            </a:r>
            <a:r>
              <a:rPr lang="fr-FR" sz="2800" dirty="0">
                <a:solidFill>
                  <a:srgbClr val="0070C0"/>
                </a:solidFill>
              </a:rPr>
              <a:t> </a:t>
            </a:r>
            <a:r>
              <a:rPr lang="fr-FR" sz="2800" b="1" dirty="0">
                <a:solidFill>
                  <a:srgbClr val="0070C0"/>
                </a:solidFill>
              </a:rPr>
              <a:t>interdits</a:t>
            </a:r>
            <a:r>
              <a:rPr lang="fr-FR" sz="2800" dirty="0">
                <a:solidFill>
                  <a:srgbClr val="0070C0"/>
                </a:solidFill>
              </a:rPr>
              <a:t> : ils sont </a:t>
            </a:r>
            <a:r>
              <a:rPr lang="fr-FR" sz="2800" b="1" dirty="0">
                <a:solidFill>
                  <a:srgbClr val="0070C0"/>
                </a:solidFill>
              </a:rPr>
              <a:t>inapplicables</a:t>
            </a:r>
          </a:p>
          <a:p>
            <a:pPr lvl="1" algn="just">
              <a:buFont typeface="Wingdings" panose="05000000000000000000" pitchFamily="2" charset="2"/>
              <a:buChar char="Ø"/>
            </a:pPr>
            <a:r>
              <a:rPr lang="fr-FR" sz="2800" dirty="0">
                <a:solidFill>
                  <a:srgbClr val="0070C0"/>
                </a:solidFill>
              </a:rPr>
              <a:t> S’ils touchent à </a:t>
            </a:r>
            <a:r>
              <a:rPr lang="fr-FR" sz="2800" b="1" dirty="0">
                <a:solidFill>
                  <a:srgbClr val="0070C0"/>
                </a:solidFill>
              </a:rPr>
              <a:t>l’une des 13 thématiques du bloc 1 </a:t>
            </a:r>
            <a:r>
              <a:rPr lang="fr-FR" sz="2800" dirty="0">
                <a:solidFill>
                  <a:srgbClr val="0070C0"/>
                </a:solidFill>
              </a:rPr>
              <a:t>: il faut qu’ils comportent des </a:t>
            </a:r>
            <a:r>
              <a:rPr lang="fr-FR" sz="2800" b="1" dirty="0">
                <a:solidFill>
                  <a:srgbClr val="0070C0"/>
                </a:solidFill>
              </a:rPr>
              <a:t>garanties au moins équivalentes</a:t>
            </a:r>
          </a:p>
          <a:p>
            <a:pPr lvl="1" algn="just">
              <a:buFont typeface="Wingdings" panose="05000000000000000000" pitchFamily="2" charset="2"/>
              <a:buChar char="Ø"/>
            </a:pPr>
            <a:r>
              <a:rPr lang="fr-FR" sz="2800" dirty="0">
                <a:solidFill>
                  <a:srgbClr val="0070C0"/>
                </a:solidFill>
              </a:rPr>
              <a:t> S’ils touchent à des </a:t>
            </a:r>
            <a:r>
              <a:rPr lang="fr-FR" sz="2800" b="1" dirty="0">
                <a:solidFill>
                  <a:srgbClr val="0070C0"/>
                </a:solidFill>
              </a:rPr>
              <a:t>thématiques</a:t>
            </a:r>
            <a:r>
              <a:rPr lang="fr-FR" sz="2800" dirty="0">
                <a:solidFill>
                  <a:srgbClr val="0070C0"/>
                </a:solidFill>
              </a:rPr>
              <a:t> </a:t>
            </a:r>
            <a:r>
              <a:rPr lang="fr-FR" sz="2800" b="1" dirty="0">
                <a:solidFill>
                  <a:srgbClr val="0070C0"/>
                </a:solidFill>
              </a:rPr>
              <a:t>où l’accord de branche ou la CC est supplétive : il n’y a pas d’obligation juridique à les modifier</a:t>
            </a:r>
            <a:r>
              <a:rPr lang="fr-FR" sz="2800" dirty="0">
                <a:solidFill>
                  <a:srgbClr val="0070C0"/>
                </a:solidFill>
              </a:rPr>
              <a:t>. Nous invitons les établissements scolaires concernés à s’interroger sur l’articulation avec la CC EPNL du 11/04/2022 et sur l’opportunité éventuelle de réviser ou dénoncer leur accord d’entreprise </a:t>
            </a:r>
            <a:r>
              <a:rPr lang="fr-FR" sz="1500" dirty="0">
                <a:solidFill>
                  <a:srgbClr val="0070C0"/>
                </a:solidFill>
              </a:rPr>
              <a:t>(s’ils ont été conclus à durée indéterminée bien sûr)</a:t>
            </a:r>
          </a:p>
          <a:p>
            <a:pPr lvl="1" algn="just">
              <a:buFont typeface="Wingdings" panose="05000000000000000000" pitchFamily="2" charset="2"/>
              <a:buChar char="Ø"/>
            </a:pPr>
            <a:endParaRPr lang="fr-FR" sz="2800" b="1" dirty="0">
              <a:solidFill>
                <a:srgbClr val="0070C0"/>
              </a:solidFill>
            </a:endParaRPr>
          </a:p>
          <a:p>
            <a:pPr marL="457200" lvl="1" indent="0" algn="just">
              <a:buNone/>
            </a:pPr>
            <a:endParaRPr lang="fr-FR" dirty="0">
              <a:solidFill>
                <a:srgbClr val="0070C0"/>
              </a:solidFill>
            </a:endParaRPr>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a:bodyPr>
          <a:lstStyle/>
          <a:p>
            <a:pPr>
              <a:spcAft>
                <a:spcPts val="600"/>
              </a:spcAft>
            </a:pPr>
            <a:fld id="{312CC964-A50B-4C29-B4E4-2C30BB34CCF3}" type="slidenum">
              <a:rPr lang="en-US" smtClean="0"/>
              <a:pPr>
                <a:spcAft>
                  <a:spcPts val="600"/>
                </a:spcAft>
              </a:pPr>
              <a:t>10</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5269" y="5821237"/>
            <a:ext cx="1737615" cy="999129"/>
          </a:xfrm>
          <a:prstGeom prst="rect">
            <a:avLst/>
          </a:prstGeom>
        </p:spPr>
      </p:pic>
    </p:spTree>
    <p:extLst>
      <p:ext uri="{BB962C8B-B14F-4D97-AF65-F5344CB8AC3E}">
        <p14:creationId xmlns:p14="http://schemas.microsoft.com/office/powerpoint/2010/main" val="32623610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1129553" y="273049"/>
            <a:ext cx="10529048" cy="821460"/>
          </a:xfrm>
        </p:spPr>
        <p:txBody>
          <a:bodyPr>
            <a:noAutofit/>
          </a:bodyPr>
          <a:lstStyle/>
          <a:p>
            <a:r>
              <a:rPr lang="fr-FR" sz="3600" b="1" i="0" dirty="0">
                <a:solidFill>
                  <a:srgbClr val="0070C0"/>
                </a:solidFill>
              </a:rPr>
              <a:t>IV TEXTES CONVENTIONNELS </a:t>
            </a:r>
            <a:br>
              <a:rPr lang="fr-FR" sz="3600" b="1" i="0" dirty="0">
                <a:solidFill>
                  <a:srgbClr val="0070C0"/>
                </a:solidFill>
              </a:rPr>
            </a:br>
            <a:r>
              <a:rPr lang="fr-FR" sz="3600" b="1" i="0" dirty="0">
                <a:solidFill>
                  <a:srgbClr val="0070C0"/>
                </a:solidFill>
              </a:rPr>
              <a:t>CEUX QUI NE </a:t>
            </a:r>
            <a:r>
              <a:rPr lang="fr-FR" sz="3600" b="1" i="0" dirty="0" err="1">
                <a:solidFill>
                  <a:srgbClr val="0070C0"/>
                </a:solidFill>
              </a:rPr>
              <a:t>S’appliqueNT</a:t>
            </a:r>
            <a:r>
              <a:rPr lang="fr-FR" sz="3600" b="1" i="0" dirty="0">
                <a:solidFill>
                  <a:srgbClr val="0070C0"/>
                </a:solidFill>
              </a:rPr>
              <a:t> plus ET CEUX QUI RESTENT</a:t>
            </a:r>
          </a:p>
        </p:txBody>
      </p:sp>
      <p:graphicFrame>
        <p:nvGraphicFramePr>
          <p:cNvPr id="5" name="Tableau 6">
            <a:extLst>
              <a:ext uri="{FF2B5EF4-FFF2-40B4-BE49-F238E27FC236}">
                <a16:creationId xmlns:a16="http://schemas.microsoft.com/office/drawing/2014/main" id="{42609796-9627-649B-23AE-7BB407EEBC08}"/>
              </a:ext>
            </a:extLst>
          </p:cNvPr>
          <p:cNvGraphicFramePr>
            <a:graphicFrameLocks noGrp="1"/>
          </p:cNvGraphicFramePr>
          <p:nvPr>
            <p:ph idx="1"/>
            <p:extLst>
              <p:ext uri="{D42A27DB-BD31-4B8C-83A1-F6EECF244321}">
                <p14:modId xmlns:p14="http://schemas.microsoft.com/office/powerpoint/2010/main" val="2504481942"/>
              </p:ext>
            </p:extLst>
          </p:nvPr>
        </p:nvGraphicFramePr>
        <p:xfrm>
          <a:off x="1129553" y="1363681"/>
          <a:ext cx="9919448" cy="4457555"/>
        </p:xfrm>
        <a:graphic>
          <a:graphicData uri="http://schemas.openxmlformats.org/drawingml/2006/table">
            <a:tbl>
              <a:tblPr firstRow="1" bandRow="1">
                <a:tableStyleId>{073A0DAA-6AF3-43AB-8588-CEC1D06C72B9}</a:tableStyleId>
              </a:tblPr>
              <a:tblGrid>
                <a:gridCol w="4959724">
                  <a:extLst>
                    <a:ext uri="{9D8B030D-6E8A-4147-A177-3AD203B41FA5}">
                      <a16:colId xmlns:a16="http://schemas.microsoft.com/office/drawing/2014/main" val="4260426435"/>
                    </a:ext>
                  </a:extLst>
                </a:gridCol>
                <a:gridCol w="4959724">
                  <a:extLst>
                    <a:ext uri="{9D8B030D-6E8A-4147-A177-3AD203B41FA5}">
                      <a16:colId xmlns:a16="http://schemas.microsoft.com/office/drawing/2014/main" val="315399901"/>
                    </a:ext>
                  </a:extLst>
                </a:gridCol>
              </a:tblGrid>
              <a:tr h="732540">
                <a:tc>
                  <a:txBody>
                    <a:bodyPr/>
                    <a:lstStyle/>
                    <a:p>
                      <a:r>
                        <a:rPr lang="fr-FR" dirty="0"/>
                        <a:t>CEUX QUI NE S’APPLIQUENT PLUS</a:t>
                      </a:r>
                    </a:p>
                  </a:txBody>
                  <a:tcPr/>
                </a:tc>
                <a:tc>
                  <a:txBody>
                    <a:bodyPr/>
                    <a:lstStyle/>
                    <a:p>
                      <a:r>
                        <a:rPr lang="fr-FR" dirty="0"/>
                        <a:t>CEUX QUI RESTENT</a:t>
                      </a:r>
                    </a:p>
                  </a:txBody>
                  <a:tcPr/>
                </a:tc>
                <a:extLst>
                  <a:ext uri="{0D108BD9-81ED-4DB2-BD59-A6C34878D82A}">
                    <a16:rowId xmlns:a16="http://schemas.microsoft.com/office/drawing/2014/main" val="1806165630"/>
                  </a:ext>
                </a:extLst>
              </a:tr>
              <a:tr h="1241672">
                <a:tc>
                  <a:txBody>
                    <a:bodyPr/>
                    <a:lstStyle/>
                    <a:p>
                      <a:r>
                        <a:rPr lang="fr-FR" b="1" dirty="0"/>
                        <a:t>L’accord </a:t>
                      </a:r>
                      <a:r>
                        <a:rPr lang="fr-FR" dirty="0"/>
                        <a:t>relatif à la réduction de la durée effective et à l’aménagement du temps de travail dans l’enseignement privé sous contrat du </a:t>
                      </a:r>
                      <a:r>
                        <a:rPr lang="fr-FR" b="1" dirty="0"/>
                        <a:t>15/06/1999</a:t>
                      </a:r>
                    </a:p>
                  </a:txBody>
                  <a:tcPr/>
                </a:tc>
                <a:tc>
                  <a:txBody>
                    <a:bodyPr/>
                    <a:lstStyle/>
                    <a:p>
                      <a:r>
                        <a:rPr lang="fr-FR" dirty="0"/>
                        <a:t>L’accord sur le </a:t>
                      </a:r>
                      <a:r>
                        <a:rPr lang="fr-FR" b="1" dirty="0"/>
                        <a:t>travail de nuit (02/07/2022) </a:t>
                      </a:r>
                      <a:r>
                        <a:rPr lang="fr-FR" dirty="0"/>
                        <a:t>et celui sur les </a:t>
                      </a:r>
                      <a:r>
                        <a:rPr lang="fr-FR" b="1" dirty="0"/>
                        <a:t>équivalences (31/01/2007)</a:t>
                      </a:r>
                    </a:p>
                  </a:txBody>
                  <a:tcPr/>
                </a:tc>
                <a:extLst>
                  <a:ext uri="{0D108BD9-81ED-4DB2-BD59-A6C34878D82A}">
                    <a16:rowId xmlns:a16="http://schemas.microsoft.com/office/drawing/2014/main" val="3693012095"/>
                  </a:ext>
                </a:extLst>
              </a:tr>
              <a:tr h="869170">
                <a:tc>
                  <a:txBody>
                    <a:bodyPr/>
                    <a:lstStyle/>
                    <a:p>
                      <a:r>
                        <a:rPr lang="fr-FR" dirty="0"/>
                        <a:t>Les moutures précédentes de la CC EPNL (2016 et 2020)</a:t>
                      </a:r>
                    </a:p>
                  </a:txBody>
                  <a:tcPr/>
                </a:tc>
                <a:tc>
                  <a:txBody>
                    <a:bodyPr/>
                    <a:lstStyle/>
                    <a:p>
                      <a:r>
                        <a:rPr lang="fr-FR" dirty="0"/>
                        <a:t>L’accord sur le </a:t>
                      </a:r>
                      <a:r>
                        <a:rPr lang="fr-FR" b="1" dirty="0"/>
                        <a:t>temps partiel du 11/02/2019</a:t>
                      </a:r>
                    </a:p>
                  </a:txBody>
                  <a:tcPr/>
                </a:tc>
                <a:extLst>
                  <a:ext uri="{0D108BD9-81ED-4DB2-BD59-A6C34878D82A}">
                    <a16:rowId xmlns:a16="http://schemas.microsoft.com/office/drawing/2014/main" val="608176141"/>
                  </a:ext>
                </a:extLst>
              </a:tr>
              <a:tr h="1614173">
                <a:tc>
                  <a:txBody>
                    <a:bodyPr/>
                    <a:lstStyle/>
                    <a:p>
                      <a:r>
                        <a:rPr lang="fr-FR" dirty="0"/>
                        <a:t>L’ensemble des conventions collectives fusionnées et qui ont été dénoncées toutes les sections de la CC EPNL (</a:t>
                      </a:r>
                      <a:r>
                        <a:rPr lang="fr-FR" dirty="0" err="1"/>
                        <a:t>cf</a:t>
                      </a:r>
                      <a:r>
                        <a:rPr lang="fr-FR" dirty="0"/>
                        <a:t> p 25 du guide d’application)</a:t>
                      </a:r>
                    </a:p>
                  </a:txBody>
                  <a:tcPr/>
                </a:tc>
                <a:tc>
                  <a:txBody>
                    <a:bodyPr/>
                    <a:lstStyle/>
                    <a:p>
                      <a:r>
                        <a:rPr lang="fr-FR" dirty="0"/>
                        <a:t>Les sections concernant les enseignants hors contrat et les DDFPT </a:t>
                      </a:r>
                    </a:p>
                  </a:txBody>
                  <a:tcPr/>
                </a:tc>
                <a:extLst>
                  <a:ext uri="{0D108BD9-81ED-4DB2-BD59-A6C34878D82A}">
                    <a16:rowId xmlns:a16="http://schemas.microsoft.com/office/drawing/2014/main" val="2059439364"/>
                  </a:ext>
                </a:extLst>
              </a:tr>
            </a:tbl>
          </a:graphicData>
        </a:graphic>
      </p:graphicFrame>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a:bodyPr>
          <a:lstStyle/>
          <a:p>
            <a:pPr>
              <a:spcAft>
                <a:spcPts val="600"/>
              </a:spcAft>
            </a:pPr>
            <a:fld id="{312CC964-A50B-4C29-B4E4-2C30BB34CCF3}" type="slidenum">
              <a:rPr lang="en-US" smtClean="0"/>
              <a:pPr>
                <a:spcAft>
                  <a:spcPts val="600"/>
                </a:spcAft>
              </a:pPr>
              <a:t>11</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5269" y="5821237"/>
            <a:ext cx="1737615" cy="999129"/>
          </a:xfrm>
          <a:prstGeom prst="rect">
            <a:avLst/>
          </a:prstGeom>
        </p:spPr>
      </p:pic>
    </p:spTree>
    <p:extLst>
      <p:ext uri="{BB962C8B-B14F-4D97-AF65-F5344CB8AC3E}">
        <p14:creationId xmlns:p14="http://schemas.microsoft.com/office/powerpoint/2010/main" val="2264354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1129553" y="273049"/>
            <a:ext cx="10529048" cy="821460"/>
          </a:xfrm>
        </p:spPr>
        <p:txBody>
          <a:bodyPr>
            <a:noAutofit/>
          </a:bodyPr>
          <a:lstStyle/>
          <a:p>
            <a:r>
              <a:rPr lang="fr-FR" sz="2400" b="1" i="0" dirty="0">
                <a:solidFill>
                  <a:srgbClr val="0070C0"/>
                </a:solidFill>
              </a:rPr>
              <a:t>VI LES PRINCIPAUX CHANGEMENTS AU 01/09/2022 OU POINTS D’ATTENTION</a:t>
            </a:r>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a:bodyPr>
          <a:lstStyle/>
          <a:p>
            <a:pPr>
              <a:spcAft>
                <a:spcPts val="600"/>
              </a:spcAft>
            </a:pPr>
            <a:fld id="{312CC964-A50B-4C29-B4E4-2C30BB34CCF3}" type="slidenum">
              <a:rPr lang="en-US" smtClean="0"/>
              <a:pPr>
                <a:spcAft>
                  <a:spcPts val="600"/>
                </a:spcAft>
              </a:pPr>
              <a:t>12</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5269" y="5821237"/>
            <a:ext cx="1737615" cy="999129"/>
          </a:xfrm>
          <a:prstGeom prst="rect">
            <a:avLst/>
          </a:prstGeom>
        </p:spPr>
      </p:pic>
      <p:graphicFrame>
        <p:nvGraphicFramePr>
          <p:cNvPr id="8" name="Tableau 8">
            <a:extLst>
              <a:ext uri="{FF2B5EF4-FFF2-40B4-BE49-F238E27FC236}">
                <a16:creationId xmlns:a16="http://schemas.microsoft.com/office/drawing/2014/main" id="{E9661017-1376-80D4-A226-12B366C6A0D0}"/>
              </a:ext>
            </a:extLst>
          </p:cNvPr>
          <p:cNvGraphicFramePr>
            <a:graphicFrameLocks noGrp="1"/>
          </p:cNvGraphicFramePr>
          <p:nvPr>
            <p:ph idx="1"/>
            <p:extLst>
              <p:ext uri="{D42A27DB-BD31-4B8C-83A1-F6EECF244321}">
                <p14:modId xmlns:p14="http://schemas.microsoft.com/office/powerpoint/2010/main" val="3618353088"/>
              </p:ext>
            </p:extLst>
          </p:nvPr>
        </p:nvGraphicFramePr>
        <p:xfrm>
          <a:off x="983672" y="986001"/>
          <a:ext cx="10224655" cy="4835236"/>
        </p:xfrm>
        <a:graphic>
          <a:graphicData uri="http://schemas.openxmlformats.org/drawingml/2006/table">
            <a:tbl>
              <a:tblPr firstRow="1" bandRow="1">
                <a:tableStyleId>{073A0DAA-6AF3-43AB-8588-CEC1D06C72B9}</a:tableStyleId>
              </a:tblPr>
              <a:tblGrid>
                <a:gridCol w="2044931">
                  <a:extLst>
                    <a:ext uri="{9D8B030D-6E8A-4147-A177-3AD203B41FA5}">
                      <a16:colId xmlns:a16="http://schemas.microsoft.com/office/drawing/2014/main" val="2093835344"/>
                    </a:ext>
                  </a:extLst>
                </a:gridCol>
                <a:gridCol w="2044931">
                  <a:extLst>
                    <a:ext uri="{9D8B030D-6E8A-4147-A177-3AD203B41FA5}">
                      <a16:colId xmlns:a16="http://schemas.microsoft.com/office/drawing/2014/main" val="2871939778"/>
                    </a:ext>
                  </a:extLst>
                </a:gridCol>
                <a:gridCol w="2044931">
                  <a:extLst>
                    <a:ext uri="{9D8B030D-6E8A-4147-A177-3AD203B41FA5}">
                      <a16:colId xmlns:a16="http://schemas.microsoft.com/office/drawing/2014/main" val="351486208"/>
                    </a:ext>
                  </a:extLst>
                </a:gridCol>
                <a:gridCol w="2044931">
                  <a:extLst>
                    <a:ext uri="{9D8B030D-6E8A-4147-A177-3AD203B41FA5}">
                      <a16:colId xmlns:a16="http://schemas.microsoft.com/office/drawing/2014/main" val="4257085069"/>
                    </a:ext>
                  </a:extLst>
                </a:gridCol>
                <a:gridCol w="2044931">
                  <a:extLst>
                    <a:ext uri="{9D8B030D-6E8A-4147-A177-3AD203B41FA5}">
                      <a16:colId xmlns:a16="http://schemas.microsoft.com/office/drawing/2014/main" val="1009286511"/>
                    </a:ext>
                  </a:extLst>
                </a:gridCol>
              </a:tblGrid>
              <a:tr h="772493">
                <a:tc>
                  <a:txBody>
                    <a:bodyPr/>
                    <a:lstStyle/>
                    <a:p>
                      <a:r>
                        <a:rPr lang="fr-FR" sz="1400" dirty="0"/>
                        <a:t>SUJET</a:t>
                      </a:r>
                    </a:p>
                  </a:txBody>
                  <a:tcPr/>
                </a:tc>
                <a:tc>
                  <a:txBody>
                    <a:bodyPr/>
                    <a:lstStyle/>
                    <a:p>
                      <a:r>
                        <a:rPr lang="fr-FR" sz="1400" dirty="0"/>
                        <a:t>CE QUI CHANGE</a:t>
                      </a:r>
                    </a:p>
                  </a:txBody>
                  <a:tcPr/>
                </a:tc>
                <a:tc>
                  <a:txBody>
                    <a:bodyPr/>
                    <a:lstStyle/>
                    <a:p>
                      <a:r>
                        <a:rPr lang="fr-FR" sz="1400" dirty="0"/>
                        <a:t>OBS/CONSEILS</a:t>
                      </a:r>
                    </a:p>
                  </a:txBody>
                  <a:tcPr/>
                </a:tc>
                <a:tc>
                  <a:txBody>
                    <a:bodyPr/>
                    <a:lstStyle/>
                    <a:p>
                      <a:r>
                        <a:rPr lang="fr-FR" sz="1400" dirty="0"/>
                        <a:t>CE QUI NE CHANGE PAS</a:t>
                      </a:r>
                    </a:p>
                  </a:txBody>
                  <a:tcPr/>
                </a:tc>
                <a:tc>
                  <a:txBody>
                    <a:bodyPr/>
                    <a:lstStyle/>
                    <a:p>
                      <a:r>
                        <a:rPr lang="fr-FR" sz="1400" dirty="0"/>
                        <a:t>OBS/ CONSEILS</a:t>
                      </a:r>
                    </a:p>
                  </a:txBody>
                  <a:tcPr/>
                </a:tc>
                <a:extLst>
                  <a:ext uri="{0D108BD9-81ED-4DB2-BD59-A6C34878D82A}">
                    <a16:rowId xmlns:a16="http://schemas.microsoft.com/office/drawing/2014/main" val="2575404404"/>
                  </a:ext>
                </a:extLst>
              </a:tr>
              <a:tr h="1688041">
                <a:tc>
                  <a:txBody>
                    <a:bodyPr/>
                    <a:lstStyle/>
                    <a:p>
                      <a:r>
                        <a:rPr lang="fr-FR" sz="1400" dirty="0"/>
                        <a:t>EMBAUCHE ET CONTRAT DE TRAVAIL</a:t>
                      </a:r>
                    </a:p>
                  </a:txBody>
                  <a:tcPr/>
                </a:tc>
                <a:tc>
                  <a:txBody>
                    <a:bodyPr/>
                    <a:lstStyle/>
                    <a:p>
                      <a:pPr marL="0" indent="0">
                        <a:buFontTx/>
                        <a:buNone/>
                      </a:pPr>
                      <a:r>
                        <a:rPr lang="fr-FR" sz="1400" dirty="0"/>
                        <a:t>Précision apportée sur les CDDU : recours et emplois concernés dans la branche (activités d’enseignement et de formation) </a:t>
                      </a:r>
                    </a:p>
                  </a:txBody>
                  <a:tcPr/>
                </a:tc>
                <a:tc>
                  <a:txBody>
                    <a:bodyPr/>
                    <a:lstStyle/>
                    <a:p>
                      <a:pPr marL="0" indent="0">
                        <a:buFontTx/>
                        <a:buNone/>
                      </a:pPr>
                      <a:r>
                        <a:rPr lang="fr-FR" sz="1400" dirty="0"/>
                        <a:t>Le CDDU </a:t>
                      </a:r>
                      <a:r>
                        <a:rPr lang="fr-FR" sz="1400" b="1" dirty="0"/>
                        <a:t>ne peut être conclu pour pourvoir de durablement un emploi lié à l’activité normale et permanente</a:t>
                      </a:r>
                    </a:p>
                  </a:txBody>
                  <a:tcPr/>
                </a:tc>
                <a:tc>
                  <a:txBody>
                    <a:bodyPr/>
                    <a:lstStyle/>
                    <a:p>
                      <a:pPr marL="0" indent="0">
                        <a:buFontTx/>
                        <a:buNone/>
                      </a:pPr>
                      <a:r>
                        <a:rPr lang="fr-FR" sz="1400" dirty="0"/>
                        <a:t>Documents à remettre par l’employeur au salarié et par le salarié à l’employeur</a:t>
                      </a:r>
                    </a:p>
                  </a:txBody>
                  <a:tcPr/>
                </a:tc>
                <a:tc>
                  <a:txBody>
                    <a:bodyPr/>
                    <a:lstStyle/>
                    <a:p>
                      <a:r>
                        <a:rPr lang="fr-FR" sz="1400" dirty="0"/>
                        <a:t>Garder une trace des consultations des casiers judiciaires 2 et 3</a:t>
                      </a:r>
                    </a:p>
                  </a:txBody>
                  <a:tcPr/>
                </a:tc>
                <a:extLst>
                  <a:ext uri="{0D108BD9-81ED-4DB2-BD59-A6C34878D82A}">
                    <a16:rowId xmlns:a16="http://schemas.microsoft.com/office/drawing/2014/main" val="897973422"/>
                  </a:ext>
                </a:extLst>
              </a:tr>
              <a:tr h="2374702">
                <a:tc>
                  <a:txBody>
                    <a:bodyPr/>
                    <a:lstStyle/>
                    <a:p>
                      <a:endParaRPr lang="fr-FR"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Cumul d’activité des agents publics : rupture de la période d’essai en temps utile leur permettant de participer au mouvement de l’emploi.</a:t>
                      </a:r>
                    </a:p>
                    <a:p>
                      <a:endParaRPr lang="fr-FR" sz="1400" dirty="0"/>
                    </a:p>
                  </a:txBody>
                  <a:tcPr/>
                </a:tc>
                <a:tc>
                  <a:txBody>
                    <a:bodyPr/>
                    <a:lstStyle/>
                    <a:p>
                      <a:endParaRPr lang="fr-FR"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Mentions obligatoires du CDI et CDD</a:t>
                      </a:r>
                    </a:p>
                    <a:p>
                      <a:endParaRPr lang="fr-FR" sz="1400" dirty="0"/>
                    </a:p>
                  </a:txBody>
                  <a:tcPr/>
                </a:tc>
                <a:tc>
                  <a:txBody>
                    <a:bodyPr/>
                    <a:lstStyle/>
                    <a:p>
                      <a:endParaRPr lang="fr-FR" sz="1400" dirty="0"/>
                    </a:p>
                  </a:txBody>
                  <a:tcPr/>
                </a:tc>
                <a:extLst>
                  <a:ext uri="{0D108BD9-81ED-4DB2-BD59-A6C34878D82A}">
                    <a16:rowId xmlns:a16="http://schemas.microsoft.com/office/drawing/2014/main" val="4177082285"/>
                  </a:ext>
                </a:extLst>
              </a:tr>
            </a:tbl>
          </a:graphicData>
        </a:graphic>
      </p:graphicFrame>
    </p:spTree>
    <p:extLst>
      <p:ext uri="{BB962C8B-B14F-4D97-AF65-F5344CB8AC3E}">
        <p14:creationId xmlns:p14="http://schemas.microsoft.com/office/powerpoint/2010/main" val="861083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1129553" y="273049"/>
            <a:ext cx="10529048" cy="821460"/>
          </a:xfrm>
        </p:spPr>
        <p:txBody>
          <a:bodyPr>
            <a:noAutofit/>
          </a:bodyPr>
          <a:lstStyle/>
          <a:p>
            <a:r>
              <a:rPr lang="fr-FR" sz="2400" b="1" i="0" dirty="0">
                <a:solidFill>
                  <a:srgbClr val="0070C0"/>
                </a:solidFill>
              </a:rPr>
              <a:t>VI LES PRINCIPAUX CHANGEMENTS AU 01/09/2022 OU POINTS D’ATTENTION</a:t>
            </a:r>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a:bodyPr>
          <a:lstStyle/>
          <a:p>
            <a:pPr>
              <a:spcAft>
                <a:spcPts val="600"/>
              </a:spcAft>
            </a:pPr>
            <a:fld id="{312CC964-A50B-4C29-B4E4-2C30BB34CCF3}" type="slidenum">
              <a:rPr lang="en-US" smtClean="0"/>
              <a:pPr>
                <a:spcAft>
                  <a:spcPts val="600"/>
                </a:spcAft>
              </a:pPr>
              <a:t>13</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5269" y="5821237"/>
            <a:ext cx="1737615" cy="999129"/>
          </a:xfrm>
          <a:prstGeom prst="rect">
            <a:avLst/>
          </a:prstGeom>
        </p:spPr>
      </p:pic>
      <p:graphicFrame>
        <p:nvGraphicFramePr>
          <p:cNvPr id="8" name="Tableau 8">
            <a:extLst>
              <a:ext uri="{FF2B5EF4-FFF2-40B4-BE49-F238E27FC236}">
                <a16:creationId xmlns:a16="http://schemas.microsoft.com/office/drawing/2014/main" id="{E9661017-1376-80D4-A226-12B366C6A0D0}"/>
              </a:ext>
            </a:extLst>
          </p:cNvPr>
          <p:cNvGraphicFramePr>
            <a:graphicFrameLocks noGrp="1"/>
          </p:cNvGraphicFramePr>
          <p:nvPr>
            <p:ph idx="1"/>
            <p:extLst>
              <p:ext uri="{D42A27DB-BD31-4B8C-83A1-F6EECF244321}">
                <p14:modId xmlns:p14="http://schemas.microsoft.com/office/powerpoint/2010/main" val="2641129259"/>
              </p:ext>
            </p:extLst>
          </p:nvPr>
        </p:nvGraphicFramePr>
        <p:xfrm>
          <a:off x="858982" y="955965"/>
          <a:ext cx="10203465" cy="5012108"/>
        </p:xfrm>
        <a:graphic>
          <a:graphicData uri="http://schemas.openxmlformats.org/drawingml/2006/table">
            <a:tbl>
              <a:tblPr firstRow="1" bandRow="1">
                <a:tableStyleId>{073A0DAA-6AF3-43AB-8588-CEC1D06C72B9}</a:tableStyleId>
              </a:tblPr>
              <a:tblGrid>
                <a:gridCol w="1510145">
                  <a:extLst>
                    <a:ext uri="{9D8B030D-6E8A-4147-A177-3AD203B41FA5}">
                      <a16:colId xmlns:a16="http://schemas.microsoft.com/office/drawing/2014/main" val="2093835344"/>
                    </a:ext>
                  </a:extLst>
                </a:gridCol>
                <a:gridCol w="1967346">
                  <a:extLst>
                    <a:ext uri="{9D8B030D-6E8A-4147-A177-3AD203B41FA5}">
                      <a16:colId xmlns:a16="http://schemas.microsoft.com/office/drawing/2014/main" val="2871939778"/>
                    </a:ext>
                  </a:extLst>
                </a:gridCol>
                <a:gridCol w="3020291">
                  <a:extLst>
                    <a:ext uri="{9D8B030D-6E8A-4147-A177-3AD203B41FA5}">
                      <a16:colId xmlns:a16="http://schemas.microsoft.com/office/drawing/2014/main" val="351486208"/>
                    </a:ext>
                  </a:extLst>
                </a:gridCol>
                <a:gridCol w="2507672">
                  <a:extLst>
                    <a:ext uri="{9D8B030D-6E8A-4147-A177-3AD203B41FA5}">
                      <a16:colId xmlns:a16="http://schemas.microsoft.com/office/drawing/2014/main" val="4257085069"/>
                    </a:ext>
                  </a:extLst>
                </a:gridCol>
                <a:gridCol w="1198011">
                  <a:extLst>
                    <a:ext uri="{9D8B030D-6E8A-4147-A177-3AD203B41FA5}">
                      <a16:colId xmlns:a16="http://schemas.microsoft.com/office/drawing/2014/main" val="1009286511"/>
                    </a:ext>
                  </a:extLst>
                </a:gridCol>
              </a:tblGrid>
              <a:tr h="559050">
                <a:tc>
                  <a:txBody>
                    <a:bodyPr/>
                    <a:lstStyle/>
                    <a:p>
                      <a:r>
                        <a:rPr lang="fr-FR" sz="1400" dirty="0"/>
                        <a:t>SUJET</a:t>
                      </a:r>
                    </a:p>
                  </a:txBody>
                  <a:tcPr/>
                </a:tc>
                <a:tc>
                  <a:txBody>
                    <a:bodyPr/>
                    <a:lstStyle/>
                    <a:p>
                      <a:r>
                        <a:rPr lang="fr-FR" sz="1400" dirty="0"/>
                        <a:t>CE QUI CHANGE</a:t>
                      </a:r>
                    </a:p>
                  </a:txBody>
                  <a:tcPr/>
                </a:tc>
                <a:tc>
                  <a:txBody>
                    <a:bodyPr/>
                    <a:lstStyle/>
                    <a:p>
                      <a:r>
                        <a:rPr lang="fr-FR" sz="1400" dirty="0"/>
                        <a:t>OBS/POINTS D’ATTENTION/ CONSEILS</a:t>
                      </a:r>
                    </a:p>
                  </a:txBody>
                  <a:tcPr/>
                </a:tc>
                <a:tc>
                  <a:txBody>
                    <a:bodyPr/>
                    <a:lstStyle/>
                    <a:p>
                      <a:r>
                        <a:rPr lang="fr-FR" sz="1400" dirty="0"/>
                        <a:t>CE QUI NE CHANGE PAS</a:t>
                      </a:r>
                    </a:p>
                  </a:txBody>
                  <a:tcPr/>
                </a:tc>
                <a:tc>
                  <a:txBody>
                    <a:bodyPr/>
                    <a:lstStyle/>
                    <a:p>
                      <a:r>
                        <a:rPr lang="fr-FR" sz="1400" dirty="0"/>
                        <a:t>OBS/POINTS D’ATTENTION/ CONSEILS</a:t>
                      </a:r>
                    </a:p>
                  </a:txBody>
                  <a:tcPr/>
                </a:tc>
                <a:extLst>
                  <a:ext uri="{0D108BD9-81ED-4DB2-BD59-A6C34878D82A}">
                    <a16:rowId xmlns:a16="http://schemas.microsoft.com/office/drawing/2014/main" val="2575404404"/>
                  </a:ext>
                </a:extLst>
              </a:tr>
              <a:tr h="1101130">
                <a:tc>
                  <a:txBody>
                    <a:bodyPr/>
                    <a:lstStyle/>
                    <a:p>
                      <a:r>
                        <a:rPr lang="fr-FR" sz="1400" dirty="0"/>
                        <a:t>CLASSIFICATIONS</a:t>
                      </a:r>
                    </a:p>
                  </a:txBody>
                  <a:tcPr/>
                </a:tc>
                <a:tc>
                  <a:txBody>
                    <a:bodyPr/>
                    <a:lstStyle/>
                    <a:p>
                      <a:pPr marL="0" indent="0">
                        <a:buFontTx/>
                        <a:buNone/>
                      </a:pPr>
                      <a:r>
                        <a:rPr lang="fr-FR" sz="1400" dirty="0"/>
                        <a:t>Salariés en </a:t>
                      </a:r>
                      <a:r>
                        <a:rPr lang="fr-FR" sz="1400" b="1" dirty="0"/>
                        <a:t>strate III sont soit agent de maîtrise soit cadre</a:t>
                      </a:r>
                      <a:r>
                        <a:rPr lang="fr-FR" sz="1400" dirty="0"/>
                        <a:t> (avant ils pouvaient être employés)</a:t>
                      </a:r>
                    </a:p>
                  </a:txBody>
                  <a:tcPr/>
                </a:tc>
                <a:tc>
                  <a:txBody>
                    <a:bodyPr/>
                    <a:lstStyle/>
                    <a:p>
                      <a:pPr marL="0" indent="0">
                        <a:buFontTx/>
                        <a:buNone/>
                      </a:pPr>
                      <a:r>
                        <a:rPr lang="fr-FR" sz="1400" dirty="0"/>
                        <a:t>Information des salariés + modification bulletin de paye</a:t>
                      </a:r>
                    </a:p>
                  </a:txBody>
                  <a:tcPr/>
                </a:tc>
                <a:tc>
                  <a:txBody>
                    <a:bodyPr/>
                    <a:lstStyle/>
                    <a:p>
                      <a:pPr marL="0" indent="0">
                        <a:buFontTx/>
                        <a:buNone/>
                      </a:pPr>
                      <a:r>
                        <a:rPr lang="fr-FR" sz="1400" dirty="0"/>
                        <a:t>Système de classification (SEP) demeure le même il est </a:t>
                      </a:r>
                      <a:r>
                        <a:rPr lang="fr-FR" sz="1400" b="1" dirty="0"/>
                        <a:t>généralisé pour tous</a:t>
                      </a:r>
                      <a:r>
                        <a:rPr lang="fr-FR" sz="1400" dirty="0"/>
                        <a:t> </a:t>
                      </a:r>
                      <a:r>
                        <a:rPr lang="fr-FR" sz="1400" b="1" dirty="0"/>
                        <a:t>sauf pour les enseignants HC et DDFPT (sections 3, 4, 6, 7)</a:t>
                      </a:r>
                    </a:p>
                  </a:txBody>
                  <a:tcPr/>
                </a:tc>
                <a:tc>
                  <a:txBody>
                    <a:bodyPr/>
                    <a:lstStyle/>
                    <a:p>
                      <a:endParaRPr lang="fr-FR" sz="1400" dirty="0"/>
                    </a:p>
                  </a:txBody>
                  <a:tcPr/>
                </a:tc>
                <a:extLst>
                  <a:ext uri="{0D108BD9-81ED-4DB2-BD59-A6C34878D82A}">
                    <a16:rowId xmlns:a16="http://schemas.microsoft.com/office/drawing/2014/main" val="897973422"/>
                  </a:ext>
                </a:extLst>
              </a:tr>
              <a:tr h="1443704">
                <a:tc>
                  <a:txBody>
                    <a:bodyPr/>
                    <a:lstStyle/>
                    <a:p>
                      <a:endParaRPr lang="fr-FR" sz="1400" dirty="0"/>
                    </a:p>
                  </a:txBody>
                  <a:tcPr/>
                </a:tc>
                <a:tc>
                  <a:txBody>
                    <a:bodyPr/>
                    <a:lstStyle/>
                    <a:p>
                      <a:pPr marL="0" indent="0">
                        <a:buFontTx/>
                        <a:buNone/>
                      </a:pPr>
                      <a:r>
                        <a:rPr lang="fr-FR" sz="1400" dirty="0"/>
                        <a:t>Le référentiel de fonction est enrichi (psychologues et formateurs fonctions 81 à 91) et modifié (fonctions 13,18,52,77 et 78)</a:t>
                      </a:r>
                    </a:p>
                  </a:txBody>
                  <a:tcPr/>
                </a:tc>
                <a:tc>
                  <a:txBody>
                    <a:bodyPr/>
                    <a:lstStyle/>
                    <a:p>
                      <a:pPr marL="285750" indent="-285750">
                        <a:buFontTx/>
                        <a:buChar char="-"/>
                      </a:pPr>
                      <a:r>
                        <a:rPr lang="fr-FR" sz="1400" dirty="0"/>
                        <a:t>Edition des fiches de classification des formateurs et psychologues </a:t>
                      </a:r>
                    </a:p>
                    <a:p>
                      <a:pPr marL="285750" indent="-285750">
                        <a:buFontTx/>
                        <a:buChar char="-"/>
                      </a:pPr>
                      <a:r>
                        <a:rPr lang="fr-FR" sz="1400" dirty="0"/>
                        <a:t>Relecture des fiches de classification et adaptations éventuelles.</a:t>
                      </a:r>
                    </a:p>
                  </a:txBody>
                  <a:tcPr/>
                </a:tc>
                <a:tc>
                  <a:txBody>
                    <a:bodyPr/>
                    <a:lstStyle/>
                    <a:p>
                      <a:pPr marL="0" indent="0">
                        <a:buFontTx/>
                        <a:buNone/>
                      </a:pPr>
                      <a:endParaRPr lang="fr-FR" sz="1400" b="1" dirty="0"/>
                    </a:p>
                  </a:txBody>
                  <a:tcPr/>
                </a:tc>
                <a:tc>
                  <a:txBody>
                    <a:bodyPr/>
                    <a:lstStyle/>
                    <a:p>
                      <a:endParaRPr lang="fr-FR" sz="1400" dirty="0"/>
                    </a:p>
                  </a:txBody>
                  <a:tcPr/>
                </a:tc>
                <a:extLst>
                  <a:ext uri="{0D108BD9-81ED-4DB2-BD59-A6C34878D82A}">
                    <a16:rowId xmlns:a16="http://schemas.microsoft.com/office/drawing/2014/main" val="1158661299"/>
                  </a:ext>
                </a:extLst>
              </a:tr>
              <a:tr h="1537388">
                <a:tc>
                  <a:txBody>
                    <a:bodyPr/>
                    <a:lstStyle/>
                    <a:p>
                      <a:endParaRPr lang="fr-FR" sz="1400" dirty="0"/>
                    </a:p>
                  </a:txBody>
                  <a:tcPr/>
                </a:tc>
                <a:tc>
                  <a:txBody>
                    <a:bodyPr/>
                    <a:lstStyle/>
                    <a:p>
                      <a:r>
                        <a:rPr lang="fr-FR" sz="1400" b="1" dirty="0"/>
                        <a:t>Analyse triennale de la classification</a:t>
                      </a:r>
                    </a:p>
                  </a:txBody>
                  <a:tcPr/>
                </a:tc>
                <a:tc>
                  <a:txBody>
                    <a:bodyPr/>
                    <a:lstStyle/>
                    <a:p>
                      <a:pPr marL="285750" indent="-285750">
                        <a:buFontTx/>
                        <a:buChar char="-"/>
                      </a:pPr>
                      <a:r>
                        <a:rPr lang="fr-FR" sz="1400" dirty="0"/>
                        <a:t>Cette analyse peut être faite à l’occasion de l’EP (mais attention 2 entretiens différents)</a:t>
                      </a:r>
                    </a:p>
                    <a:p>
                      <a:pPr marL="285750" indent="-285750">
                        <a:buFontTx/>
                        <a:buChar char="-"/>
                      </a:pPr>
                      <a:r>
                        <a:rPr lang="fr-FR" sz="1400" b="1" dirty="0"/>
                        <a:t>Evolution au moins équivalente à une valorisation de 15 points</a:t>
                      </a:r>
                    </a:p>
                  </a:txBody>
                  <a:tcPr/>
                </a:tc>
                <a:tc>
                  <a:txBody>
                    <a:bodyPr/>
                    <a:lstStyle/>
                    <a:p>
                      <a:endParaRPr lang="fr-FR" sz="1400" dirty="0"/>
                    </a:p>
                  </a:txBody>
                  <a:tcPr/>
                </a:tc>
                <a:tc>
                  <a:txBody>
                    <a:bodyPr/>
                    <a:lstStyle/>
                    <a:p>
                      <a:endParaRPr lang="fr-FR" sz="1400" dirty="0"/>
                    </a:p>
                  </a:txBody>
                  <a:tcPr/>
                </a:tc>
                <a:extLst>
                  <a:ext uri="{0D108BD9-81ED-4DB2-BD59-A6C34878D82A}">
                    <a16:rowId xmlns:a16="http://schemas.microsoft.com/office/drawing/2014/main" val="2889161611"/>
                  </a:ext>
                </a:extLst>
              </a:tr>
            </a:tbl>
          </a:graphicData>
        </a:graphic>
      </p:graphicFrame>
    </p:spTree>
    <p:extLst>
      <p:ext uri="{BB962C8B-B14F-4D97-AF65-F5344CB8AC3E}">
        <p14:creationId xmlns:p14="http://schemas.microsoft.com/office/powerpoint/2010/main" val="2965511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1129553" y="273049"/>
            <a:ext cx="10529048" cy="821460"/>
          </a:xfrm>
        </p:spPr>
        <p:txBody>
          <a:bodyPr>
            <a:noAutofit/>
          </a:bodyPr>
          <a:lstStyle/>
          <a:p>
            <a:r>
              <a:rPr lang="fr-FR" sz="2400" b="1" i="0" dirty="0">
                <a:solidFill>
                  <a:srgbClr val="0070C0"/>
                </a:solidFill>
              </a:rPr>
              <a:t>VI LES PRINCIPAUX CHANGEMENTS AU 01/09/2022 OU POINTS D’ATTENTION</a:t>
            </a:r>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a:bodyPr>
          <a:lstStyle/>
          <a:p>
            <a:pPr>
              <a:spcAft>
                <a:spcPts val="600"/>
              </a:spcAft>
            </a:pPr>
            <a:fld id="{312CC964-A50B-4C29-B4E4-2C30BB34CCF3}" type="slidenum">
              <a:rPr lang="en-US" smtClean="0"/>
              <a:pPr>
                <a:spcAft>
                  <a:spcPts val="600"/>
                </a:spcAft>
              </a:pPr>
              <a:t>14</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5269" y="5821237"/>
            <a:ext cx="1737615" cy="999129"/>
          </a:xfrm>
          <a:prstGeom prst="rect">
            <a:avLst/>
          </a:prstGeom>
        </p:spPr>
      </p:pic>
      <p:graphicFrame>
        <p:nvGraphicFramePr>
          <p:cNvPr id="8" name="Tableau 8">
            <a:extLst>
              <a:ext uri="{FF2B5EF4-FFF2-40B4-BE49-F238E27FC236}">
                <a16:creationId xmlns:a16="http://schemas.microsoft.com/office/drawing/2014/main" id="{E9661017-1376-80D4-A226-12B366C6A0D0}"/>
              </a:ext>
            </a:extLst>
          </p:cNvPr>
          <p:cNvGraphicFramePr>
            <a:graphicFrameLocks noGrp="1"/>
          </p:cNvGraphicFramePr>
          <p:nvPr>
            <p:ph idx="1"/>
            <p:extLst>
              <p:ext uri="{D42A27DB-BD31-4B8C-83A1-F6EECF244321}">
                <p14:modId xmlns:p14="http://schemas.microsoft.com/office/powerpoint/2010/main" val="2620488430"/>
              </p:ext>
            </p:extLst>
          </p:nvPr>
        </p:nvGraphicFramePr>
        <p:xfrm>
          <a:off x="1129553" y="1427018"/>
          <a:ext cx="9967938" cy="4267200"/>
        </p:xfrm>
        <a:graphic>
          <a:graphicData uri="http://schemas.openxmlformats.org/drawingml/2006/table">
            <a:tbl>
              <a:tblPr firstRow="1" bandRow="1">
                <a:tableStyleId>{073A0DAA-6AF3-43AB-8588-CEC1D06C72B9}</a:tableStyleId>
              </a:tblPr>
              <a:tblGrid>
                <a:gridCol w="1793756">
                  <a:extLst>
                    <a:ext uri="{9D8B030D-6E8A-4147-A177-3AD203B41FA5}">
                      <a16:colId xmlns:a16="http://schemas.microsoft.com/office/drawing/2014/main" val="2093835344"/>
                    </a:ext>
                  </a:extLst>
                </a:gridCol>
                <a:gridCol w="3491346">
                  <a:extLst>
                    <a:ext uri="{9D8B030D-6E8A-4147-A177-3AD203B41FA5}">
                      <a16:colId xmlns:a16="http://schemas.microsoft.com/office/drawing/2014/main" val="2871939778"/>
                    </a:ext>
                  </a:extLst>
                </a:gridCol>
                <a:gridCol w="4682836">
                  <a:extLst>
                    <a:ext uri="{9D8B030D-6E8A-4147-A177-3AD203B41FA5}">
                      <a16:colId xmlns:a16="http://schemas.microsoft.com/office/drawing/2014/main" val="351486208"/>
                    </a:ext>
                  </a:extLst>
                </a:gridCol>
              </a:tblGrid>
              <a:tr h="969818">
                <a:tc>
                  <a:txBody>
                    <a:bodyPr/>
                    <a:lstStyle/>
                    <a:p>
                      <a:r>
                        <a:rPr lang="fr-FR" sz="1800" dirty="0"/>
                        <a:t>SUJET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dirty="0"/>
                        <a:t>CE QUI CHANGE / CE QUI NE CHANGE PAS</a:t>
                      </a:r>
                    </a:p>
                    <a:p>
                      <a:endParaRPr lang="fr-FR" sz="1800" dirty="0"/>
                    </a:p>
                  </a:txBody>
                  <a:tcPr/>
                </a:tc>
                <a:tc>
                  <a:txBody>
                    <a:bodyPr/>
                    <a:lstStyle/>
                    <a:p>
                      <a:r>
                        <a:rPr lang="fr-FR" sz="1800" dirty="0"/>
                        <a:t>OBS/POINTS D’ATTENTION/ CONSEILS</a:t>
                      </a:r>
                    </a:p>
                  </a:txBody>
                  <a:tcPr/>
                </a:tc>
                <a:extLst>
                  <a:ext uri="{0D108BD9-81ED-4DB2-BD59-A6C34878D82A}">
                    <a16:rowId xmlns:a16="http://schemas.microsoft.com/office/drawing/2014/main" val="2575404404"/>
                  </a:ext>
                </a:extLst>
              </a:tr>
              <a:tr h="3297382">
                <a:tc>
                  <a:txBody>
                    <a:bodyPr/>
                    <a:lstStyle/>
                    <a:p>
                      <a:r>
                        <a:rPr lang="fr-FR" sz="1800" dirty="0"/>
                        <a:t>SALAIRES MINIMAS HIERARCHIQUES, </a:t>
                      </a:r>
                    </a:p>
                  </a:txBody>
                  <a:tcPr/>
                </a:tc>
                <a:tc>
                  <a:txBody>
                    <a:bodyPr/>
                    <a:lstStyle/>
                    <a:p>
                      <a:r>
                        <a:rPr lang="fr-FR" sz="1800" dirty="0"/>
                        <a:t>RAS sur le système global</a:t>
                      </a:r>
                    </a:p>
                  </a:txBody>
                  <a:tcPr/>
                </a:tc>
                <a:tc>
                  <a:txBody>
                    <a:bodyPr/>
                    <a:lstStyle/>
                    <a:p>
                      <a:r>
                        <a:rPr lang="fr-FR" sz="1800" dirty="0"/>
                        <a:t>Si compte tenu de la classification des formateurs / psychologues ou des changements apportés à la fiche de classification compte tenu des fonctions qui sont modifiées</a:t>
                      </a:r>
                      <a:r>
                        <a:rPr lang="fr-FR" sz="1800" b="1" dirty="0"/>
                        <a:t>,  la rémunération issue de la classification est inférieure à ce que perçoit le salarié = &gt; il faut maintenir la rémunération du salarié.</a:t>
                      </a:r>
                    </a:p>
                    <a:p>
                      <a:r>
                        <a:rPr lang="fr-FR" sz="1800" dirty="0"/>
                        <a:t>Pour se faire : 2 solutions : mettre en place une indemnité de reclassification ou ajustement de classification ou définir contractuellement la rémunération entre les parties</a:t>
                      </a:r>
                    </a:p>
                  </a:txBody>
                  <a:tcPr/>
                </a:tc>
                <a:extLst>
                  <a:ext uri="{0D108BD9-81ED-4DB2-BD59-A6C34878D82A}">
                    <a16:rowId xmlns:a16="http://schemas.microsoft.com/office/drawing/2014/main" val="4177082285"/>
                  </a:ext>
                </a:extLst>
              </a:tr>
            </a:tbl>
          </a:graphicData>
        </a:graphic>
      </p:graphicFrame>
    </p:spTree>
    <p:extLst>
      <p:ext uri="{BB962C8B-B14F-4D97-AF65-F5344CB8AC3E}">
        <p14:creationId xmlns:p14="http://schemas.microsoft.com/office/powerpoint/2010/main" val="10884118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1129553" y="273049"/>
            <a:ext cx="10529048" cy="821460"/>
          </a:xfrm>
        </p:spPr>
        <p:txBody>
          <a:bodyPr>
            <a:noAutofit/>
          </a:bodyPr>
          <a:lstStyle/>
          <a:p>
            <a:r>
              <a:rPr lang="fr-FR" sz="2400" b="1" i="0" dirty="0">
                <a:solidFill>
                  <a:srgbClr val="0070C0"/>
                </a:solidFill>
              </a:rPr>
              <a:t>VI LES PRINCIPAUX CHANGEMENTS AU 01/09/2022 OU POINTS D’ATTENTION</a:t>
            </a:r>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a:bodyPr>
          <a:lstStyle/>
          <a:p>
            <a:pPr>
              <a:spcAft>
                <a:spcPts val="600"/>
              </a:spcAft>
            </a:pPr>
            <a:fld id="{312CC964-A50B-4C29-B4E4-2C30BB34CCF3}" type="slidenum">
              <a:rPr lang="en-US" smtClean="0"/>
              <a:pPr>
                <a:spcAft>
                  <a:spcPts val="600"/>
                </a:spcAft>
              </a:pPr>
              <a:t>15</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5269" y="5821237"/>
            <a:ext cx="1737615" cy="999129"/>
          </a:xfrm>
          <a:prstGeom prst="rect">
            <a:avLst/>
          </a:prstGeom>
        </p:spPr>
      </p:pic>
      <p:graphicFrame>
        <p:nvGraphicFramePr>
          <p:cNvPr id="8" name="Tableau 8">
            <a:extLst>
              <a:ext uri="{FF2B5EF4-FFF2-40B4-BE49-F238E27FC236}">
                <a16:creationId xmlns:a16="http://schemas.microsoft.com/office/drawing/2014/main" id="{E9661017-1376-80D4-A226-12B366C6A0D0}"/>
              </a:ext>
            </a:extLst>
          </p:cNvPr>
          <p:cNvGraphicFramePr>
            <a:graphicFrameLocks noGrp="1"/>
          </p:cNvGraphicFramePr>
          <p:nvPr>
            <p:ph idx="1"/>
            <p:extLst>
              <p:ext uri="{D42A27DB-BD31-4B8C-83A1-F6EECF244321}">
                <p14:modId xmlns:p14="http://schemas.microsoft.com/office/powerpoint/2010/main" val="2384520063"/>
              </p:ext>
            </p:extLst>
          </p:nvPr>
        </p:nvGraphicFramePr>
        <p:xfrm>
          <a:off x="1129553" y="969818"/>
          <a:ext cx="9932894" cy="5126211"/>
        </p:xfrm>
        <a:graphic>
          <a:graphicData uri="http://schemas.openxmlformats.org/drawingml/2006/table">
            <a:tbl>
              <a:tblPr firstRow="1" bandRow="1">
                <a:tableStyleId>{073A0DAA-6AF3-43AB-8588-CEC1D06C72B9}</a:tableStyleId>
              </a:tblPr>
              <a:tblGrid>
                <a:gridCol w="2005959">
                  <a:extLst>
                    <a:ext uri="{9D8B030D-6E8A-4147-A177-3AD203B41FA5}">
                      <a16:colId xmlns:a16="http://schemas.microsoft.com/office/drawing/2014/main" val="2093835344"/>
                    </a:ext>
                  </a:extLst>
                </a:gridCol>
                <a:gridCol w="2900443">
                  <a:extLst>
                    <a:ext uri="{9D8B030D-6E8A-4147-A177-3AD203B41FA5}">
                      <a16:colId xmlns:a16="http://schemas.microsoft.com/office/drawing/2014/main" val="2871939778"/>
                    </a:ext>
                  </a:extLst>
                </a:gridCol>
                <a:gridCol w="5026492">
                  <a:extLst>
                    <a:ext uri="{9D8B030D-6E8A-4147-A177-3AD203B41FA5}">
                      <a16:colId xmlns:a16="http://schemas.microsoft.com/office/drawing/2014/main" val="351486208"/>
                    </a:ext>
                  </a:extLst>
                </a:gridCol>
              </a:tblGrid>
              <a:tr h="919370">
                <a:tc>
                  <a:txBody>
                    <a:bodyPr/>
                    <a:lstStyle/>
                    <a:p>
                      <a:r>
                        <a:rPr lang="fr-FR" sz="1800" dirty="0"/>
                        <a:t>SUJET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dirty="0"/>
                        <a:t>CE QUI CHANGE/ CE QUI NE CHANGE PAS</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800" dirty="0"/>
                    </a:p>
                  </a:txBody>
                  <a:tcPr/>
                </a:tc>
                <a:tc>
                  <a:txBody>
                    <a:bodyPr/>
                    <a:lstStyle/>
                    <a:p>
                      <a:r>
                        <a:rPr lang="fr-FR" sz="1800" dirty="0"/>
                        <a:t>OBS/POINTS D’ATTENTION/ CONSEILS</a:t>
                      </a:r>
                    </a:p>
                  </a:txBody>
                  <a:tcPr/>
                </a:tc>
                <a:extLst>
                  <a:ext uri="{0D108BD9-81ED-4DB2-BD59-A6C34878D82A}">
                    <a16:rowId xmlns:a16="http://schemas.microsoft.com/office/drawing/2014/main" val="2575404404"/>
                  </a:ext>
                </a:extLst>
              </a:tr>
              <a:tr h="42068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dirty="0"/>
                        <a:t>AVANTAGES CONVENTIONNELS</a:t>
                      </a:r>
                    </a:p>
                  </a:txBody>
                  <a:tcPr/>
                </a:tc>
                <a:tc>
                  <a:txBody>
                    <a:bodyPr/>
                    <a:lstStyle/>
                    <a:p>
                      <a:r>
                        <a:rPr lang="fr-FR" sz="1800" dirty="0"/>
                        <a:t>RAS</a:t>
                      </a:r>
                    </a:p>
                  </a:txBody>
                  <a:tcPr/>
                </a:tc>
                <a:tc>
                  <a:txBody>
                    <a:bodyPr/>
                    <a:lstStyle/>
                    <a:p>
                      <a:pPr marL="285750" indent="-285750">
                        <a:buFontTx/>
                        <a:buChar char="-"/>
                      </a:pPr>
                      <a:r>
                        <a:rPr lang="fr-FR" sz="1800" dirty="0"/>
                        <a:t>réduction tarifaire sur la contribution familles</a:t>
                      </a:r>
                    </a:p>
                    <a:p>
                      <a:pPr marL="285750" indent="-285750">
                        <a:buFontTx/>
                        <a:buChar char="-"/>
                      </a:pPr>
                      <a:r>
                        <a:rPr lang="fr-FR" sz="1800" dirty="0"/>
                        <a:t>Règles de prise en charge partielle ou des frais de restauration des salariés (tentative de redressement URSSAF sur la cantine)</a:t>
                      </a:r>
                    </a:p>
                    <a:p>
                      <a:pPr marL="285750" indent="-285750">
                        <a:buFontTx/>
                        <a:buChar char="-"/>
                      </a:pPr>
                      <a:r>
                        <a:rPr lang="fr-FR" sz="1800" dirty="0"/>
                        <a:t>Règles de prise en charge des frais de restauration des enfants des salariés (tentative de redressement URSSAF pour les services de restauration externalisée)</a:t>
                      </a:r>
                    </a:p>
                    <a:p>
                      <a:endParaRPr lang="fr-FR" sz="1800" dirty="0"/>
                    </a:p>
                  </a:txBody>
                  <a:tcPr/>
                </a:tc>
                <a:extLst>
                  <a:ext uri="{0D108BD9-81ED-4DB2-BD59-A6C34878D82A}">
                    <a16:rowId xmlns:a16="http://schemas.microsoft.com/office/drawing/2014/main" val="1853969860"/>
                  </a:ext>
                </a:extLst>
              </a:tr>
            </a:tbl>
          </a:graphicData>
        </a:graphic>
      </p:graphicFrame>
    </p:spTree>
    <p:extLst>
      <p:ext uri="{BB962C8B-B14F-4D97-AF65-F5344CB8AC3E}">
        <p14:creationId xmlns:p14="http://schemas.microsoft.com/office/powerpoint/2010/main" val="37185581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1129553" y="273049"/>
            <a:ext cx="10529048" cy="821460"/>
          </a:xfrm>
        </p:spPr>
        <p:txBody>
          <a:bodyPr>
            <a:noAutofit/>
          </a:bodyPr>
          <a:lstStyle/>
          <a:p>
            <a:r>
              <a:rPr lang="fr-FR" sz="2400" b="1" i="0" dirty="0">
                <a:solidFill>
                  <a:srgbClr val="0070C0"/>
                </a:solidFill>
              </a:rPr>
              <a:t>VI LES PRINCIPAUX CHANGEMENTS AU 01/09/2022 OU POINTS D’ATTENTION</a:t>
            </a:r>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a:bodyPr>
          <a:lstStyle/>
          <a:p>
            <a:pPr>
              <a:spcAft>
                <a:spcPts val="600"/>
              </a:spcAft>
            </a:pPr>
            <a:fld id="{312CC964-A50B-4C29-B4E4-2C30BB34CCF3}" type="slidenum">
              <a:rPr lang="en-US" smtClean="0"/>
              <a:pPr>
                <a:spcAft>
                  <a:spcPts val="600"/>
                </a:spcAft>
              </a:pPr>
              <a:t>16</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5269" y="5821237"/>
            <a:ext cx="1737615" cy="999129"/>
          </a:xfrm>
          <a:prstGeom prst="rect">
            <a:avLst/>
          </a:prstGeom>
        </p:spPr>
      </p:pic>
      <p:graphicFrame>
        <p:nvGraphicFramePr>
          <p:cNvPr id="8" name="Tableau 8">
            <a:extLst>
              <a:ext uri="{FF2B5EF4-FFF2-40B4-BE49-F238E27FC236}">
                <a16:creationId xmlns:a16="http://schemas.microsoft.com/office/drawing/2014/main" id="{E9661017-1376-80D4-A226-12B366C6A0D0}"/>
              </a:ext>
            </a:extLst>
          </p:cNvPr>
          <p:cNvGraphicFramePr>
            <a:graphicFrameLocks noGrp="1"/>
          </p:cNvGraphicFramePr>
          <p:nvPr>
            <p:ph idx="1"/>
            <p:extLst>
              <p:ext uri="{D42A27DB-BD31-4B8C-83A1-F6EECF244321}">
                <p14:modId xmlns:p14="http://schemas.microsoft.com/office/powerpoint/2010/main" val="2219693473"/>
              </p:ext>
            </p:extLst>
          </p:nvPr>
        </p:nvGraphicFramePr>
        <p:xfrm>
          <a:off x="1129553" y="997527"/>
          <a:ext cx="9773973" cy="5098502"/>
        </p:xfrm>
        <a:graphic>
          <a:graphicData uri="http://schemas.openxmlformats.org/drawingml/2006/table">
            <a:tbl>
              <a:tblPr firstRow="1" bandRow="1">
                <a:tableStyleId>{073A0DAA-6AF3-43AB-8588-CEC1D06C72B9}</a:tableStyleId>
              </a:tblPr>
              <a:tblGrid>
                <a:gridCol w="1502811">
                  <a:extLst>
                    <a:ext uri="{9D8B030D-6E8A-4147-A177-3AD203B41FA5}">
                      <a16:colId xmlns:a16="http://schemas.microsoft.com/office/drawing/2014/main" val="2093835344"/>
                    </a:ext>
                  </a:extLst>
                </a:gridCol>
                <a:gridCol w="2854036">
                  <a:extLst>
                    <a:ext uri="{9D8B030D-6E8A-4147-A177-3AD203B41FA5}">
                      <a16:colId xmlns:a16="http://schemas.microsoft.com/office/drawing/2014/main" val="2871939778"/>
                    </a:ext>
                  </a:extLst>
                </a:gridCol>
                <a:gridCol w="5417126">
                  <a:extLst>
                    <a:ext uri="{9D8B030D-6E8A-4147-A177-3AD203B41FA5}">
                      <a16:colId xmlns:a16="http://schemas.microsoft.com/office/drawing/2014/main" val="351486208"/>
                    </a:ext>
                  </a:extLst>
                </a:gridCol>
              </a:tblGrid>
              <a:tr h="639608">
                <a:tc>
                  <a:txBody>
                    <a:bodyPr/>
                    <a:lstStyle/>
                    <a:p>
                      <a:r>
                        <a:rPr lang="fr-FR" sz="1800" dirty="0"/>
                        <a:t>SUJET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dirty="0"/>
                        <a:t>CE QUI CHANGE/ CE QUI NE CHANGE PAS</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800" dirty="0"/>
                    </a:p>
                  </a:txBody>
                  <a:tcPr/>
                </a:tc>
                <a:tc>
                  <a:txBody>
                    <a:bodyPr/>
                    <a:lstStyle/>
                    <a:p>
                      <a:r>
                        <a:rPr lang="fr-FR" sz="1800" dirty="0"/>
                        <a:t>OBS/POINTS D’ATTENTION/ CONSEILS</a:t>
                      </a:r>
                    </a:p>
                  </a:txBody>
                  <a:tcPr/>
                </a:tc>
                <a:extLst>
                  <a:ext uri="{0D108BD9-81ED-4DB2-BD59-A6C34878D82A}">
                    <a16:rowId xmlns:a16="http://schemas.microsoft.com/office/drawing/2014/main" val="2575404404"/>
                  </a:ext>
                </a:extLst>
              </a:tr>
              <a:tr h="41841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dirty="0"/>
                        <a:t>AVANTAGES CATEGORIELS</a:t>
                      </a:r>
                    </a:p>
                  </a:txBody>
                  <a:tcPr/>
                </a:tc>
                <a:tc>
                  <a:txBody>
                    <a:bodyPr/>
                    <a:lstStyle/>
                    <a:p>
                      <a:r>
                        <a:rPr lang="fr-FR" sz="1800" dirty="0"/>
                        <a:t>RAS</a:t>
                      </a:r>
                    </a:p>
                  </a:txBody>
                  <a:tcPr/>
                </a:tc>
                <a:tc>
                  <a:txBody>
                    <a:bodyPr/>
                    <a:lstStyle/>
                    <a:p>
                      <a:pPr marL="285750" indent="-285750">
                        <a:buFontTx/>
                        <a:buChar char="-"/>
                      </a:pPr>
                      <a:r>
                        <a:rPr lang="fr-FR" sz="1800" dirty="0"/>
                        <a:t>Avantages supplément familial et indemnité de résidence cristallisés pour les salariés embauchés avant le 01/09/2015 : ils n’acquièrent pas de nouveaux droits et les droits sont transformés et cristallisés en euros depuis le 31/08/2015.</a:t>
                      </a:r>
                    </a:p>
                    <a:p>
                      <a:pPr marL="285750" indent="-285750">
                        <a:buFontTx/>
                        <a:buChar char="-"/>
                      </a:pPr>
                      <a:r>
                        <a:rPr lang="fr-FR" sz="1800" dirty="0"/>
                        <a:t>Supplément familial : pas de nouveaux droits pour le salarié qui a un nouvel enfant à charge + suppression de droit s'il n’a plus d’enfants à charge</a:t>
                      </a:r>
                    </a:p>
                    <a:p>
                      <a:pPr marL="285750" indent="-285750">
                        <a:buFontTx/>
                        <a:buChar char="-"/>
                      </a:pPr>
                      <a:r>
                        <a:rPr lang="fr-FR" sz="1800" dirty="0"/>
                        <a:t>Même analyse pour les psychologues engagés avant le 01/09/2022</a:t>
                      </a:r>
                    </a:p>
                    <a:p>
                      <a:pPr marL="285750" indent="-285750">
                        <a:buFontTx/>
                        <a:buChar char="-"/>
                      </a:pPr>
                      <a:endParaRPr lang="fr-FR" sz="1800" dirty="0"/>
                    </a:p>
                    <a:p>
                      <a:endParaRPr lang="fr-FR" sz="1800" dirty="0"/>
                    </a:p>
                  </a:txBody>
                  <a:tcPr/>
                </a:tc>
                <a:extLst>
                  <a:ext uri="{0D108BD9-81ED-4DB2-BD59-A6C34878D82A}">
                    <a16:rowId xmlns:a16="http://schemas.microsoft.com/office/drawing/2014/main" val="1853969860"/>
                  </a:ext>
                </a:extLst>
              </a:tr>
            </a:tbl>
          </a:graphicData>
        </a:graphic>
      </p:graphicFrame>
    </p:spTree>
    <p:extLst>
      <p:ext uri="{BB962C8B-B14F-4D97-AF65-F5344CB8AC3E}">
        <p14:creationId xmlns:p14="http://schemas.microsoft.com/office/powerpoint/2010/main" val="29124527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1129553" y="273049"/>
            <a:ext cx="10529048" cy="821460"/>
          </a:xfrm>
        </p:spPr>
        <p:txBody>
          <a:bodyPr>
            <a:noAutofit/>
          </a:bodyPr>
          <a:lstStyle/>
          <a:p>
            <a:r>
              <a:rPr lang="fr-FR" sz="2400" b="1" i="0" dirty="0">
                <a:solidFill>
                  <a:srgbClr val="0070C0"/>
                </a:solidFill>
              </a:rPr>
              <a:t>VI LES PRINCIPAUX CHANGEMENTS AU 01/09/2022 OU POINTS D’ATTENTION</a:t>
            </a:r>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a:bodyPr>
          <a:lstStyle/>
          <a:p>
            <a:pPr>
              <a:spcAft>
                <a:spcPts val="600"/>
              </a:spcAft>
            </a:pPr>
            <a:fld id="{312CC964-A50B-4C29-B4E4-2C30BB34CCF3}" type="slidenum">
              <a:rPr lang="en-US" smtClean="0"/>
              <a:pPr>
                <a:spcAft>
                  <a:spcPts val="600"/>
                </a:spcAft>
              </a:pPr>
              <a:t>17</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5269" y="5821237"/>
            <a:ext cx="1737615" cy="999129"/>
          </a:xfrm>
          <a:prstGeom prst="rect">
            <a:avLst/>
          </a:prstGeom>
        </p:spPr>
      </p:pic>
      <p:graphicFrame>
        <p:nvGraphicFramePr>
          <p:cNvPr id="8" name="Tableau 8">
            <a:extLst>
              <a:ext uri="{FF2B5EF4-FFF2-40B4-BE49-F238E27FC236}">
                <a16:creationId xmlns:a16="http://schemas.microsoft.com/office/drawing/2014/main" id="{E9661017-1376-80D4-A226-12B366C6A0D0}"/>
              </a:ext>
            </a:extLst>
          </p:cNvPr>
          <p:cNvGraphicFramePr>
            <a:graphicFrameLocks noGrp="1"/>
          </p:cNvGraphicFramePr>
          <p:nvPr>
            <p:ph idx="1"/>
            <p:extLst>
              <p:ext uri="{D42A27DB-BD31-4B8C-83A1-F6EECF244321}">
                <p14:modId xmlns:p14="http://schemas.microsoft.com/office/powerpoint/2010/main" val="1083885083"/>
              </p:ext>
            </p:extLst>
          </p:nvPr>
        </p:nvGraphicFramePr>
        <p:xfrm>
          <a:off x="845128" y="955965"/>
          <a:ext cx="10217320" cy="5090160"/>
        </p:xfrm>
        <a:graphic>
          <a:graphicData uri="http://schemas.openxmlformats.org/drawingml/2006/table">
            <a:tbl>
              <a:tblPr firstRow="1" bandRow="1">
                <a:tableStyleId>{073A0DAA-6AF3-43AB-8588-CEC1D06C72B9}</a:tableStyleId>
              </a:tblPr>
              <a:tblGrid>
                <a:gridCol w="1080654">
                  <a:extLst>
                    <a:ext uri="{9D8B030D-6E8A-4147-A177-3AD203B41FA5}">
                      <a16:colId xmlns:a16="http://schemas.microsoft.com/office/drawing/2014/main" val="2093835344"/>
                    </a:ext>
                  </a:extLst>
                </a:gridCol>
                <a:gridCol w="1648691">
                  <a:extLst>
                    <a:ext uri="{9D8B030D-6E8A-4147-A177-3AD203B41FA5}">
                      <a16:colId xmlns:a16="http://schemas.microsoft.com/office/drawing/2014/main" val="2871939778"/>
                    </a:ext>
                  </a:extLst>
                </a:gridCol>
                <a:gridCol w="3588327">
                  <a:extLst>
                    <a:ext uri="{9D8B030D-6E8A-4147-A177-3AD203B41FA5}">
                      <a16:colId xmlns:a16="http://schemas.microsoft.com/office/drawing/2014/main" val="351486208"/>
                    </a:ext>
                  </a:extLst>
                </a:gridCol>
                <a:gridCol w="2327564">
                  <a:extLst>
                    <a:ext uri="{9D8B030D-6E8A-4147-A177-3AD203B41FA5}">
                      <a16:colId xmlns:a16="http://schemas.microsoft.com/office/drawing/2014/main" val="4257085069"/>
                    </a:ext>
                  </a:extLst>
                </a:gridCol>
                <a:gridCol w="1572084">
                  <a:extLst>
                    <a:ext uri="{9D8B030D-6E8A-4147-A177-3AD203B41FA5}">
                      <a16:colId xmlns:a16="http://schemas.microsoft.com/office/drawing/2014/main" val="1009286511"/>
                    </a:ext>
                  </a:extLst>
                </a:gridCol>
              </a:tblGrid>
              <a:tr h="671825">
                <a:tc>
                  <a:txBody>
                    <a:bodyPr/>
                    <a:lstStyle/>
                    <a:p>
                      <a:r>
                        <a:rPr lang="fr-FR" sz="1400" dirty="0"/>
                        <a:t>SUJET</a:t>
                      </a:r>
                    </a:p>
                  </a:txBody>
                  <a:tcPr/>
                </a:tc>
                <a:tc>
                  <a:txBody>
                    <a:bodyPr/>
                    <a:lstStyle/>
                    <a:p>
                      <a:r>
                        <a:rPr lang="fr-FR" sz="1400" dirty="0"/>
                        <a:t>CE QUI CHANGE</a:t>
                      </a:r>
                    </a:p>
                  </a:txBody>
                  <a:tcPr/>
                </a:tc>
                <a:tc>
                  <a:txBody>
                    <a:bodyPr/>
                    <a:lstStyle/>
                    <a:p>
                      <a:r>
                        <a:rPr lang="fr-FR" sz="1400" dirty="0"/>
                        <a:t>OBS/POINTS D’ATTENTION/ CONSEILS</a:t>
                      </a:r>
                    </a:p>
                  </a:txBody>
                  <a:tcPr/>
                </a:tc>
                <a:tc>
                  <a:txBody>
                    <a:bodyPr/>
                    <a:lstStyle/>
                    <a:p>
                      <a:r>
                        <a:rPr lang="fr-FR" sz="1400" dirty="0"/>
                        <a:t>CE QUI NE CHANGE PAS</a:t>
                      </a:r>
                    </a:p>
                  </a:txBody>
                  <a:tcPr/>
                </a:tc>
                <a:tc>
                  <a:txBody>
                    <a:bodyPr/>
                    <a:lstStyle/>
                    <a:p>
                      <a:r>
                        <a:rPr lang="fr-FR" sz="1400" dirty="0"/>
                        <a:t>OBS/POINTS D’ATTENTION/ CONSEILS</a:t>
                      </a:r>
                    </a:p>
                  </a:txBody>
                  <a:tcPr/>
                </a:tc>
                <a:extLst>
                  <a:ext uri="{0D108BD9-81ED-4DB2-BD59-A6C34878D82A}">
                    <a16:rowId xmlns:a16="http://schemas.microsoft.com/office/drawing/2014/main" val="2575404404"/>
                  </a:ext>
                </a:extLst>
              </a:tr>
              <a:tr h="1455622">
                <a:tc>
                  <a:txBody>
                    <a:bodyPr/>
                    <a:lstStyle/>
                    <a:p>
                      <a:r>
                        <a:rPr lang="fr-FR" sz="1400" dirty="0"/>
                        <a:t>LA DUREE DE TRAVAIL</a:t>
                      </a:r>
                    </a:p>
                  </a:txBody>
                  <a:tcPr/>
                </a:tc>
                <a:tc>
                  <a:txBody>
                    <a:bodyPr/>
                    <a:lstStyle/>
                    <a:p>
                      <a:pPr marL="0" indent="0">
                        <a:buFontTx/>
                        <a:buNone/>
                      </a:pPr>
                      <a:r>
                        <a:rPr lang="fr-FR" sz="1400" dirty="0"/>
                        <a:t>Dispositif d’aménagement sur l’année : un même dispositif pour tous </a:t>
                      </a:r>
                    </a:p>
                  </a:txBody>
                  <a:tcPr/>
                </a:tc>
                <a:tc>
                  <a:txBody>
                    <a:bodyPr/>
                    <a:lstStyle/>
                    <a:p>
                      <a:pPr marL="285750" indent="-285750">
                        <a:buFontTx/>
                        <a:buChar char="-"/>
                      </a:pPr>
                      <a:r>
                        <a:rPr lang="fr-FR" sz="1400" b="1" dirty="0"/>
                        <a:t>Possible y compris pour les CDD de moins de 12 mois </a:t>
                      </a:r>
                    </a:p>
                    <a:p>
                      <a:pPr marL="285750" indent="-285750">
                        <a:buFontTx/>
                        <a:buChar char="-"/>
                      </a:pPr>
                      <a:r>
                        <a:rPr lang="fr-FR" sz="1400" dirty="0"/>
                        <a:t>Plus de distinction annualisation / modulation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fr-FR" sz="1400" b="1" dirty="0"/>
                        <a:t>Plus de plancher de durée minimale hebdomadaire </a:t>
                      </a:r>
                      <a:endParaRPr lang="fr-FR" sz="1400" dirty="0"/>
                    </a:p>
                    <a:p>
                      <a:pPr marL="285750" indent="-285750">
                        <a:buFontTx/>
                        <a:buChar char="-"/>
                      </a:pPr>
                      <a:r>
                        <a:rPr lang="fr-FR" sz="1400" dirty="0"/>
                        <a:t>Délai de prévenance pour la modification du planning est de </a:t>
                      </a:r>
                      <a:r>
                        <a:rPr lang="fr-FR" sz="1400" b="1" dirty="0"/>
                        <a:t>10 jours</a:t>
                      </a:r>
                    </a:p>
                    <a:p>
                      <a:pPr marL="285750" indent="-285750">
                        <a:buFontTx/>
                        <a:buChar char="-"/>
                      </a:pPr>
                      <a:r>
                        <a:rPr lang="fr-FR" sz="1400" dirty="0"/>
                        <a:t>Programme de répartition pluri-hebdomadaire </a:t>
                      </a:r>
                      <a:r>
                        <a:rPr lang="fr-FR" sz="1400" b="1" dirty="0"/>
                        <a:t>prévisionnel</a:t>
                      </a:r>
                      <a:r>
                        <a:rPr lang="fr-FR" sz="1400" dirty="0"/>
                        <a:t> à remettre au salarié </a:t>
                      </a:r>
                      <a:r>
                        <a:rPr lang="fr-FR" sz="1400" b="1" dirty="0"/>
                        <a:t>avant la rentrée </a:t>
                      </a:r>
                      <a:r>
                        <a:rPr lang="fr-FR" sz="1400" b="0" dirty="0"/>
                        <a:t>(à défaut reconduction du planning de l’année précédente jusqu’à la remise du planning définitif)</a:t>
                      </a:r>
                    </a:p>
                    <a:p>
                      <a:pPr marL="285750" indent="-285750">
                        <a:buFontTx/>
                        <a:buChar char="-"/>
                      </a:pPr>
                      <a:r>
                        <a:rPr lang="fr-FR" sz="1400" dirty="0"/>
                        <a:t> Programme de répartition pluri-hebdomadaire </a:t>
                      </a:r>
                      <a:r>
                        <a:rPr lang="fr-FR" sz="1400" b="1" dirty="0"/>
                        <a:t>définitif</a:t>
                      </a:r>
                      <a:r>
                        <a:rPr lang="fr-FR" sz="1400" dirty="0"/>
                        <a:t> à remettre au salarié </a:t>
                      </a:r>
                      <a:r>
                        <a:rPr lang="fr-FR" sz="1400" b="1" dirty="0"/>
                        <a:t>au plus tard 3 semaines après la rentrée</a:t>
                      </a:r>
                    </a:p>
                    <a:p>
                      <a:pPr marL="285750" indent="-285750">
                        <a:buFontTx/>
                        <a:buChar char="-"/>
                      </a:pPr>
                      <a:r>
                        <a:rPr lang="fr-FR" sz="1400" b="1" dirty="0"/>
                        <a:t>Contingent annuel d’HS passe à 220 H</a:t>
                      </a:r>
                    </a:p>
                    <a:p>
                      <a:pPr marL="285750" indent="-285750">
                        <a:buFontTx/>
                        <a:buChar char="-"/>
                      </a:pPr>
                      <a:endParaRPr lang="fr-FR" sz="1400" dirty="0"/>
                    </a:p>
                  </a:txBody>
                  <a:tcPr/>
                </a:tc>
                <a:tc>
                  <a:txBody>
                    <a:bodyPr/>
                    <a:lstStyle/>
                    <a:p>
                      <a:pPr marL="285750" indent="-285750">
                        <a:buFontTx/>
                        <a:buChar char="-"/>
                      </a:pPr>
                      <a:r>
                        <a:rPr lang="fr-FR" sz="1400" dirty="0"/>
                        <a:t>Seuil de déclenchement des HS à 40 H / semaine.</a:t>
                      </a:r>
                    </a:p>
                    <a:p>
                      <a:pPr marL="285750" indent="-285750">
                        <a:buFontTx/>
                        <a:buChar char="-"/>
                      </a:pPr>
                      <a:r>
                        <a:rPr lang="fr-FR" sz="1400" dirty="0"/>
                        <a:t>Durées conventionnelles de référence (1565 ou 1477 JSI)</a:t>
                      </a:r>
                    </a:p>
                    <a:p>
                      <a:pPr marL="0" indent="0">
                        <a:buFontTx/>
                        <a:buNone/>
                      </a:pPr>
                      <a:endParaRPr lang="fr-FR" sz="1400" b="1" dirty="0"/>
                    </a:p>
                  </a:txBody>
                  <a:tcPr/>
                </a:tc>
                <a:tc>
                  <a:txBody>
                    <a:bodyPr/>
                    <a:lstStyle/>
                    <a:p>
                      <a:pPr marL="285750" indent="-285750">
                        <a:buFontTx/>
                        <a:buChar char="-"/>
                      </a:pPr>
                      <a:r>
                        <a:rPr lang="fr-FR" sz="1400" b="1" dirty="0"/>
                        <a:t>Augmentation à noter tout de même de durée annuelle pour les psychologues et les formateurs</a:t>
                      </a:r>
                    </a:p>
                    <a:p>
                      <a:pPr marL="285750" indent="-285750">
                        <a:buFontTx/>
                        <a:buChar char="-"/>
                      </a:pPr>
                      <a:r>
                        <a:rPr lang="fr-FR" sz="1400" b="1" dirty="0"/>
                        <a:t>RAPPEL</a:t>
                      </a:r>
                      <a:r>
                        <a:rPr lang="fr-FR" sz="1400" dirty="0"/>
                        <a:t> : il est toujours possible de mettre en place du temps de travail </a:t>
                      </a:r>
                      <a:r>
                        <a:rPr lang="fr-FR" sz="1400" b="1" dirty="0"/>
                        <a:t>constant</a:t>
                      </a:r>
                    </a:p>
                    <a:p>
                      <a:endParaRPr lang="fr-FR" sz="1400" b="1" dirty="0"/>
                    </a:p>
                  </a:txBody>
                  <a:tcPr/>
                </a:tc>
                <a:extLst>
                  <a:ext uri="{0D108BD9-81ED-4DB2-BD59-A6C34878D82A}">
                    <a16:rowId xmlns:a16="http://schemas.microsoft.com/office/drawing/2014/main" val="897973422"/>
                  </a:ext>
                </a:extLst>
              </a:tr>
            </a:tbl>
          </a:graphicData>
        </a:graphic>
      </p:graphicFrame>
    </p:spTree>
    <p:extLst>
      <p:ext uri="{BB962C8B-B14F-4D97-AF65-F5344CB8AC3E}">
        <p14:creationId xmlns:p14="http://schemas.microsoft.com/office/powerpoint/2010/main" val="35099742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1129553" y="273049"/>
            <a:ext cx="10529048" cy="821460"/>
          </a:xfrm>
        </p:spPr>
        <p:txBody>
          <a:bodyPr>
            <a:noAutofit/>
          </a:bodyPr>
          <a:lstStyle/>
          <a:p>
            <a:r>
              <a:rPr lang="fr-FR" sz="2400" b="1" i="0" dirty="0">
                <a:solidFill>
                  <a:srgbClr val="0070C0"/>
                </a:solidFill>
              </a:rPr>
              <a:t>VI LES PRINCIPAUX CHANGEMENTS AU 01/09/2022 OU POINTS D’ATTENTION</a:t>
            </a:r>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a:bodyPr>
          <a:lstStyle/>
          <a:p>
            <a:pPr>
              <a:spcAft>
                <a:spcPts val="600"/>
              </a:spcAft>
            </a:pPr>
            <a:fld id="{312CC964-A50B-4C29-B4E4-2C30BB34CCF3}" type="slidenum">
              <a:rPr lang="en-US" smtClean="0"/>
              <a:pPr>
                <a:spcAft>
                  <a:spcPts val="600"/>
                </a:spcAft>
              </a:pPr>
              <a:t>18</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5269" y="5821237"/>
            <a:ext cx="1737615" cy="999129"/>
          </a:xfrm>
          <a:prstGeom prst="rect">
            <a:avLst/>
          </a:prstGeom>
        </p:spPr>
      </p:pic>
      <p:graphicFrame>
        <p:nvGraphicFramePr>
          <p:cNvPr id="8" name="Tableau 8">
            <a:extLst>
              <a:ext uri="{FF2B5EF4-FFF2-40B4-BE49-F238E27FC236}">
                <a16:creationId xmlns:a16="http://schemas.microsoft.com/office/drawing/2014/main" id="{E9661017-1376-80D4-A226-12B366C6A0D0}"/>
              </a:ext>
            </a:extLst>
          </p:cNvPr>
          <p:cNvGraphicFramePr>
            <a:graphicFrameLocks noGrp="1"/>
          </p:cNvGraphicFramePr>
          <p:nvPr>
            <p:ph idx="1"/>
            <p:extLst>
              <p:ext uri="{D42A27DB-BD31-4B8C-83A1-F6EECF244321}">
                <p14:modId xmlns:p14="http://schemas.microsoft.com/office/powerpoint/2010/main" val="1173292320"/>
              </p:ext>
            </p:extLst>
          </p:nvPr>
        </p:nvGraphicFramePr>
        <p:xfrm>
          <a:off x="1031758" y="810724"/>
          <a:ext cx="10030689" cy="5294298"/>
        </p:xfrm>
        <a:graphic>
          <a:graphicData uri="http://schemas.openxmlformats.org/drawingml/2006/table">
            <a:tbl>
              <a:tblPr firstRow="1" bandRow="1">
                <a:tableStyleId>{073A0DAA-6AF3-43AB-8588-CEC1D06C72B9}</a:tableStyleId>
              </a:tblPr>
              <a:tblGrid>
                <a:gridCol w="2002010">
                  <a:extLst>
                    <a:ext uri="{9D8B030D-6E8A-4147-A177-3AD203B41FA5}">
                      <a16:colId xmlns:a16="http://schemas.microsoft.com/office/drawing/2014/main" val="2093835344"/>
                    </a:ext>
                  </a:extLst>
                </a:gridCol>
                <a:gridCol w="2765663">
                  <a:extLst>
                    <a:ext uri="{9D8B030D-6E8A-4147-A177-3AD203B41FA5}">
                      <a16:colId xmlns:a16="http://schemas.microsoft.com/office/drawing/2014/main" val="2871939778"/>
                    </a:ext>
                  </a:extLst>
                </a:gridCol>
                <a:gridCol w="5263016">
                  <a:extLst>
                    <a:ext uri="{9D8B030D-6E8A-4147-A177-3AD203B41FA5}">
                      <a16:colId xmlns:a16="http://schemas.microsoft.com/office/drawing/2014/main" val="351486208"/>
                    </a:ext>
                  </a:extLst>
                </a:gridCol>
              </a:tblGrid>
              <a:tr h="579446">
                <a:tc>
                  <a:txBody>
                    <a:bodyPr/>
                    <a:lstStyle/>
                    <a:p>
                      <a:r>
                        <a:rPr lang="fr-FR" sz="1400" dirty="0"/>
                        <a:t>SUJET</a:t>
                      </a:r>
                    </a:p>
                  </a:txBody>
                  <a:tcPr/>
                </a:tc>
                <a:tc>
                  <a:txBody>
                    <a:bodyPr/>
                    <a:lstStyle/>
                    <a:p>
                      <a:r>
                        <a:rPr lang="fr-FR" sz="1400" dirty="0"/>
                        <a:t>CE QUI CHANGE</a:t>
                      </a:r>
                    </a:p>
                  </a:txBody>
                  <a:tcPr/>
                </a:tc>
                <a:tc>
                  <a:txBody>
                    <a:bodyPr/>
                    <a:lstStyle/>
                    <a:p>
                      <a:r>
                        <a:rPr lang="fr-FR" sz="1400" dirty="0"/>
                        <a:t>OBS/POINTS D’ATTENTION/ CONSEILS</a:t>
                      </a:r>
                    </a:p>
                  </a:txBody>
                  <a:tcPr/>
                </a:tc>
                <a:extLst>
                  <a:ext uri="{0D108BD9-81ED-4DB2-BD59-A6C34878D82A}">
                    <a16:rowId xmlns:a16="http://schemas.microsoft.com/office/drawing/2014/main" val="2575404404"/>
                  </a:ext>
                </a:extLst>
              </a:tr>
              <a:tr h="2665890">
                <a:tc>
                  <a:txBody>
                    <a:bodyPr/>
                    <a:lstStyle/>
                    <a:p>
                      <a:r>
                        <a:rPr lang="fr-FR" sz="1400" dirty="0"/>
                        <a:t>LA DUREE DU TRAVAIL</a:t>
                      </a:r>
                    </a:p>
                  </a:txBody>
                  <a:tcPr/>
                </a:tc>
                <a:tc>
                  <a:txBody>
                    <a:bodyPr/>
                    <a:lstStyle/>
                    <a:p>
                      <a:pPr marL="0" indent="0">
                        <a:buFontTx/>
                        <a:buNone/>
                      </a:pPr>
                      <a:r>
                        <a:rPr lang="fr-FR" sz="1400" dirty="0"/>
                        <a:t>Introduction des dispositifs de </a:t>
                      </a:r>
                      <a:r>
                        <a:rPr lang="fr-FR" sz="1400" b="1" dirty="0"/>
                        <a:t>forfaits en heures et en jours</a:t>
                      </a:r>
                    </a:p>
                  </a:txBody>
                  <a:tcPr/>
                </a:tc>
                <a:tc>
                  <a:txBody>
                    <a:bodyPr/>
                    <a:lstStyle/>
                    <a:p>
                      <a:pPr marL="0" indent="0">
                        <a:buFontTx/>
                        <a:buNone/>
                      </a:pPr>
                      <a:r>
                        <a:rPr lang="fr-FR" sz="1400" dirty="0"/>
                        <a:t>La mise en place nécessite </a:t>
                      </a:r>
                      <a:r>
                        <a:rPr lang="fr-FR" sz="1400" b="1" dirty="0"/>
                        <a:t>l’accord</a:t>
                      </a:r>
                      <a:r>
                        <a:rPr lang="fr-FR" sz="1400" dirty="0"/>
                        <a:t> du salarié et donc la </a:t>
                      </a:r>
                      <a:r>
                        <a:rPr lang="fr-FR" sz="1400" b="1" dirty="0"/>
                        <a:t>conclusion d’un avenant au contrat de travail.</a:t>
                      </a:r>
                    </a:p>
                    <a:p>
                      <a:pPr marL="0" indent="0">
                        <a:buFontTx/>
                        <a:buNone/>
                      </a:pPr>
                      <a:r>
                        <a:rPr lang="fr-FR" sz="1400" b="1" dirty="0"/>
                        <a:t>Points d’attention forfait jours :</a:t>
                      </a:r>
                    </a:p>
                    <a:p>
                      <a:pPr marL="285750" indent="-285750">
                        <a:buFontTx/>
                        <a:buChar char="-"/>
                      </a:pPr>
                      <a:r>
                        <a:rPr lang="fr-FR" sz="1400" b="1" dirty="0"/>
                        <a:t>Pour qui ? Cadres strate IV </a:t>
                      </a:r>
                      <a:r>
                        <a:rPr lang="fr-FR" sz="1400" b="0" dirty="0"/>
                        <a:t>qui dispose d’une </a:t>
                      </a:r>
                      <a:r>
                        <a:rPr lang="fr-FR" sz="1400" b="1" dirty="0"/>
                        <a:t>réelle autonomie </a:t>
                      </a:r>
                      <a:r>
                        <a:rPr lang="fr-FR" sz="1400" b="0" dirty="0"/>
                        <a:t>(employeur peut imposer la participation à des réunions, regroupements…. mais ne peut pas imposer d’horaires de travail)</a:t>
                      </a:r>
                    </a:p>
                    <a:p>
                      <a:pPr marL="285750" indent="-285750">
                        <a:buFontTx/>
                        <a:buChar char="-"/>
                      </a:pPr>
                      <a:r>
                        <a:rPr lang="fr-FR" sz="1400" b="1" dirty="0"/>
                        <a:t>Attention mentions obligatoires du support contractuel</a:t>
                      </a:r>
                    </a:p>
                    <a:p>
                      <a:pPr marL="285750" indent="-285750">
                        <a:buFontTx/>
                        <a:buChar char="-"/>
                      </a:pPr>
                      <a:r>
                        <a:rPr lang="fr-FR" sz="1400" b="0" dirty="0"/>
                        <a:t>Nombre de jours : </a:t>
                      </a:r>
                      <a:r>
                        <a:rPr lang="fr-FR" sz="1400" b="1" dirty="0"/>
                        <a:t>208</a:t>
                      </a:r>
                      <a:r>
                        <a:rPr lang="fr-FR" sz="1400" b="0" dirty="0"/>
                        <a:t> jours</a:t>
                      </a:r>
                    </a:p>
                    <a:p>
                      <a:pPr marL="285750" indent="-285750">
                        <a:buFontTx/>
                        <a:buChar char="-"/>
                      </a:pPr>
                      <a:r>
                        <a:rPr lang="fr-FR" sz="1400" b="1" dirty="0"/>
                        <a:t>Règlementation : </a:t>
                      </a:r>
                      <a:r>
                        <a:rPr lang="fr-FR" sz="1400" b="0" dirty="0"/>
                        <a:t>ils bénéficient des repos quotidien et hebdomadaires mais pas aux règles de durées légales maxi quotidiennes et hebdomadaires</a:t>
                      </a:r>
                    </a:p>
                    <a:p>
                      <a:pPr marL="285750" indent="-285750">
                        <a:buFontTx/>
                        <a:buChar char="-"/>
                      </a:pPr>
                      <a:r>
                        <a:rPr lang="fr-FR" sz="1400" b="0" dirty="0"/>
                        <a:t>Obligations de l’employeur : il doit évaluer et suivre la charge de travail (entretiens au minimum semestriels)</a:t>
                      </a:r>
                    </a:p>
                  </a:txBody>
                  <a:tcPr/>
                </a:tc>
                <a:extLst>
                  <a:ext uri="{0D108BD9-81ED-4DB2-BD59-A6C34878D82A}">
                    <a16:rowId xmlns:a16="http://schemas.microsoft.com/office/drawing/2014/main" val="1158661299"/>
                  </a:ext>
                </a:extLst>
              </a:tr>
              <a:tr h="631946">
                <a:tc>
                  <a:txBody>
                    <a:bodyPr/>
                    <a:lstStyle/>
                    <a:p>
                      <a:endParaRPr lang="fr-FR" sz="1400" dirty="0"/>
                    </a:p>
                  </a:txBody>
                  <a:tcPr/>
                </a:tc>
                <a:tc>
                  <a:txBody>
                    <a:bodyPr/>
                    <a:lstStyle/>
                    <a:p>
                      <a:r>
                        <a:rPr lang="fr-FR" sz="1400" dirty="0"/>
                        <a:t>Introduction du dispositif de </a:t>
                      </a:r>
                      <a:r>
                        <a:rPr lang="fr-FR" sz="1400" b="1" dirty="0"/>
                        <a:t>l’astreinte</a:t>
                      </a:r>
                    </a:p>
                  </a:txBody>
                  <a:tcPr/>
                </a:tc>
                <a:tc>
                  <a:txBody>
                    <a:bodyPr/>
                    <a:lstStyle/>
                    <a:p>
                      <a:pPr marL="285750" indent="-285750">
                        <a:buFontTx/>
                        <a:buChar char="-"/>
                      </a:pPr>
                      <a:endParaRPr lang="fr-FR" sz="1400" dirty="0"/>
                    </a:p>
                  </a:txBody>
                  <a:tcPr/>
                </a:tc>
                <a:extLst>
                  <a:ext uri="{0D108BD9-81ED-4DB2-BD59-A6C34878D82A}">
                    <a16:rowId xmlns:a16="http://schemas.microsoft.com/office/drawing/2014/main" val="2889161611"/>
                  </a:ext>
                </a:extLst>
              </a:tr>
              <a:tr h="1217786">
                <a:tc>
                  <a:txBody>
                    <a:bodyPr/>
                    <a:lstStyle/>
                    <a:p>
                      <a:endParaRPr lang="fr-FR" sz="1400" dirty="0"/>
                    </a:p>
                  </a:txBody>
                  <a:tcPr/>
                </a:tc>
                <a:tc>
                  <a:txBody>
                    <a:bodyPr/>
                    <a:lstStyle/>
                    <a:p>
                      <a:r>
                        <a:rPr lang="fr-FR" sz="1400" b="1" dirty="0"/>
                        <a:t>Durée du repos quotidien passe à 12 h</a:t>
                      </a:r>
                    </a:p>
                  </a:txBody>
                  <a:tcPr/>
                </a:tc>
                <a:tc>
                  <a:txBody>
                    <a:bodyPr/>
                    <a:lstStyle/>
                    <a:p>
                      <a:pPr marL="285750" indent="-285750">
                        <a:buFontTx/>
                        <a:buChar char="-"/>
                      </a:pPr>
                      <a:r>
                        <a:rPr lang="fr-FR" sz="1400" dirty="0"/>
                        <a:t>Au lieu de 11 h avant</a:t>
                      </a:r>
                    </a:p>
                    <a:p>
                      <a:pPr marL="285750" indent="-285750">
                        <a:buFontTx/>
                        <a:buChar char="-"/>
                      </a:pPr>
                      <a:r>
                        <a:rPr lang="fr-FR" sz="1400" dirty="0"/>
                        <a:t>Donc durée de repos hebdomadaires est de 36 h</a:t>
                      </a:r>
                    </a:p>
                  </a:txBody>
                  <a:tcPr/>
                </a:tc>
                <a:extLst>
                  <a:ext uri="{0D108BD9-81ED-4DB2-BD59-A6C34878D82A}">
                    <a16:rowId xmlns:a16="http://schemas.microsoft.com/office/drawing/2014/main" val="1833943847"/>
                  </a:ext>
                </a:extLst>
              </a:tr>
            </a:tbl>
          </a:graphicData>
        </a:graphic>
      </p:graphicFrame>
    </p:spTree>
    <p:extLst>
      <p:ext uri="{BB962C8B-B14F-4D97-AF65-F5344CB8AC3E}">
        <p14:creationId xmlns:p14="http://schemas.microsoft.com/office/powerpoint/2010/main" val="17105962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1129553" y="273049"/>
            <a:ext cx="10529048" cy="821460"/>
          </a:xfrm>
        </p:spPr>
        <p:txBody>
          <a:bodyPr>
            <a:noAutofit/>
          </a:bodyPr>
          <a:lstStyle/>
          <a:p>
            <a:r>
              <a:rPr lang="fr-FR" sz="2400" b="1" i="0" dirty="0">
                <a:solidFill>
                  <a:srgbClr val="0070C0"/>
                </a:solidFill>
              </a:rPr>
              <a:t>VI LES PRINCIPAUX CHANGEMENTS AU 01/09/2022 OU POINTS D’ATTENTION</a:t>
            </a:r>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a:bodyPr>
          <a:lstStyle/>
          <a:p>
            <a:pPr>
              <a:spcAft>
                <a:spcPts val="600"/>
              </a:spcAft>
            </a:pPr>
            <a:fld id="{312CC964-A50B-4C29-B4E4-2C30BB34CCF3}" type="slidenum">
              <a:rPr lang="en-US" smtClean="0"/>
              <a:pPr>
                <a:spcAft>
                  <a:spcPts val="600"/>
                </a:spcAft>
              </a:pPr>
              <a:t>19</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5269" y="5821237"/>
            <a:ext cx="1737615" cy="999129"/>
          </a:xfrm>
          <a:prstGeom prst="rect">
            <a:avLst/>
          </a:prstGeom>
        </p:spPr>
      </p:pic>
      <p:graphicFrame>
        <p:nvGraphicFramePr>
          <p:cNvPr id="8" name="Tableau 8">
            <a:extLst>
              <a:ext uri="{FF2B5EF4-FFF2-40B4-BE49-F238E27FC236}">
                <a16:creationId xmlns:a16="http://schemas.microsoft.com/office/drawing/2014/main" id="{E9661017-1376-80D4-A226-12B366C6A0D0}"/>
              </a:ext>
            </a:extLst>
          </p:cNvPr>
          <p:cNvGraphicFramePr>
            <a:graphicFrameLocks noGrp="1"/>
          </p:cNvGraphicFramePr>
          <p:nvPr>
            <p:ph idx="1"/>
            <p:extLst>
              <p:ext uri="{D42A27DB-BD31-4B8C-83A1-F6EECF244321}">
                <p14:modId xmlns:p14="http://schemas.microsoft.com/office/powerpoint/2010/main" val="4211322886"/>
              </p:ext>
            </p:extLst>
          </p:nvPr>
        </p:nvGraphicFramePr>
        <p:xfrm>
          <a:off x="928255" y="928255"/>
          <a:ext cx="9975271" cy="4892982"/>
        </p:xfrm>
        <a:graphic>
          <a:graphicData uri="http://schemas.openxmlformats.org/drawingml/2006/table">
            <a:tbl>
              <a:tblPr firstRow="1" bandRow="1">
                <a:tableStyleId>{073A0DAA-6AF3-43AB-8588-CEC1D06C72B9}</a:tableStyleId>
              </a:tblPr>
              <a:tblGrid>
                <a:gridCol w="1990950">
                  <a:extLst>
                    <a:ext uri="{9D8B030D-6E8A-4147-A177-3AD203B41FA5}">
                      <a16:colId xmlns:a16="http://schemas.microsoft.com/office/drawing/2014/main" val="2093835344"/>
                    </a:ext>
                  </a:extLst>
                </a:gridCol>
                <a:gridCol w="2750383">
                  <a:extLst>
                    <a:ext uri="{9D8B030D-6E8A-4147-A177-3AD203B41FA5}">
                      <a16:colId xmlns:a16="http://schemas.microsoft.com/office/drawing/2014/main" val="2871939778"/>
                    </a:ext>
                  </a:extLst>
                </a:gridCol>
                <a:gridCol w="5233938">
                  <a:extLst>
                    <a:ext uri="{9D8B030D-6E8A-4147-A177-3AD203B41FA5}">
                      <a16:colId xmlns:a16="http://schemas.microsoft.com/office/drawing/2014/main" val="351486208"/>
                    </a:ext>
                  </a:extLst>
                </a:gridCol>
              </a:tblGrid>
              <a:tr h="964096">
                <a:tc>
                  <a:txBody>
                    <a:bodyPr/>
                    <a:lstStyle/>
                    <a:p>
                      <a:r>
                        <a:rPr lang="fr-FR" sz="1400" dirty="0"/>
                        <a:t>SUJET</a:t>
                      </a:r>
                    </a:p>
                  </a:txBody>
                  <a:tcPr/>
                </a:tc>
                <a:tc>
                  <a:txBody>
                    <a:bodyPr/>
                    <a:lstStyle/>
                    <a:p>
                      <a:r>
                        <a:rPr lang="fr-FR" sz="1400" dirty="0"/>
                        <a:t>CE QUI CHANGE</a:t>
                      </a:r>
                    </a:p>
                  </a:txBody>
                  <a:tcPr/>
                </a:tc>
                <a:tc>
                  <a:txBody>
                    <a:bodyPr/>
                    <a:lstStyle/>
                    <a:p>
                      <a:r>
                        <a:rPr lang="fr-FR" sz="1400" dirty="0"/>
                        <a:t>OBS/POINTS D’ATTENTION/ CONSEILS</a:t>
                      </a:r>
                    </a:p>
                  </a:txBody>
                  <a:tcPr/>
                </a:tc>
                <a:extLst>
                  <a:ext uri="{0D108BD9-81ED-4DB2-BD59-A6C34878D82A}">
                    <a16:rowId xmlns:a16="http://schemas.microsoft.com/office/drawing/2014/main" val="2575404404"/>
                  </a:ext>
                </a:extLst>
              </a:tr>
              <a:tr h="1902708">
                <a:tc>
                  <a:txBody>
                    <a:bodyPr/>
                    <a:lstStyle/>
                    <a:p>
                      <a:r>
                        <a:rPr lang="fr-FR" sz="1400" dirty="0"/>
                        <a:t>LA DUREE DU TRAVAIL</a:t>
                      </a:r>
                    </a:p>
                  </a:txBody>
                  <a:tcPr/>
                </a:tc>
                <a:tc>
                  <a:txBody>
                    <a:bodyPr/>
                    <a:lstStyle/>
                    <a:p>
                      <a:pPr marL="0" indent="0">
                        <a:buFontTx/>
                        <a:buNone/>
                      </a:pPr>
                      <a:r>
                        <a:rPr lang="fr-FR" sz="1400" b="1" dirty="0"/>
                        <a:t>Période d’acquisition et de prise des congés payés par principe du 01/09 au 31/08 de l’année suivante</a:t>
                      </a:r>
                    </a:p>
                  </a:txBody>
                  <a:tcPr/>
                </a:tc>
                <a:tc>
                  <a:txBody>
                    <a:bodyPr/>
                    <a:lstStyle/>
                    <a:p>
                      <a:pPr marL="285750" indent="-285750">
                        <a:buFontTx/>
                        <a:buChar char="-"/>
                      </a:pPr>
                      <a:r>
                        <a:rPr lang="fr-FR" sz="1400" dirty="0"/>
                        <a:t>Pratique fréquente dans nos établissements mais qui sauf accord d’entreprise n’était pas sécurisée juridiquement</a:t>
                      </a:r>
                    </a:p>
                    <a:p>
                      <a:pPr marL="285750" indent="-285750">
                        <a:buFontTx/>
                        <a:buChar char="-"/>
                      </a:pPr>
                      <a:r>
                        <a:rPr lang="fr-FR" sz="1400" dirty="0"/>
                        <a:t>Maintien des 4 semaines consécutives de CP pendant les vacances d’été sauf accord écrit du salarié et consultation CSE</a:t>
                      </a:r>
                    </a:p>
                    <a:p>
                      <a:pPr marL="0" indent="0">
                        <a:buFontTx/>
                        <a:buNone/>
                      </a:pPr>
                      <a:endParaRPr lang="fr-FR" sz="1400" b="1" dirty="0"/>
                    </a:p>
                  </a:txBody>
                  <a:tcPr/>
                </a:tc>
                <a:extLst>
                  <a:ext uri="{0D108BD9-81ED-4DB2-BD59-A6C34878D82A}">
                    <a16:rowId xmlns:a16="http://schemas.microsoft.com/office/drawing/2014/main" val="1158661299"/>
                  </a:ext>
                </a:extLst>
              </a:tr>
              <a:tr h="2026178">
                <a:tc>
                  <a:txBody>
                    <a:bodyPr/>
                    <a:lstStyle/>
                    <a:p>
                      <a:endParaRPr lang="fr-FR" sz="1400" dirty="0"/>
                    </a:p>
                  </a:txBody>
                  <a:tcPr/>
                </a:tc>
                <a:tc>
                  <a:txBody>
                    <a:bodyPr/>
                    <a:lstStyle/>
                    <a:p>
                      <a:r>
                        <a:rPr lang="fr-FR" sz="1400" dirty="0"/>
                        <a:t>Acquisition des CP pendant l’absence pour cause de maladie non professionnelle pendant une durée ininterrompue d’un an </a:t>
                      </a:r>
                      <a:r>
                        <a:rPr lang="fr-FR" sz="1400" b="1" dirty="0"/>
                        <a:t>limitée à 36 jours</a:t>
                      </a:r>
                    </a:p>
                  </a:txBody>
                  <a:tcPr/>
                </a:tc>
                <a:tc>
                  <a:txBody>
                    <a:bodyPr/>
                    <a:lstStyle/>
                    <a:p>
                      <a:pPr marL="0" indent="0">
                        <a:buFontTx/>
                        <a:buNone/>
                      </a:pPr>
                      <a:r>
                        <a:rPr lang="fr-FR" sz="1400" dirty="0"/>
                        <a:t>Pas de limite avant</a:t>
                      </a:r>
                    </a:p>
                  </a:txBody>
                  <a:tcPr/>
                </a:tc>
                <a:extLst>
                  <a:ext uri="{0D108BD9-81ED-4DB2-BD59-A6C34878D82A}">
                    <a16:rowId xmlns:a16="http://schemas.microsoft.com/office/drawing/2014/main" val="2889161611"/>
                  </a:ext>
                </a:extLst>
              </a:tr>
            </a:tbl>
          </a:graphicData>
        </a:graphic>
      </p:graphicFrame>
    </p:spTree>
    <p:extLst>
      <p:ext uri="{BB962C8B-B14F-4D97-AF65-F5344CB8AC3E}">
        <p14:creationId xmlns:p14="http://schemas.microsoft.com/office/powerpoint/2010/main" val="43210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1129553" y="273049"/>
            <a:ext cx="10529048" cy="821460"/>
          </a:xfrm>
        </p:spPr>
        <p:txBody>
          <a:bodyPr>
            <a:normAutofit/>
          </a:bodyPr>
          <a:lstStyle/>
          <a:p>
            <a:r>
              <a:rPr lang="fr-FR" i="0" dirty="0"/>
              <a:t>PLAN :</a:t>
            </a:r>
          </a:p>
        </p:txBody>
      </p:sp>
      <p:sp>
        <p:nvSpPr>
          <p:cNvPr id="3" name="Espace réservé du contenu 2">
            <a:extLst>
              <a:ext uri="{FF2B5EF4-FFF2-40B4-BE49-F238E27FC236}">
                <a16:creationId xmlns:a16="http://schemas.microsoft.com/office/drawing/2014/main" id="{FC918927-E949-4904-80F4-8B5E59B56CF5}"/>
              </a:ext>
            </a:extLst>
          </p:cNvPr>
          <p:cNvSpPr>
            <a:spLocks noGrp="1"/>
          </p:cNvSpPr>
          <p:nvPr>
            <p:ph idx="1"/>
          </p:nvPr>
        </p:nvSpPr>
        <p:spPr>
          <a:xfrm>
            <a:off x="1164105" y="1065235"/>
            <a:ext cx="9863789" cy="4727529"/>
          </a:xfrm>
        </p:spPr>
        <p:txBody>
          <a:bodyPr>
            <a:normAutofit/>
          </a:bodyPr>
          <a:lstStyle/>
          <a:p>
            <a:pPr marL="400050" indent="-400050">
              <a:lnSpc>
                <a:spcPct val="90000"/>
              </a:lnSpc>
              <a:buFont typeface="+mj-lt"/>
              <a:buAutoNum type="romanUcPeriod"/>
            </a:pPr>
            <a:r>
              <a:rPr lang="fr-FR" sz="2000" dirty="0"/>
              <a:t>Les ambitions générales</a:t>
            </a:r>
          </a:p>
          <a:p>
            <a:pPr marL="400050" indent="-400050">
              <a:lnSpc>
                <a:spcPct val="90000"/>
              </a:lnSpc>
              <a:buFont typeface="+mj-lt"/>
              <a:buAutoNum type="romanUcPeriod"/>
            </a:pPr>
            <a:r>
              <a:rPr lang="fr-FR" sz="2000" dirty="0"/>
              <a:t>Le champ d’application </a:t>
            </a:r>
          </a:p>
          <a:p>
            <a:pPr marL="400050" indent="-400050">
              <a:lnSpc>
                <a:spcPct val="90000"/>
              </a:lnSpc>
              <a:buFont typeface="+mj-lt"/>
              <a:buAutoNum type="romanUcPeriod"/>
            </a:pPr>
            <a:r>
              <a:rPr lang="fr-FR" sz="2000" dirty="0"/>
              <a:t>Les modalités pratiques d’application : La rédaction d’avenant au contrat de travail ?/ L’information des salariés / Le rôle du CSE / L’articulation avec les accords d’entreprise </a:t>
            </a:r>
          </a:p>
          <a:p>
            <a:pPr marL="400050" indent="-400050">
              <a:lnSpc>
                <a:spcPct val="90000"/>
              </a:lnSpc>
              <a:buFont typeface="+mj-lt"/>
              <a:buAutoNum type="romanUcPeriod"/>
            </a:pPr>
            <a:r>
              <a:rPr lang="fr-FR" sz="2000" dirty="0"/>
              <a:t>Textes conventionnels : ceux qui ne s’appliquent plus et ceux qui restent</a:t>
            </a:r>
          </a:p>
          <a:p>
            <a:pPr marL="400050" indent="-400050">
              <a:lnSpc>
                <a:spcPct val="90000"/>
              </a:lnSpc>
              <a:buFont typeface="+mj-lt"/>
              <a:buAutoNum type="romanUcPeriod"/>
            </a:pPr>
            <a:r>
              <a:rPr lang="fr-FR" sz="2000" dirty="0"/>
              <a:t>Les principaux changements au 01/09/2022 :</a:t>
            </a:r>
          </a:p>
          <a:p>
            <a:pPr marL="857250" lvl="1" indent="-400050">
              <a:lnSpc>
                <a:spcPct val="90000"/>
              </a:lnSpc>
              <a:buFont typeface="+mj-lt"/>
              <a:buAutoNum type="arabicPeriod"/>
            </a:pPr>
            <a:r>
              <a:rPr lang="fr-FR" dirty="0"/>
              <a:t>Embauches et contrat de travail</a:t>
            </a:r>
          </a:p>
          <a:p>
            <a:pPr marL="857250" lvl="1" indent="-400050">
              <a:lnSpc>
                <a:spcPct val="90000"/>
              </a:lnSpc>
              <a:buFont typeface="+mj-lt"/>
              <a:buAutoNum type="arabicPeriod"/>
            </a:pPr>
            <a:r>
              <a:rPr lang="fr-FR" dirty="0"/>
              <a:t>Les  classifications, les salaires minimas hiérarchiques et les avantages conventionnels et catégoriels</a:t>
            </a:r>
          </a:p>
          <a:p>
            <a:pPr marL="857250" lvl="1" indent="-400050">
              <a:lnSpc>
                <a:spcPct val="90000"/>
              </a:lnSpc>
              <a:buFont typeface="+mj-lt"/>
              <a:buAutoNum type="arabicPeriod"/>
            </a:pPr>
            <a:r>
              <a:rPr lang="fr-FR" dirty="0"/>
              <a:t>La durée du travail</a:t>
            </a:r>
          </a:p>
          <a:p>
            <a:pPr marL="857250" lvl="1" indent="-400050">
              <a:lnSpc>
                <a:spcPct val="90000"/>
              </a:lnSpc>
              <a:buFont typeface="+mj-lt"/>
              <a:buAutoNum type="arabicPeriod"/>
            </a:pPr>
            <a:r>
              <a:rPr lang="fr-FR" dirty="0"/>
              <a:t>La gestion des emplois et des compétences</a:t>
            </a:r>
          </a:p>
          <a:p>
            <a:pPr marL="857250" lvl="1" indent="-400050">
              <a:lnSpc>
                <a:spcPct val="90000"/>
              </a:lnSpc>
              <a:buFont typeface="+mj-lt"/>
              <a:buAutoNum type="arabicPeriod"/>
            </a:pPr>
            <a:r>
              <a:rPr lang="fr-FR" dirty="0"/>
              <a:t>La rupture du contrat de travail</a:t>
            </a:r>
          </a:p>
          <a:p>
            <a:pPr marL="400050" indent="-400050">
              <a:lnSpc>
                <a:spcPct val="90000"/>
              </a:lnSpc>
              <a:buFont typeface="+mj-lt"/>
              <a:buAutoNum type="romanUcPeriod"/>
            </a:pPr>
            <a:r>
              <a:rPr lang="fr-FR" sz="2000" dirty="0"/>
              <a:t>Les dispositions inapplicables car nécessitant une extension de la CC</a:t>
            </a:r>
          </a:p>
          <a:p>
            <a:pPr marL="457200" lvl="1" indent="0">
              <a:lnSpc>
                <a:spcPct val="90000"/>
              </a:lnSpc>
              <a:buNone/>
            </a:pPr>
            <a:endParaRPr lang="fr-FR" sz="1100" dirty="0"/>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a:bodyPr>
          <a:lstStyle/>
          <a:p>
            <a:pPr>
              <a:spcAft>
                <a:spcPts val="600"/>
              </a:spcAft>
            </a:pPr>
            <a:fld id="{312CC964-A50B-4C29-B4E4-2C30BB34CCF3}" type="slidenum">
              <a:rPr lang="en-US" smtClean="0"/>
              <a:pPr>
                <a:spcAft>
                  <a:spcPts val="600"/>
                </a:spcAft>
              </a:pPr>
              <a:t>2</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5269" y="5821237"/>
            <a:ext cx="1737615" cy="999129"/>
          </a:xfrm>
          <a:prstGeom prst="rect">
            <a:avLst/>
          </a:prstGeom>
        </p:spPr>
      </p:pic>
    </p:spTree>
    <p:extLst>
      <p:ext uri="{BB962C8B-B14F-4D97-AF65-F5344CB8AC3E}">
        <p14:creationId xmlns:p14="http://schemas.microsoft.com/office/powerpoint/2010/main" val="41110219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1129553" y="273049"/>
            <a:ext cx="10529048" cy="821460"/>
          </a:xfrm>
        </p:spPr>
        <p:txBody>
          <a:bodyPr>
            <a:noAutofit/>
          </a:bodyPr>
          <a:lstStyle/>
          <a:p>
            <a:r>
              <a:rPr lang="fr-FR" sz="2400" b="1" i="0" dirty="0">
                <a:solidFill>
                  <a:srgbClr val="0070C0"/>
                </a:solidFill>
              </a:rPr>
              <a:t>VI LES PRINCIPAUX CHANGEMENTS AU 01/09/2022 OU POINTS D’ATTENTION</a:t>
            </a:r>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a:bodyPr>
          <a:lstStyle/>
          <a:p>
            <a:pPr>
              <a:spcAft>
                <a:spcPts val="600"/>
              </a:spcAft>
            </a:pPr>
            <a:fld id="{312CC964-A50B-4C29-B4E4-2C30BB34CCF3}" type="slidenum">
              <a:rPr lang="en-US" smtClean="0"/>
              <a:pPr>
                <a:spcAft>
                  <a:spcPts val="600"/>
                </a:spcAft>
              </a:pPr>
              <a:t>20</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5269" y="5821237"/>
            <a:ext cx="1737615" cy="999129"/>
          </a:xfrm>
          <a:prstGeom prst="rect">
            <a:avLst/>
          </a:prstGeom>
        </p:spPr>
      </p:pic>
      <p:graphicFrame>
        <p:nvGraphicFramePr>
          <p:cNvPr id="8" name="Tableau 8">
            <a:extLst>
              <a:ext uri="{FF2B5EF4-FFF2-40B4-BE49-F238E27FC236}">
                <a16:creationId xmlns:a16="http://schemas.microsoft.com/office/drawing/2014/main" id="{E9661017-1376-80D4-A226-12B366C6A0D0}"/>
              </a:ext>
            </a:extLst>
          </p:cNvPr>
          <p:cNvGraphicFramePr>
            <a:graphicFrameLocks noGrp="1"/>
          </p:cNvGraphicFramePr>
          <p:nvPr>
            <p:ph idx="1"/>
            <p:extLst>
              <p:ext uri="{D42A27DB-BD31-4B8C-83A1-F6EECF244321}">
                <p14:modId xmlns:p14="http://schemas.microsoft.com/office/powerpoint/2010/main" val="1692120143"/>
              </p:ext>
            </p:extLst>
          </p:nvPr>
        </p:nvGraphicFramePr>
        <p:xfrm>
          <a:off x="845127" y="928255"/>
          <a:ext cx="10058399" cy="4025633"/>
        </p:xfrm>
        <a:graphic>
          <a:graphicData uri="http://schemas.openxmlformats.org/drawingml/2006/table">
            <a:tbl>
              <a:tblPr firstRow="1" bandRow="1">
                <a:tableStyleId>{073A0DAA-6AF3-43AB-8588-CEC1D06C72B9}</a:tableStyleId>
              </a:tblPr>
              <a:tblGrid>
                <a:gridCol w="2007541">
                  <a:extLst>
                    <a:ext uri="{9D8B030D-6E8A-4147-A177-3AD203B41FA5}">
                      <a16:colId xmlns:a16="http://schemas.microsoft.com/office/drawing/2014/main" val="2093835344"/>
                    </a:ext>
                  </a:extLst>
                </a:gridCol>
                <a:gridCol w="2773303">
                  <a:extLst>
                    <a:ext uri="{9D8B030D-6E8A-4147-A177-3AD203B41FA5}">
                      <a16:colId xmlns:a16="http://schemas.microsoft.com/office/drawing/2014/main" val="2871939778"/>
                    </a:ext>
                  </a:extLst>
                </a:gridCol>
                <a:gridCol w="5277555">
                  <a:extLst>
                    <a:ext uri="{9D8B030D-6E8A-4147-A177-3AD203B41FA5}">
                      <a16:colId xmlns:a16="http://schemas.microsoft.com/office/drawing/2014/main" val="351486208"/>
                    </a:ext>
                  </a:extLst>
                </a:gridCol>
              </a:tblGrid>
              <a:tr h="677285">
                <a:tc>
                  <a:txBody>
                    <a:bodyPr/>
                    <a:lstStyle/>
                    <a:p>
                      <a:r>
                        <a:rPr lang="fr-FR" sz="1800" dirty="0"/>
                        <a:t>SUJET</a:t>
                      </a:r>
                    </a:p>
                  </a:txBody>
                  <a:tcPr/>
                </a:tc>
                <a:tc>
                  <a:txBody>
                    <a:bodyPr/>
                    <a:lstStyle/>
                    <a:p>
                      <a:r>
                        <a:rPr lang="fr-FR" sz="1800" dirty="0"/>
                        <a:t>CE QUI CHANGE</a:t>
                      </a:r>
                    </a:p>
                  </a:txBody>
                  <a:tcPr/>
                </a:tc>
                <a:tc>
                  <a:txBody>
                    <a:bodyPr/>
                    <a:lstStyle/>
                    <a:p>
                      <a:r>
                        <a:rPr lang="fr-FR" sz="1800" dirty="0"/>
                        <a:t>OBS/POINTS D’ATTENTION/ CONSEILS</a:t>
                      </a:r>
                    </a:p>
                  </a:txBody>
                  <a:tcPr/>
                </a:tc>
                <a:extLst>
                  <a:ext uri="{0D108BD9-81ED-4DB2-BD59-A6C34878D82A}">
                    <a16:rowId xmlns:a16="http://schemas.microsoft.com/office/drawing/2014/main" val="2575404404"/>
                  </a:ext>
                </a:extLst>
              </a:tr>
              <a:tr h="1336668">
                <a:tc>
                  <a:txBody>
                    <a:bodyPr/>
                    <a:lstStyle/>
                    <a:p>
                      <a:r>
                        <a:rPr lang="fr-FR" sz="1800" dirty="0"/>
                        <a:t>LA GESTION DES EMPLOIS ET DES COMPETENCES</a:t>
                      </a:r>
                    </a:p>
                  </a:txBody>
                  <a:tcPr/>
                </a:tc>
                <a:tc>
                  <a:txBody>
                    <a:bodyPr/>
                    <a:lstStyle/>
                    <a:p>
                      <a:pPr marL="0" indent="0">
                        <a:buFontTx/>
                        <a:buNone/>
                      </a:pPr>
                      <a:r>
                        <a:rPr lang="fr-FR" sz="1800" b="1" dirty="0"/>
                        <a:t>L’entretien professionnel doit être fait tous les 3 ans</a:t>
                      </a:r>
                    </a:p>
                  </a:txBody>
                  <a:tcPr/>
                </a:tc>
                <a:tc>
                  <a:txBody>
                    <a:bodyPr/>
                    <a:lstStyle/>
                    <a:p>
                      <a:pPr marL="0" indent="0">
                        <a:buFontTx/>
                        <a:buNone/>
                      </a:pPr>
                      <a:r>
                        <a:rPr lang="fr-FR" sz="1800" b="0" dirty="0"/>
                        <a:t>Tous les 2 ans avant </a:t>
                      </a:r>
                    </a:p>
                    <a:p>
                      <a:pPr marL="0" indent="0">
                        <a:buFontTx/>
                        <a:buNone/>
                      </a:pPr>
                      <a:r>
                        <a:rPr lang="fr-FR" sz="1800" b="1" dirty="0"/>
                        <a:t>Bilan sexennal reste en vigueur</a:t>
                      </a:r>
                    </a:p>
                  </a:txBody>
                  <a:tcPr/>
                </a:tc>
                <a:extLst>
                  <a:ext uri="{0D108BD9-81ED-4DB2-BD59-A6C34878D82A}">
                    <a16:rowId xmlns:a16="http://schemas.microsoft.com/office/drawing/2014/main" val="1158661299"/>
                  </a:ext>
                </a:extLst>
              </a:tr>
              <a:tr h="1423407">
                <a:tc>
                  <a:txBody>
                    <a:bodyPr/>
                    <a:lstStyle/>
                    <a:p>
                      <a:r>
                        <a:rPr lang="fr-FR" sz="1800" dirty="0"/>
                        <a:t>LA RUPTURE DU CONTRAT DE TRAVAIL</a:t>
                      </a:r>
                    </a:p>
                  </a:txBody>
                  <a:tcPr/>
                </a:tc>
                <a:tc>
                  <a:txBody>
                    <a:bodyPr/>
                    <a:lstStyle/>
                    <a:p>
                      <a:pPr marL="285750" indent="-285750">
                        <a:buFontTx/>
                        <a:buChar char="-"/>
                      </a:pPr>
                      <a:r>
                        <a:rPr lang="fr-FR" sz="1800" dirty="0"/>
                        <a:t>IDR : revue à la hausse avec la création de 2 paliers supplémentaires</a:t>
                      </a:r>
                    </a:p>
                    <a:p>
                      <a:pPr marL="285750" indent="-285750">
                        <a:buFontTx/>
                        <a:buChar char="-"/>
                      </a:pPr>
                      <a:r>
                        <a:rPr lang="fr-FR" sz="1800" dirty="0"/>
                        <a:t>Création d’une indemnité de 5% pour les CDDU</a:t>
                      </a:r>
                    </a:p>
                    <a:p>
                      <a:pPr marL="285750" indent="-285750">
                        <a:buFontTx/>
                        <a:buChar char="-"/>
                      </a:pPr>
                      <a:endParaRPr lang="fr-FR" sz="1800" b="1" dirty="0"/>
                    </a:p>
                  </a:txBody>
                  <a:tcPr/>
                </a:tc>
                <a:tc>
                  <a:txBody>
                    <a:bodyPr/>
                    <a:lstStyle/>
                    <a:p>
                      <a:pPr marL="0" indent="0">
                        <a:buFontTx/>
                        <a:buNone/>
                      </a:pPr>
                      <a:endParaRPr lang="fr-FR" sz="1800" dirty="0"/>
                    </a:p>
                  </a:txBody>
                  <a:tcPr/>
                </a:tc>
                <a:extLst>
                  <a:ext uri="{0D108BD9-81ED-4DB2-BD59-A6C34878D82A}">
                    <a16:rowId xmlns:a16="http://schemas.microsoft.com/office/drawing/2014/main" val="2889161611"/>
                  </a:ext>
                </a:extLst>
              </a:tr>
            </a:tbl>
          </a:graphicData>
        </a:graphic>
      </p:graphicFrame>
    </p:spTree>
    <p:extLst>
      <p:ext uri="{BB962C8B-B14F-4D97-AF65-F5344CB8AC3E}">
        <p14:creationId xmlns:p14="http://schemas.microsoft.com/office/powerpoint/2010/main" val="30686444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1129553" y="273049"/>
            <a:ext cx="10529048" cy="821460"/>
          </a:xfrm>
        </p:spPr>
        <p:txBody>
          <a:bodyPr>
            <a:noAutofit/>
          </a:bodyPr>
          <a:lstStyle/>
          <a:p>
            <a:r>
              <a:rPr lang="fr-FR" sz="2400" b="1" i="0" dirty="0">
                <a:solidFill>
                  <a:srgbClr val="0070C0"/>
                </a:solidFill>
              </a:rPr>
              <a:t>VI LES PRINCIPAUX CHANGEMENTS AU 01/09/2022 OU POINTS D’ATTENTION</a:t>
            </a:r>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a:bodyPr>
          <a:lstStyle/>
          <a:p>
            <a:pPr>
              <a:spcAft>
                <a:spcPts val="600"/>
              </a:spcAft>
            </a:pPr>
            <a:fld id="{312CC964-A50B-4C29-B4E4-2C30BB34CCF3}" type="slidenum">
              <a:rPr lang="en-US" smtClean="0"/>
              <a:pPr>
                <a:spcAft>
                  <a:spcPts val="600"/>
                </a:spcAft>
              </a:pPr>
              <a:t>21</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5269" y="5821237"/>
            <a:ext cx="1737615" cy="999129"/>
          </a:xfrm>
          <a:prstGeom prst="rect">
            <a:avLst/>
          </a:prstGeom>
        </p:spPr>
      </p:pic>
      <p:graphicFrame>
        <p:nvGraphicFramePr>
          <p:cNvPr id="8" name="Tableau 8">
            <a:extLst>
              <a:ext uri="{FF2B5EF4-FFF2-40B4-BE49-F238E27FC236}">
                <a16:creationId xmlns:a16="http://schemas.microsoft.com/office/drawing/2014/main" id="{E9661017-1376-80D4-A226-12B366C6A0D0}"/>
              </a:ext>
            </a:extLst>
          </p:cNvPr>
          <p:cNvGraphicFramePr>
            <a:graphicFrameLocks noGrp="1"/>
          </p:cNvGraphicFramePr>
          <p:nvPr>
            <p:ph idx="1"/>
            <p:extLst>
              <p:ext uri="{D42A27DB-BD31-4B8C-83A1-F6EECF244321}">
                <p14:modId xmlns:p14="http://schemas.microsoft.com/office/powerpoint/2010/main" val="4058709770"/>
              </p:ext>
            </p:extLst>
          </p:nvPr>
        </p:nvGraphicFramePr>
        <p:xfrm>
          <a:off x="831273" y="1717964"/>
          <a:ext cx="10058399" cy="2525388"/>
        </p:xfrm>
        <a:graphic>
          <a:graphicData uri="http://schemas.openxmlformats.org/drawingml/2006/table">
            <a:tbl>
              <a:tblPr firstRow="1" bandRow="1">
                <a:tableStyleId>{073A0DAA-6AF3-43AB-8588-CEC1D06C72B9}</a:tableStyleId>
              </a:tblPr>
              <a:tblGrid>
                <a:gridCol w="2007541">
                  <a:extLst>
                    <a:ext uri="{9D8B030D-6E8A-4147-A177-3AD203B41FA5}">
                      <a16:colId xmlns:a16="http://schemas.microsoft.com/office/drawing/2014/main" val="2093835344"/>
                    </a:ext>
                  </a:extLst>
                </a:gridCol>
                <a:gridCol w="2773303">
                  <a:extLst>
                    <a:ext uri="{9D8B030D-6E8A-4147-A177-3AD203B41FA5}">
                      <a16:colId xmlns:a16="http://schemas.microsoft.com/office/drawing/2014/main" val="2871939778"/>
                    </a:ext>
                  </a:extLst>
                </a:gridCol>
                <a:gridCol w="5277555">
                  <a:extLst>
                    <a:ext uri="{9D8B030D-6E8A-4147-A177-3AD203B41FA5}">
                      <a16:colId xmlns:a16="http://schemas.microsoft.com/office/drawing/2014/main" val="351486208"/>
                    </a:ext>
                  </a:extLst>
                </a:gridCol>
              </a:tblGrid>
              <a:tr h="677285">
                <a:tc>
                  <a:txBody>
                    <a:bodyPr/>
                    <a:lstStyle/>
                    <a:p>
                      <a:r>
                        <a:rPr lang="fr-FR" sz="1800" dirty="0"/>
                        <a:t>SUJET</a:t>
                      </a:r>
                    </a:p>
                  </a:txBody>
                  <a:tcPr/>
                </a:tc>
                <a:tc>
                  <a:txBody>
                    <a:bodyPr/>
                    <a:lstStyle/>
                    <a:p>
                      <a:r>
                        <a:rPr lang="fr-FR" sz="1800" dirty="0"/>
                        <a:t>CE QUI NE CHANGE PAS VRAIMENT MAIS FORMALISEATION DANS LA CC</a:t>
                      </a:r>
                    </a:p>
                  </a:txBody>
                  <a:tcPr/>
                </a:tc>
                <a:tc>
                  <a:txBody>
                    <a:bodyPr/>
                    <a:lstStyle/>
                    <a:p>
                      <a:r>
                        <a:rPr lang="fr-FR" sz="1800" dirty="0"/>
                        <a:t>OBS/POINTS D’ATTENTION/ CONSEILS</a:t>
                      </a:r>
                    </a:p>
                  </a:txBody>
                  <a:tcPr/>
                </a:tc>
                <a:extLst>
                  <a:ext uri="{0D108BD9-81ED-4DB2-BD59-A6C34878D82A}">
                    <a16:rowId xmlns:a16="http://schemas.microsoft.com/office/drawing/2014/main" val="2575404404"/>
                  </a:ext>
                </a:extLst>
              </a:tr>
              <a:tr h="1336668">
                <a:tc>
                  <a:txBody>
                    <a:bodyPr/>
                    <a:lstStyle/>
                    <a:p>
                      <a:r>
                        <a:rPr lang="fr-FR" sz="1800" dirty="0"/>
                        <a:t>CONDITIONS DE TRAVAIL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dirty="0"/>
                        <a:t>LE DROIT A LA DECONNEXION</a:t>
                      </a:r>
                    </a:p>
                    <a:p>
                      <a:pPr marL="0" indent="0">
                        <a:buFontTx/>
                        <a:buNone/>
                      </a:pPr>
                      <a:r>
                        <a:rPr lang="fr-FR" sz="1800" b="0" dirty="0"/>
                        <a:t>Insertion dans le cadre du chapitre 2 de la CC</a:t>
                      </a:r>
                    </a:p>
                  </a:txBody>
                  <a:tcPr/>
                </a:tc>
                <a:tc>
                  <a:txBody>
                    <a:bodyPr/>
                    <a:lstStyle/>
                    <a:p>
                      <a:pPr marL="0" indent="0">
                        <a:buFontTx/>
                        <a:buNone/>
                      </a:pPr>
                      <a:r>
                        <a:rPr lang="fr-FR" sz="1800" b="1" dirty="0"/>
                        <a:t>OUTILS A VENIR DEVELOPPER PAR LA BRANCHE</a:t>
                      </a:r>
                    </a:p>
                  </a:txBody>
                  <a:tcPr/>
                </a:tc>
                <a:extLst>
                  <a:ext uri="{0D108BD9-81ED-4DB2-BD59-A6C34878D82A}">
                    <a16:rowId xmlns:a16="http://schemas.microsoft.com/office/drawing/2014/main" val="1158661299"/>
                  </a:ext>
                </a:extLst>
              </a:tr>
            </a:tbl>
          </a:graphicData>
        </a:graphic>
      </p:graphicFrame>
    </p:spTree>
    <p:extLst>
      <p:ext uri="{BB962C8B-B14F-4D97-AF65-F5344CB8AC3E}">
        <p14:creationId xmlns:p14="http://schemas.microsoft.com/office/powerpoint/2010/main" val="4900987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1129553" y="273049"/>
            <a:ext cx="10529048" cy="821460"/>
          </a:xfrm>
        </p:spPr>
        <p:txBody>
          <a:bodyPr>
            <a:noAutofit/>
          </a:bodyPr>
          <a:lstStyle/>
          <a:p>
            <a:r>
              <a:rPr lang="fr-FR" sz="3600" b="1" i="0" dirty="0">
                <a:solidFill>
                  <a:srgbClr val="0070C0"/>
                </a:solidFill>
              </a:rPr>
              <a:t>V DISPOSITIONS DE LA CC EPNL INAPPLICABLES CAR NECESSITANT L’EXTENSION DE LA CC</a:t>
            </a:r>
          </a:p>
        </p:txBody>
      </p:sp>
      <p:graphicFrame>
        <p:nvGraphicFramePr>
          <p:cNvPr id="5" name="Tableau 6">
            <a:extLst>
              <a:ext uri="{FF2B5EF4-FFF2-40B4-BE49-F238E27FC236}">
                <a16:creationId xmlns:a16="http://schemas.microsoft.com/office/drawing/2014/main" id="{42609796-9627-649B-23AE-7BB407EEBC08}"/>
              </a:ext>
            </a:extLst>
          </p:cNvPr>
          <p:cNvGraphicFramePr>
            <a:graphicFrameLocks noGrp="1"/>
          </p:cNvGraphicFramePr>
          <p:nvPr>
            <p:ph idx="1"/>
            <p:extLst>
              <p:ext uri="{D42A27DB-BD31-4B8C-83A1-F6EECF244321}">
                <p14:modId xmlns:p14="http://schemas.microsoft.com/office/powerpoint/2010/main" val="3116416865"/>
              </p:ext>
            </p:extLst>
          </p:nvPr>
        </p:nvGraphicFramePr>
        <p:xfrm>
          <a:off x="1129553" y="1233055"/>
          <a:ext cx="10057992" cy="4852813"/>
        </p:xfrm>
        <a:graphic>
          <a:graphicData uri="http://schemas.openxmlformats.org/drawingml/2006/table">
            <a:tbl>
              <a:tblPr firstRow="1" bandRow="1">
                <a:tableStyleId>{073A0DAA-6AF3-43AB-8588-CEC1D06C72B9}</a:tableStyleId>
              </a:tblPr>
              <a:tblGrid>
                <a:gridCol w="2778257">
                  <a:extLst>
                    <a:ext uri="{9D8B030D-6E8A-4147-A177-3AD203B41FA5}">
                      <a16:colId xmlns:a16="http://schemas.microsoft.com/office/drawing/2014/main" val="4260426435"/>
                    </a:ext>
                  </a:extLst>
                </a:gridCol>
                <a:gridCol w="7279735">
                  <a:extLst>
                    <a:ext uri="{9D8B030D-6E8A-4147-A177-3AD203B41FA5}">
                      <a16:colId xmlns:a16="http://schemas.microsoft.com/office/drawing/2014/main" val="315399901"/>
                    </a:ext>
                  </a:extLst>
                </a:gridCol>
              </a:tblGrid>
              <a:tr h="792693">
                <a:tc>
                  <a:txBody>
                    <a:bodyPr/>
                    <a:lstStyle/>
                    <a:p>
                      <a:r>
                        <a:rPr lang="fr-FR" sz="2000" dirty="0"/>
                        <a:t>OBJET</a:t>
                      </a:r>
                    </a:p>
                  </a:txBody>
                  <a:tcPr/>
                </a:tc>
                <a:tc>
                  <a:txBody>
                    <a:bodyPr/>
                    <a:lstStyle/>
                    <a:p>
                      <a:r>
                        <a:rPr lang="fr-FR" sz="2000" dirty="0"/>
                        <a:t>OBSERVATIONS</a:t>
                      </a:r>
                    </a:p>
                  </a:txBody>
                  <a:tcPr/>
                </a:tc>
                <a:extLst>
                  <a:ext uri="{0D108BD9-81ED-4DB2-BD59-A6C34878D82A}">
                    <a16:rowId xmlns:a16="http://schemas.microsoft.com/office/drawing/2014/main" val="1806165630"/>
                  </a:ext>
                </a:extLst>
              </a:tr>
              <a:tr h="544917">
                <a:tc>
                  <a:txBody>
                    <a:bodyPr/>
                    <a:lstStyle/>
                    <a:p>
                      <a:r>
                        <a:rPr lang="fr-FR" sz="2000" b="1" dirty="0"/>
                        <a:t>Période d’essai</a:t>
                      </a:r>
                    </a:p>
                  </a:txBody>
                  <a:tcPr/>
                </a:tc>
                <a:tc>
                  <a:txBody>
                    <a:bodyPr/>
                    <a:lstStyle/>
                    <a:p>
                      <a:r>
                        <a:rPr lang="fr-FR" sz="2000" dirty="0"/>
                        <a:t>Renouvellement la période d’essai pour les </a:t>
                      </a:r>
                      <a:r>
                        <a:rPr lang="fr-FR" sz="2000" b="1" dirty="0"/>
                        <a:t>cadres</a:t>
                      </a:r>
                      <a:r>
                        <a:rPr lang="fr-FR" sz="2000" dirty="0"/>
                        <a:t> dans la limite de 8 mois</a:t>
                      </a:r>
                      <a:endParaRPr lang="fr-FR" sz="2000" b="1" dirty="0"/>
                    </a:p>
                  </a:txBody>
                  <a:tcPr/>
                </a:tc>
                <a:extLst>
                  <a:ext uri="{0D108BD9-81ED-4DB2-BD59-A6C34878D82A}">
                    <a16:rowId xmlns:a16="http://schemas.microsoft.com/office/drawing/2014/main" val="3693012095"/>
                  </a:ext>
                </a:extLst>
              </a:tr>
              <a:tr h="3359080">
                <a:tc>
                  <a:txBody>
                    <a:bodyPr/>
                    <a:lstStyle/>
                    <a:p>
                      <a:r>
                        <a:rPr lang="fr-FR" sz="2000" b="1" dirty="0"/>
                        <a:t>CDI-I</a:t>
                      </a:r>
                    </a:p>
                  </a:txBody>
                  <a:tcPr/>
                </a:tc>
                <a:tc>
                  <a:txBody>
                    <a:bodyPr/>
                    <a:lstStyle/>
                    <a:p>
                      <a:r>
                        <a:rPr lang="fr-FR" sz="2000" b="1" dirty="0"/>
                        <a:t>Qu’est-ce que c’est </a:t>
                      </a:r>
                      <a:r>
                        <a:rPr lang="fr-FR" sz="2000" dirty="0"/>
                        <a:t>? Contrat à durée indéterminée qui couvre des </a:t>
                      </a:r>
                      <a:r>
                        <a:rPr lang="fr-FR" sz="2000" b="1" dirty="0"/>
                        <a:t>emplois</a:t>
                      </a:r>
                      <a:r>
                        <a:rPr lang="fr-FR" sz="2000" dirty="0"/>
                        <a:t> </a:t>
                      </a:r>
                      <a:r>
                        <a:rPr lang="fr-FR" sz="2000" b="1" dirty="0"/>
                        <a:t>permanents</a:t>
                      </a:r>
                      <a:r>
                        <a:rPr lang="fr-FR" sz="2000" dirty="0"/>
                        <a:t> comportant dans leur organisation de travail une </a:t>
                      </a:r>
                      <a:r>
                        <a:rPr lang="fr-FR" sz="2000" b="1" dirty="0"/>
                        <a:t>alternance de périodes travaillées et de périodes non travaillées. </a:t>
                      </a:r>
                      <a:r>
                        <a:rPr lang="fr-FR" sz="2000" b="0" dirty="0"/>
                        <a:t>Cela permet de s’affranchir des règles du temps partiel mais par contre chaque modification d’organisation du temps de travail nécessite l’accord du salarié.</a:t>
                      </a:r>
                      <a:endParaRPr lang="fr-FR" sz="2000" b="1" dirty="0"/>
                    </a:p>
                    <a:p>
                      <a:r>
                        <a:rPr lang="fr-FR" sz="2000" b="1" dirty="0"/>
                        <a:t>Pour qui ? Les formateurs</a:t>
                      </a:r>
                    </a:p>
                    <a:p>
                      <a:r>
                        <a:rPr lang="fr-FR" sz="2000" b="0" dirty="0"/>
                        <a:t>Mentions obligatoires du contrat de travail</a:t>
                      </a:r>
                    </a:p>
                  </a:txBody>
                  <a:tcPr/>
                </a:tc>
                <a:extLst>
                  <a:ext uri="{0D108BD9-81ED-4DB2-BD59-A6C34878D82A}">
                    <a16:rowId xmlns:a16="http://schemas.microsoft.com/office/drawing/2014/main" val="608176141"/>
                  </a:ext>
                </a:extLst>
              </a:tr>
            </a:tbl>
          </a:graphicData>
        </a:graphic>
      </p:graphicFrame>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a:bodyPr>
          <a:lstStyle/>
          <a:p>
            <a:pPr>
              <a:spcAft>
                <a:spcPts val="600"/>
              </a:spcAft>
            </a:pPr>
            <a:fld id="{312CC964-A50B-4C29-B4E4-2C30BB34CCF3}" type="slidenum">
              <a:rPr lang="en-US" smtClean="0"/>
              <a:pPr>
                <a:spcAft>
                  <a:spcPts val="600"/>
                </a:spcAft>
              </a:pPr>
              <a:t>22</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5269" y="5821237"/>
            <a:ext cx="1737615" cy="999129"/>
          </a:xfrm>
          <a:prstGeom prst="rect">
            <a:avLst/>
          </a:prstGeom>
        </p:spPr>
      </p:pic>
    </p:spTree>
    <p:extLst>
      <p:ext uri="{BB962C8B-B14F-4D97-AF65-F5344CB8AC3E}">
        <p14:creationId xmlns:p14="http://schemas.microsoft.com/office/powerpoint/2010/main" val="25054580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1129553" y="273049"/>
            <a:ext cx="10529048" cy="821460"/>
          </a:xfrm>
        </p:spPr>
        <p:txBody>
          <a:bodyPr>
            <a:noAutofit/>
          </a:bodyPr>
          <a:lstStyle/>
          <a:p>
            <a:r>
              <a:rPr lang="fr-FR" sz="3600" b="1" i="0" dirty="0">
                <a:solidFill>
                  <a:srgbClr val="0070C0"/>
                </a:solidFill>
              </a:rPr>
              <a:t>V DISPOSITIONS DE LA CC EPNL INAPPLICABLES CAR NECESSITANT L’EXTENSION DE LA CC</a:t>
            </a:r>
          </a:p>
        </p:txBody>
      </p:sp>
      <p:graphicFrame>
        <p:nvGraphicFramePr>
          <p:cNvPr id="5" name="Tableau 6">
            <a:extLst>
              <a:ext uri="{FF2B5EF4-FFF2-40B4-BE49-F238E27FC236}">
                <a16:creationId xmlns:a16="http://schemas.microsoft.com/office/drawing/2014/main" id="{42609796-9627-649B-23AE-7BB407EEBC08}"/>
              </a:ext>
            </a:extLst>
          </p:cNvPr>
          <p:cNvGraphicFramePr>
            <a:graphicFrameLocks noGrp="1"/>
          </p:cNvGraphicFramePr>
          <p:nvPr>
            <p:ph idx="1"/>
            <p:extLst>
              <p:ext uri="{D42A27DB-BD31-4B8C-83A1-F6EECF244321}">
                <p14:modId xmlns:p14="http://schemas.microsoft.com/office/powerpoint/2010/main" val="4178703455"/>
              </p:ext>
            </p:extLst>
          </p:nvPr>
        </p:nvGraphicFramePr>
        <p:xfrm>
          <a:off x="1129553" y="1303193"/>
          <a:ext cx="10016429" cy="4518044"/>
        </p:xfrm>
        <a:graphic>
          <a:graphicData uri="http://schemas.openxmlformats.org/drawingml/2006/table">
            <a:tbl>
              <a:tblPr firstRow="1" bandRow="1">
                <a:tableStyleId>{073A0DAA-6AF3-43AB-8588-CEC1D06C72B9}</a:tableStyleId>
              </a:tblPr>
              <a:tblGrid>
                <a:gridCol w="2766776">
                  <a:extLst>
                    <a:ext uri="{9D8B030D-6E8A-4147-A177-3AD203B41FA5}">
                      <a16:colId xmlns:a16="http://schemas.microsoft.com/office/drawing/2014/main" val="4260426435"/>
                    </a:ext>
                  </a:extLst>
                </a:gridCol>
                <a:gridCol w="7249653">
                  <a:extLst>
                    <a:ext uri="{9D8B030D-6E8A-4147-A177-3AD203B41FA5}">
                      <a16:colId xmlns:a16="http://schemas.microsoft.com/office/drawing/2014/main" val="315399901"/>
                    </a:ext>
                  </a:extLst>
                </a:gridCol>
              </a:tblGrid>
              <a:tr h="710209">
                <a:tc>
                  <a:txBody>
                    <a:bodyPr/>
                    <a:lstStyle/>
                    <a:p>
                      <a:r>
                        <a:rPr lang="fr-FR" sz="2000" dirty="0"/>
                        <a:t>OBJET</a:t>
                      </a:r>
                    </a:p>
                  </a:txBody>
                  <a:tcPr/>
                </a:tc>
                <a:tc>
                  <a:txBody>
                    <a:bodyPr/>
                    <a:lstStyle/>
                    <a:p>
                      <a:r>
                        <a:rPr lang="fr-FR" sz="2000" dirty="0"/>
                        <a:t>OBSERVATIONS</a:t>
                      </a:r>
                    </a:p>
                  </a:txBody>
                  <a:tcPr/>
                </a:tc>
                <a:extLst>
                  <a:ext uri="{0D108BD9-81ED-4DB2-BD59-A6C34878D82A}">
                    <a16:rowId xmlns:a16="http://schemas.microsoft.com/office/drawing/2014/main" val="1806165630"/>
                  </a:ext>
                </a:extLst>
              </a:tr>
              <a:tr h="2622377">
                <a:tc>
                  <a:txBody>
                    <a:bodyPr/>
                    <a:lstStyle/>
                    <a:p>
                      <a:r>
                        <a:rPr lang="fr-FR" sz="2000" b="1" dirty="0"/>
                        <a:t>CDI-O</a:t>
                      </a:r>
                    </a:p>
                  </a:txBody>
                  <a:tcPr/>
                </a:tc>
                <a:tc>
                  <a:txBody>
                    <a:bodyPr/>
                    <a:lstStyle/>
                    <a:p>
                      <a:r>
                        <a:rPr lang="fr-FR" sz="2000" b="1" dirty="0"/>
                        <a:t>Pour quoi </a:t>
                      </a:r>
                      <a:r>
                        <a:rPr lang="fr-FR" sz="2000" dirty="0"/>
                        <a:t>? La réalisation d’un ouvrage ou de travaux </a:t>
                      </a:r>
                      <a:r>
                        <a:rPr lang="fr-FR" sz="2000" b="1" dirty="0"/>
                        <a:t>précis</a:t>
                      </a:r>
                      <a:r>
                        <a:rPr lang="fr-FR" sz="2000" dirty="0"/>
                        <a:t> dont la durée est incertaine.</a:t>
                      </a:r>
                    </a:p>
                    <a:p>
                      <a:r>
                        <a:rPr lang="fr-FR" sz="2000" b="1" dirty="0"/>
                        <a:t>Pour qui ? Emplois ciblés </a:t>
                      </a:r>
                      <a:r>
                        <a:rPr lang="fr-FR" sz="2000" b="0" dirty="0"/>
                        <a:t>et ne peut concerner que des </a:t>
                      </a:r>
                      <a:r>
                        <a:rPr lang="fr-FR" sz="2000" b="1" dirty="0"/>
                        <a:t>AM ou cadres</a:t>
                      </a:r>
                    </a:p>
                    <a:p>
                      <a:r>
                        <a:rPr lang="fr-FR" sz="2000" b="0" dirty="0"/>
                        <a:t>Mentions obligatoires du contrat de travail / majoration de salaire et abondement spécifique CPF / limitations</a:t>
                      </a:r>
                    </a:p>
                    <a:p>
                      <a:endParaRPr lang="fr-FR" sz="2000" dirty="0"/>
                    </a:p>
                  </a:txBody>
                  <a:tcPr/>
                </a:tc>
                <a:extLst>
                  <a:ext uri="{0D108BD9-81ED-4DB2-BD59-A6C34878D82A}">
                    <a16:rowId xmlns:a16="http://schemas.microsoft.com/office/drawing/2014/main" val="2059439364"/>
                  </a:ext>
                </a:extLst>
              </a:tr>
              <a:tr h="1185458">
                <a:tc>
                  <a:txBody>
                    <a:bodyPr/>
                    <a:lstStyle/>
                    <a:p>
                      <a:r>
                        <a:rPr lang="fr-FR" sz="2000" b="1" dirty="0"/>
                        <a:t>CDD</a:t>
                      </a:r>
                    </a:p>
                  </a:txBody>
                  <a:tcPr/>
                </a:tc>
                <a:tc>
                  <a:txBody>
                    <a:bodyPr/>
                    <a:lstStyle/>
                    <a:p>
                      <a:pPr marL="342900" indent="-342900">
                        <a:buFontTx/>
                        <a:buChar char="-"/>
                      </a:pPr>
                      <a:r>
                        <a:rPr lang="fr-FR" sz="2000" dirty="0"/>
                        <a:t>Possibilité d’aller jusqu’à 24 mois pour le CDD ATA</a:t>
                      </a:r>
                    </a:p>
                    <a:p>
                      <a:pPr marL="342900" indent="-342900">
                        <a:buFontTx/>
                        <a:buChar char="-"/>
                      </a:pPr>
                      <a:r>
                        <a:rPr lang="fr-FR" sz="2000" dirty="0"/>
                        <a:t>Suppression du délai de carence entre 2 CDD</a:t>
                      </a:r>
                    </a:p>
                    <a:p>
                      <a:pPr marL="342900" indent="-342900">
                        <a:buFontTx/>
                        <a:buChar char="-"/>
                      </a:pPr>
                      <a:r>
                        <a:rPr lang="fr-FR" sz="2000" dirty="0"/>
                        <a:t>CDD de remplacement : Période de tuilage de 5 jours ouvrés</a:t>
                      </a:r>
                    </a:p>
                  </a:txBody>
                  <a:tcPr/>
                </a:tc>
                <a:extLst>
                  <a:ext uri="{0D108BD9-81ED-4DB2-BD59-A6C34878D82A}">
                    <a16:rowId xmlns:a16="http://schemas.microsoft.com/office/drawing/2014/main" val="608274124"/>
                  </a:ext>
                </a:extLst>
              </a:tr>
            </a:tbl>
          </a:graphicData>
        </a:graphic>
      </p:graphicFrame>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a:bodyPr>
          <a:lstStyle/>
          <a:p>
            <a:pPr>
              <a:spcAft>
                <a:spcPts val="600"/>
              </a:spcAft>
            </a:pPr>
            <a:fld id="{312CC964-A50B-4C29-B4E4-2C30BB34CCF3}" type="slidenum">
              <a:rPr lang="en-US" smtClean="0"/>
              <a:pPr>
                <a:spcAft>
                  <a:spcPts val="600"/>
                </a:spcAft>
              </a:pPr>
              <a:t>23</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5269" y="5821237"/>
            <a:ext cx="1737615" cy="999129"/>
          </a:xfrm>
          <a:prstGeom prst="rect">
            <a:avLst/>
          </a:prstGeom>
        </p:spPr>
      </p:pic>
    </p:spTree>
    <p:extLst>
      <p:ext uri="{BB962C8B-B14F-4D97-AF65-F5344CB8AC3E}">
        <p14:creationId xmlns:p14="http://schemas.microsoft.com/office/powerpoint/2010/main" val="38744906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1129553" y="273049"/>
            <a:ext cx="10529048" cy="821460"/>
          </a:xfrm>
        </p:spPr>
        <p:txBody>
          <a:bodyPr>
            <a:normAutofit/>
          </a:bodyPr>
          <a:lstStyle/>
          <a:p>
            <a:r>
              <a:rPr lang="fr-FR" i="0" dirty="0"/>
              <a:t>LES SERVICES DE LA FEDOLOR</a:t>
            </a:r>
          </a:p>
        </p:txBody>
      </p:sp>
      <p:sp>
        <p:nvSpPr>
          <p:cNvPr id="3" name="Espace réservé du contenu 2">
            <a:extLst>
              <a:ext uri="{FF2B5EF4-FFF2-40B4-BE49-F238E27FC236}">
                <a16:creationId xmlns:a16="http://schemas.microsoft.com/office/drawing/2014/main" id="{FC918927-E949-4904-80F4-8B5E59B56CF5}"/>
              </a:ext>
            </a:extLst>
          </p:cNvPr>
          <p:cNvSpPr>
            <a:spLocks noGrp="1"/>
          </p:cNvSpPr>
          <p:nvPr>
            <p:ph idx="1"/>
          </p:nvPr>
        </p:nvSpPr>
        <p:spPr>
          <a:xfrm>
            <a:off x="1178284" y="1343891"/>
            <a:ext cx="9863789" cy="4727529"/>
          </a:xfrm>
        </p:spPr>
        <p:txBody>
          <a:bodyPr numCol="2">
            <a:normAutofit fontScale="77500" lnSpcReduction="20000"/>
          </a:bodyPr>
          <a:lstStyle/>
          <a:p>
            <a:pPr marL="0" indent="0">
              <a:lnSpc>
                <a:spcPct val="90000"/>
              </a:lnSpc>
              <a:buNone/>
            </a:pPr>
            <a:r>
              <a:rPr lang="fr-FR" sz="1800" b="1" dirty="0">
                <a:solidFill>
                  <a:srgbClr val="5E8BBF"/>
                </a:solidFill>
                <a:effectLst/>
                <a:latin typeface="Fira Sans" panose="020B0503050000020004" pitchFamily="34" charset="0"/>
                <a:ea typeface="Calibri" panose="020F0502020204030204" pitchFamily="34" charset="0"/>
                <a:cs typeface="Times New Roman" panose="02020603050405020304" pitchFamily="18" charset="0"/>
              </a:rPr>
              <a:t>Pôle financement et prospective : </a:t>
            </a:r>
            <a:r>
              <a:rPr lang="fr-FR" sz="1800" b="1">
                <a:solidFill>
                  <a:srgbClr val="5E8BBF"/>
                </a:solidFill>
                <a:effectLst/>
                <a:latin typeface="Fira Sans" panose="020B0503050000020004" pitchFamily="34" charset="0"/>
                <a:ea typeface="Calibri" panose="020F0502020204030204" pitchFamily="34" charset="0"/>
                <a:cs typeface="Times New Roman" panose="02020603050405020304" pitchFamily="18" charset="0"/>
              </a:rPr>
              <a:t>	</a:t>
            </a:r>
            <a:r>
              <a:rPr lang="fr-FR" sz="1800" b="1" dirty="0">
                <a:solidFill>
                  <a:srgbClr val="5E8BBF"/>
                </a:solidFill>
                <a:effectLst/>
                <a:latin typeface="Fira Sans" panose="020B0503050000020004" pitchFamily="34" charset="0"/>
                <a:ea typeface="Calibri" panose="020F0502020204030204" pitchFamily="34" charset="0"/>
                <a:cs typeface="Times New Roman" panose="02020603050405020304" pitchFamily="18" charset="0"/>
              </a:rPr>
              <a:t>		</a:t>
            </a:r>
            <a:br>
              <a:rPr lang="fr-FR" sz="1600" dirty="0">
                <a:effectLst/>
                <a:latin typeface="Fira Sans" panose="020B0503050000020004" pitchFamily="34" charset="0"/>
                <a:ea typeface="Calibri" panose="020F0502020204030204" pitchFamily="34" charset="0"/>
                <a:cs typeface="Times New Roman" panose="02020603050405020304" pitchFamily="18" charset="0"/>
              </a:rPr>
            </a:br>
            <a:r>
              <a:rPr lang="fr-FR" sz="1600" i="1" dirty="0">
                <a:effectLst/>
                <a:latin typeface="Fira Sans" panose="020B0503050000020004" pitchFamily="34" charset="0"/>
                <a:ea typeface="Calibri" panose="020F0502020204030204" pitchFamily="34" charset="0"/>
                <a:cs typeface="Times New Roman" panose="02020603050405020304" pitchFamily="18" charset="0"/>
              </a:rPr>
              <a:t>Interlocuteur : M. Patrick HENRY, secrétaire Général</a:t>
            </a:r>
            <a:br>
              <a:rPr lang="fr-FR" sz="1600" i="1" dirty="0">
                <a:effectLst/>
                <a:latin typeface="Fira Sans" panose="020B0503050000020004" pitchFamily="34" charset="0"/>
                <a:ea typeface="Calibri" panose="020F0502020204030204" pitchFamily="34" charset="0"/>
                <a:cs typeface="Times New Roman" panose="02020603050405020304" pitchFamily="18" charset="0"/>
              </a:rPr>
            </a:br>
            <a:r>
              <a:rPr lang="fr-FR" sz="1200" i="0" cap="none" dirty="0">
                <a:effectLst/>
                <a:latin typeface="Fira Sans Medium" panose="020B0603050000020004" pitchFamily="34" charset="0"/>
                <a:ea typeface="Calibri" panose="020F0502020204030204" pitchFamily="34" charset="0"/>
                <a:cs typeface="Times New Roman" panose="02020603050405020304" pitchFamily="18" charset="0"/>
              </a:rPr>
              <a:t>M </a:t>
            </a:r>
            <a:r>
              <a:rPr lang="fr-FR" sz="1200" i="0" u="sng" cap="none" dirty="0">
                <a:solidFill>
                  <a:srgbClr val="0563C1"/>
                </a:solidFill>
                <a:latin typeface="Fira Sans" panose="020B0503050000020004" pitchFamily="34" charset="0"/>
                <a:ea typeface="Calibri" panose="020F0502020204030204" pitchFamily="34" charset="0"/>
                <a:cs typeface="Times New Roman" panose="02020603050405020304" pitchFamily="18" charset="0"/>
              </a:rPr>
              <a:t>p.henry</a:t>
            </a:r>
            <a:r>
              <a:rPr lang="fr-FR" sz="1200" i="0" u="sng" cap="none" dirty="0">
                <a:solidFill>
                  <a:srgbClr val="0563C1"/>
                </a:solidFill>
                <a:effectLst/>
                <a:latin typeface="Fira Sans" panose="020B0503050000020004" pitchFamily="34" charset="0"/>
                <a:ea typeface="Calibri" panose="020F0502020204030204" pitchFamily="34" charset="0"/>
                <a:cs typeface="Times New Roman" panose="02020603050405020304" pitchFamily="18" charset="0"/>
                <a:hlinkClick r:id="rId3"/>
              </a:rPr>
              <a:t>@est.urogec.org</a:t>
            </a:r>
            <a:br>
              <a:rPr lang="fr-FR" sz="1200" i="0" cap="none" dirty="0">
                <a:effectLst/>
                <a:latin typeface="Fira Sans" panose="020B0503050000020004" pitchFamily="34" charset="0"/>
                <a:ea typeface="Calibri" panose="020F0502020204030204" pitchFamily="34" charset="0"/>
                <a:cs typeface="Times New Roman" panose="02020603050405020304" pitchFamily="18" charset="0"/>
              </a:rPr>
            </a:br>
            <a:r>
              <a:rPr lang="fr-FR" sz="1200" i="0" cap="none" dirty="0">
                <a:solidFill>
                  <a:schemeClr val="bg1">
                    <a:lumMod val="10000"/>
                  </a:schemeClr>
                </a:solidFill>
                <a:effectLst/>
                <a:latin typeface="Fira Sans Medium" panose="020B0603050000020004" pitchFamily="34" charset="0"/>
                <a:ea typeface="Calibri" panose="020F0502020204030204" pitchFamily="34" charset="0"/>
              </a:rPr>
              <a:t>T </a:t>
            </a:r>
            <a:r>
              <a:rPr lang="fr-FR" sz="1200" i="0" cap="none" dirty="0">
                <a:effectLst/>
                <a:latin typeface="Fira Sans Light" panose="020B0403050000020004" pitchFamily="34" charset="0"/>
                <a:ea typeface="Calibri" panose="020F0502020204030204" pitchFamily="34" charset="0"/>
              </a:rPr>
              <a:t>+33 (</a:t>
            </a:r>
            <a:r>
              <a:rPr lang="fr-FR" sz="1200" i="0" cap="none" dirty="0">
                <a:solidFill>
                  <a:srgbClr val="000000"/>
                </a:solidFill>
                <a:effectLst/>
                <a:latin typeface="Fira Sans Light" panose="020B0403050000020004" pitchFamily="34" charset="0"/>
                <a:ea typeface="Calibri" panose="020F0502020204030204" pitchFamily="34" charset="0"/>
              </a:rPr>
              <a:t>0)6 73 22 53 3</a:t>
            </a:r>
            <a:endParaRPr lang="fr-FR" sz="1200" dirty="0">
              <a:solidFill>
                <a:srgbClr val="000000"/>
              </a:solidFill>
              <a:highlight>
                <a:srgbClr val="FFFF00"/>
              </a:highlight>
              <a:latin typeface="Fira Sans Light" panose="020B0403050000020004" pitchFamily="34" charset="0"/>
            </a:endParaRPr>
          </a:p>
          <a:p>
            <a:pPr marL="0" indent="0">
              <a:lnSpc>
                <a:spcPct val="90000"/>
              </a:lnSpc>
              <a:buNone/>
            </a:pPr>
            <a:endParaRPr lang="fr-FR" sz="1200" dirty="0">
              <a:solidFill>
                <a:srgbClr val="000000"/>
              </a:solidFill>
              <a:highlight>
                <a:srgbClr val="FFFF00"/>
              </a:highlight>
              <a:latin typeface="Fira Sans Light" panose="020B0403050000020004" pitchFamily="34" charset="0"/>
            </a:endParaRPr>
          </a:p>
          <a:p>
            <a:pPr marL="0" indent="0">
              <a:lnSpc>
                <a:spcPct val="90000"/>
              </a:lnSpc>
              <a:buNone/>
            </a:pPr>
            <a:endParaRPr lang="fr-FR" sz="1200" dirty="0">
              <a:solidFill>
                <a:srgbClr val="000000"/>
              </a:solidFill>
              <a:highlight>
                <a:srgbClr val="FFFF00"/>
              </a:highlight>
              <a:latin typeface="Fira Sans Light" panose="020B0403050000020004" pitchFamily="34" charset="0"/>
            </a:endParaRPr>
          </a:p>
          <a:p>
            <a:pPr marL="0" indent="0">
              <a:lnSpc>
                <a:spcPct val="90000"/>
              </a:lnSpc>
              <a:buNone/>
            </a:pPr>
            <a:r>
              <a:rPr lang="fr-FR" sz="1800" b="1" dirty="0">
                <a:solidFill>
                  <a:srgbClr val="5E8BBF"/>
                </a:solidFill>
                <a:effectLst/>
                <a:latin typeface="Fira Sans" panose="020B0503050000020004" pitchFamily="34" charset="0"/>
                <a:ea typeface="Calibri" panose="020F0502020204030204" pitchFamily="34" charset="0"/>
                <a:cs typeface="Times New Roman" panose="02020603050405020304" pitchFamily="18" charset="0"/>
              </a:rPr>
              <a:t>Pôle Juridique :</a:t>
            </a:r>
            <a:br>
              <a:rPr lang="fr-FR" sz="1800" dirty="0">
                <a:effectLst/>
                <a:latin typeface="Fira Sans" panose="020B0503050000020004" pitchFamily="34" charset="0"/>
                <a:ea typeface="Calibri" panose="020F0502020204030204" pitchFamily="34" charset="0"/>
                <a:cs typeface="Times New Roman" panose="02020603050405020304" pitchFamily="18" charset="0"/>
              </a:rPr>
            </a:br>
            <a:r>
              <a:rPr lang="fr-FR" sz="1800" i="1" dirty="0">
                <a:effectLst/>
                <a:latin typeface="Fira Sans" panose="020B0503050000020004" pitchFamily="34" charset="0"/>
                <a:ea typeface="Calibri" panose="020F0502020204030204" pitchFamily="34" charset="0"/>
                <a:cs typeface="Times New Roman" panose="02020603050405020304" pitchFamily="18" charset="0"/>
              </a:rPr>
              <a:t>Interlocuteurs : 	</a:t>
            </a:r>
            <a:br>
              <a:rPr lang="fr-FR" sz="1800" i="1" dirty="0">
                <a:effectLst/>
                <a:latin typeface="Fira Sans" panose="020B0503050000020004" pitchFamily="34" charset="0"/>
                <a:ea typeface="Calibri" panose="020F0502020204030204" pitchFamily="34" charset="0"/>
                <a:cs typeface="Times New Roman" panose="02020603050405020304" pitchFamily="18" charset="0"/>
              </a:rPr>
            </a:br>
            <a:r>
              <a:rPr lang="fr-FR" sz="1800" i="1" dirty="0">
                <a:effectLst/>
                <a:latin typeface="Fira Sans" panose="020B0503050000020004" pitchFamily="34" charset="0"/>
                <a:ea typeface="Calibri" panose="020F0502020204030204" pitchFamily="34" charset="0"/>
                <a:cs typeface="Times New Roman" panose="02020603050405020304" pitchFamily="18" charset="0"/>
              </a:rPr>
              <a:t>Mme Jessica FREITAS</a:t>
            </a:r>
            <a:br>
              <a:rPr lang="fr-FR" sz="1800" i="1" dirty="0">
                <a:effectLst/>
                <a:latin typeface="Fira Sans" panose="020B0503050000020004" pitchFamily="34" charset="0"/>
                <a:ea typeface="Calibri" panose="020F0502020204030204" pitchFamily="34" charset="0"/>
                <a:cs typeface="Times New Roman" panose="02020603050405020304" pitchFamily="18" charset="0"/>
              </a:rPr>
            </a:br>
            <a:r>
              <a:rPr kumimoji="0" lang="fr-FR" sz="1800" b="0" i="0" u="none" strike="noStrike" kern="1200" cap="none" spc="0" normalizeH="0" baseline="0" noProof="0" dirty="0">
                <a:ln>
                  <a:noFill/>
                </a:ln>
                <a:solidFill>
                  <a:srgbClr val="001E2E"/>
                </a:solidFill>
                <a:effectLst/>
                <a:uLnTx/>
                <a:uFillTx/>
                <a:latin typeface="Fira Sans" panose="020B0503050000020004" pitchFamily="34" charset="0"/>
                <a:ea typeface="Calibri" panose="020F0502020204030204" pitchFamily="34" charset="0"/>
                <a:cs typeface="Times New Roman" panose="02020603050405020304" pitchFamily="18" charset="0"/>
              </a:rPr>
              <a:t>M </a:t>
            </a:r>
            <a:r>
              <a:rPr lang="fr-FR" sz="1800" i="0" u="sng" cap="none" dirty="0" err="1">
                <a:solidFill>
                  <a:srgbClr val="0563C1"/>
                </a:solidFill>
                <a:latin typeface="Fira Sans" panose="020B0503050000020004" pitchFamily="34" charset="0"/>
                <a:ea typeface="Calibri" panose="020F0502020204030204" pitchFamily="34" charset="0"/>
                <a:cs typeface="Times New Roman" panose="02020603050405020304" pitchFamily="18" charset="0"/>
              </a:rPr>
              <a:t>j.freitas</a:t>
            </a:r>
            <a:r>
              <a:rPr kumimoji="0" lang="fr-FR" sz="1800" b="0" i="0" u="sng" strike="noStrike" kern="1200" cap="none" spc="0" normalizeH="0" baseline="0" noProof="0" dirty="0">
                <a:ln>
                  <a:noFill/>
                </a:ln>
                <a:solidFill>
                  <a:srgbClr val="0563C1"/>
                </a:solidFill>
                <a:effectLst/>
                <a:uLnTx/>
                <a:uFillTx/>
                <a:latin typeface="Fira Sans" panose="020B0503050000020004" pitchFamily="34" charset="0"/>
                <a:ea typeface="Calibri" panose="020F0502020204030204" pitchFamily="34" charset="0"/>
                <a:cs typeface="Times New Roman" panose="02020603050405020304" pitchFamily="18" charset="0"/>
                <a:hlinkClick r:id="rId3"/>
              </a:rPr>
              <a:t>@est.urogec.org</a:t>
            </a:r>
            <a:br>
              <a:rPr kumimoji="0" lang="fr-FR" sz="1800" b="0" i="0" u="none" strike="noStrike" kern="1200" cap="none" spc="0" normalizeH="0" baseline="0" noProof="0" dirty="0">
                <a:ln>
                  <a:noFill/>
                </a:ln>
                <a:solidFill>
                  <a:srgbClr val="001E2E"/>
                </a:solidFill>
                <a:effectLst/>
                <a:uLnTx/>
                <a:uFillTx/>
                <a:latin typeface="Fira Sans" panose="020B0503050000020004" pitchFamily="34" charset="0"/>
                <a:ea typeface="Calibri" panose="020F0502020204030204" pitchFamily="34" charset="0"/>
                <a:cs typeface="Times New Roman" panose="02020603050405020304" pitchFamily="18" charset="0"/>
              </a:rPr>
            </a:br>
            <a:r>
              <a:rPr kumimoji="0" lang="fr-FR" sz="1200" b="0" i="0" u="none" strike="noStrike" kern="1200" cap="none" spc="0" normalizeH="0" baseline="0" noProof="0" dirty="0">
                <a:ln>
                  <a:noFill/>
                </a:ln>
                <a:solidFill>
                  <a:srgbClr val="F8F8F8">
                    <a:lumMod val="10000"/>
                  </a:srgbClr>
                </a:solidFill>
                <a:effectLst/>
                <a:uLnTx/>
                <a:uFillTx/>
                <a:latin typeface="Fira Sans Light" panose="020B0403050000020004" pitchFamily="34" charset="0"/>
                <a:ea typeface="Calibri" panose="020F0502020204030204" pitchFamily="34" charset="0"/>
                <a:cs typeface="+mj-cs"/>
              </a:rPr>
              <a:t>T </a:t>
            </a:r>
            <a:r>
              <a:rPr kumimoji="0" lang="fr-FR" sz="1200" b="0" i="0" u="none" strike="noStrike" kern="1200" cap="none" spc="0" normalizeH="0" baseline="0" noProof="0" dirty="0">
                <a:ln>
                  <a:noFill/>
                </a:ln>
                <a:solidFill>
                  <a:srgbClr val="001E2E"/>
                </a:solidFill>
                <a:effectLst/>
                <a:uLnTx/>
                <a:uFillTx/>
                <a:latin typeface="Fira Sans Light" panose="020B0403050000020004" pitchFamily="34" charset="0"/>
                <a:ea typeface="Calibri" panose="020F0502020204030204" pitchFamily="34" charset="0"/>
                <a:cs typeface="+mj-cs"/>
              </a:rPr>
              <a:t>+33 (</a:t>
            </a:r>
            <a:r>
              <a:rPr kumimoji="0" lang="fr-FR" sz="1200" b="0" i="0" u="none" strike="noStrike" kern="1200" cap="none" spc="0" normalizeH="0" baseline="0" noProof="0" dirty="0">
                <a:ln>
                  <a:noFill/>
                </a:ln>
                <a:solidFill>
                  <a:srgbClr val="000000"/>
                </a:solidFill>
                <a:effectLst/>
                <a:uLnTx/>
                <a:uFillTx/>
                <a:latin typeface="Fira Sans Light" panose="020B0403050000020004" pitchFamily="34" charset="0"/>
                <a:ea typeface="Calibri" panose="020F0502020204030204" pitchFamily="34" charset="0"/>
                <a:cs typeface="+mj-cs"/>
              </a:rPr>
              <a:t>0)6 77 71 78 67</a:t>
            </a:r>
            <a:br>
              <a:rPr lang="fr-FR" sz="1800" dirty="0">
                <a:latin typeface="Fira Sans" panose="020B0503050000020004" pitchFamily="34" charset="0"/>
                <a:ea typeface="Calibri" panose="020F0502020204030204" pitchFamily="34" charset="0"/>
                <a:cs typeface="Times New Roman" panose="02020603050405020304" pitchFamily="18" charset="0"/>
              </a:rPr>
            </a:br>
            <a:r>
              <a:rPr lang="fr-FR" sz="1800" i="1" dirty="0">
                <a:effectLst/>
                <a:latin typeface="Fira Sans" panose="020B0503050000020004" pitchFamily="34" charset="0"/>
                <a:ea typeface="Calibri" panose="020F0502020204030204" pitchFamily="34" charset="0"/>
                <a:cs typeface="Times New Roman" panose="02020603050405020304" pitchFamily="18" charset="0"/>
              </a:rPr>
              <a:t>Mme Anaïs GRANGE </a:t>
            </a:r>
            <a:br>
              <a:rPr lang="fr-FR" sz="1800" i="1" dirty="0">
                <a:effectLst/>
                <a:latin typeface="Fira Sans" panose="020B0503050000020004" pitchFamily="34" charset="0"/>
                <a:ea typeface="Calibri" panose="020F0502020204030204" pitchFamily="34" charset="0"/>
                <a:cs typeface="Times New Roman" panose="02020603050405020304" pitchFamily="18" charset="0"/>
              </a:rPr>
            </a:br>
            <a:r>
              <a:rPr kumimoji="0" lang="fr-FR" sz="1800" b="0" i="0" u="none" strike="noStrike" kern="1200" cap="none" spc="0" normalizeH="0" baseline="0" noProof="0" dirty="0">
                <a:ln>
                  <a:noFill/>
                </a:ln>
                <a:solidFill>
                  <a:srgbClr val="001E2E"/>
                </a:solidFill>
                <a:effectLst/>
                <a:uLnTx/>
                <a:uFillTx/>
                <a:latin typeface="Fira Sans" panose="020B0503050000020004" pitchFamily="34" charset="0"/>
                <a:ea typeface="Calibri" panose="020F0502020204030204" pitchFamily="34" charset="0"/>
                <a:cs typeface="Times New Roman" panose="02020603050405020304" pitchFamily="18" charset="0"/>
              </a:rPr>
              <a:t>M </a:t>
            </a:r>
            <a:r>
              <a:rPr kumimoji="0" lang="fr-FR" sz="1800" b="0" i="0" u="sng" strike="noStrike" kern="1200" cap="none" spc="0" normalizeH="0" baseline="0" noProof="0" dirty="0">
                <a:ln>
                  <a:noFill/>
                </a:ln>
                <a:solidFill>
                  <a:srgbClr val="0563C1"/>
                </a:solidFill>
                <a:effectLst/>
                <a:uLnTx/>
                <a:uFillTx/>
                <a:latin typeface="Fira Sans" panose="020B0503050000020004" pitchFamily="34" charset="0"/>
                <a:ea typeface="Calibri" panose="020F0502020204030204" pitchFamily="34" charset="0"/>
                <a:cs typeface="Times New Roman" panose="02020603050405020304" pitchFamily="18" charset="0"/>
              </a:rPr>
              <a:t>a.grange</a:t>
            </a:r>
            <a:r>
              <a:rPr kumimoji="0" lang="fr-FR" sz="1800" b="0" i="0" u="sng" strike="noStrike" kern="1200" cap="none" spc="0" normalizeH="0" baseline="0" noProof="0" dirty="0">
                <a:ln>
                  <a:noFill/>
                </a:ln>
                <a:solidFill>
                  <a:srgbClr val="0563C1"/>
                </a:solidFill>
                <a:effectLst/>
                <a:uLnTx/>
                <a:uFillTx/>
                <a:latin typeface="Fira Sans" panose="020B0503050000020004" pitchFamily="34" charset="0"/>
                <a:ea typeface="Calibri" panose="020F0502020204030204" pitchFamily="34" charset="0"/>
                <a:cs typeface="Times New Roman" panose="02020603050405020304" pitchFamily="18" charset="0"/>
                <a:hlinkClick r:id="rId3"/>
              </a:rPr>
              <a:t>@est.urogec.org</a:t>
            </a:r>
            <a:br>
              <a:rPr kumimoji="0" lang="fr-FR" sz="1800" b="0" i="0" u="none" strike="noStrike" kern="1200" cap="none" spc="0" normalizeH="0" baseline="0" noProof="0" dirty="0">
                <a:ln>
                  <a:noFill/>
                </a:ln>
                <a:solidFill>
                  <a:srgbClr val="001E2E"/>
                </a:solidFill>
                <a:effectLst/>
                <a:uLnTx/>
                <a:uFillTx/>
                <a:latin typeface="Fira Sans" panose="020B0503050000020004" pitchFamily="34" charset="0"/>
                <a:ea typeface="Calibri" panose="020F0502020204030204" pitchFamily="34" charset="0"/>
                <a:cs typeface="Times New Roman" panose="02020603050405020304" pitchFamily="18" charset="0"/>
              </a:rPr>
            </a:br>
            <a:r>
              <a:rPr kumimoji="0" lang="fr-FR" sz="1200" b="0" i="0" u="none" strike="noStrike" kern="1200" cap="none" spc="0" normalizeH="0" baseline="0" noProof="0" dirty="0">
                <a:ln>
                  <a:noFill/>
                </a:ln>
                <a:solidFill>
                  <a:srgbClr val="F8F8F8">
                    <a:lumMod val="10000"/>
                  </a:srgbClr>
                </a:solidFill>
                <a:effectLst/>
                <a:uLnTx/>
                <a:uFillTx/>
                <a:latin typeface="Fira Sans Light" panose="020B0403050000020004" pitchFamily="34" charset="0"/>
                <a:ea typeface="Calibri" panose="020F0502020204030204" pitchFamily="34" charset="0"/>
                <a:cs typeface="+mj-cs"/>
              </a:rPr>
              <a:t>T </a:t>
            </a:r>
            <a:r>
              <a:rPr kumimoji="0" lang="fr-FR" sz="1200" b="0" i="0" u="none" strike="noStrike" kern="1200" cap="none" spc="0" normalizeH="0" baseline="0" noProof="0" dirty="0">
                <a:ln>
                  <a:noFill/>
                </a:ln>
                <a:solidFill>
                  <a:srgbClr val="001E2E"/>
                </a:solidFill>
                <a:effectLst/>
                <a:uLnTx/>
                <a:uFillTx/>
                <a:latin typeface="Fira Sans Light" panose="020B0403050000020004" pitchFamily="34" charset="0"/>
                <a:ea typeface="Calibri" panose="020F0502020204030204" pitchFamily="34" charset="0"/>
                <a:cs typeface="+mj-cs"/>
              </a:rPr>
              <a:t>+33 (</a:t>
            </a:r>
            <a:r>
              <a:rPr kumimoji="0" lang="fr-FR" sz="1200" b="0" i="0" u="none" strike="noStrike" kern="1200" cap="none" spc="0" normalizeH="0" baseline="0" noProof="0" dirty="0">
                <a:ln>
                  <a:noFill/>
                </a:ln>
                <a:solidFill>
                  <a:srgbClr val="000000"/>
                </a:solidFill>
                <a:effectLst/>
                <a:uLnTx/>
                <a:uFillTx/>
                <a:latin typeface="Fira Sans Light" panose="020B0403050000020004" pitchFamily="34" charset="0"/>
                <a:ea typeface="Calibri" panose="020F0502020204030204" pitchFamily="34" charset="0"/>
                <a:cs typeface="+mj-cs"/>
              </a:rPr>
              <a:t>0)6 40 25 35 26</a:t>
            </a:r>
            <a:endParaRPr lang="fr-FR" sz="1200" dirty="0">
              <a:solidFill>
                <a:srgbClr val="000000"/>
              </a:solidFill>
              <a:latin typeface="Fira Sans Light" panose="020B0403050000020004" pitchFamily="34" charset="0"/>
              <a:ea typeface="Calibri" panose="020F0502020204030204" pitchFamily="34" charset="0"/>
              <a:cs typeface="+mj-cs"/>
            </a:endParaRPr>
          </a:p>
          <a:p>
            <a:pPr marL="0" indent="0">
              <a:lnSpc>
                <a:spcPct val="90000"/>
              </a:lnSpc>
              <a:buNone/>
            </a:pPr>
            <a:endParaRPr kumimoji="0" lang="fr-FR" sz="1200" b="0" i="0" u="none" strike="noStrike" kern="1200" cap="none" spc="0" normalizeH="0" baseline="0" noProof="0" dirty="0">
              <a:ln>
                <a:noFill/>
              </a:ln>
              <a:solidFill>
                <a:srgbClr val="000000"/>
              </a:solidFill>
              <a:effectLst/>
              <a:uLnTx/>
              <a:uFillTx/>
              <a:latin typeface="Fira Sans Light" panose="020B0403050000020004" pitchFamily="34" charset="0"/>
              <a:ea typeface="Calibri" panose="020F0502020204030204" pitchFamily="34" charset="0"/>
              <a:cs typeface="+mj-cs"/>
            </a:endParaRPr>
          </a:p>
          <a:p>
            <a:pPr marL="0" indent="0">
              <a:lnSpc>
                <a:spcPct val="90000"/>
              </a:lnSpc>
              <a:buNone/>
            </a:pPr>
            <a:endParaRPr kumimoji="0" lang="fr-FR" sz="1200" b="0" i="0" u="none" strike="noStrike" kern="1200" cap="none" spc="0" normalizeH="0" baseline="0" noProof="0" dirty="0">
              <a:ln>
                <a:noFill/>
              </a:ln>
              <a:solidFill>
                <a:srgbClr val="000000"/>
              </a:solidFill>
              <a:effectLst/>
              <a:uLnTx/>
              <a:uFillTx/>
              <a:latin typeface="Fira Sans Light" panose="020B0403050000020004" pitchFamily="34" charset="0"/>
              <a:ea typeface="Calibri" panose="020F0502020204030204" pitchFamily="34" charset="0"/>
              <a:cs typeface="+mj-cs"/>
            </a:endParaRPr>
          </a:p>
          <a:p>
            <a:pPr marL="0" indent="0">
              <a:lnSpc>
                <a:spcPct val="90000"/>
              </a:lnSpc>
              <a:buNone/>
            </a:pPr>
            <a:r>
              <a:rPr lang="fr-FR" sz="1800" b="1" dirty="0">
                <a:solidFill>
                  <a:srgbClr val="5E8BBF"/>
                </a:solidFill>
                <a:effectLst/>
                <a:latin typeface="Fira Sans" panose="020B0503050000020004" pitchFamily="34" charset="0"/>
                <a:ea typeface="Calibri" panose="020F0502020204030204" pitchFamily="34" charset="0"/>
                <a:cs typeface="Times New Roman" panose="02020603050405020304" pitchFamily="18" charset="0"/>
              </a:rPr>
              <a:t>Pôle Paie : </a:t>
            </a:r>
            <a:br>
              <a:rPr lang="fr-FR" sz="1600" dirty="0">
                <a:effectLst/>
                <a:latin typeface="Fira Sans" panose="020B0503050000020004" pitchFamily="34" charset="0"/>
                <a:ea typeface="Calibri" panose="020F0502020204030204" pitchFamily="34" charset="0"/>
                <a:cs typeface="Times New Roman" panose="02020603050405020304" pitchFamily="18" charset="0"/>
              </a:rPr>
            </a:br>
            <a:r>
              <a:rPr lang="fr-FR" sz="1600" i="1" dirty="0">
                <a:effectLst/>
                <a:latin typeface="Fira Sans" panose="020B0503050000020004" pitchFamily="34" charset="0"/>
                <a:ea typeface="Calibri" panose="020F0502020204030204" pitchFamily="34" charset="0"/>
                <a:cs typeface="Times New Roman" panose="02020603050405020304" pitchFamily="18" charset="0"/>
              </a:rPr>
              <a:t>Interlocuteurs : </a:t>
            </a:r>
            <a:br>
              <a:rPr lang="fr-FR" sz="1600" i="1" dirty="0">
                <a:effectLst/>
                <a:latin typeface="Fira Sans" panose="020B0503050000020004" pitchFamily="34" charset="0"/>
                <a:ea typeface="Calibri" panose="020F0502020204030204" pitchFamily="34" charset="0"/>
                <a:cs typeface="Times New Roman" panose="02020603050405020304" pitchFamily="18" charset="0"/>
              </a:rPr>
            </a:br>
            <a:r>
              <a:rPr lang="fr-FR" sz="1600" i="1" dirty="0">
                <a:effectLst/>
                <a:latin typeface="Fira Sans" panose="020B0503050000020004" pitchFamily="34" charset="0"/>
                <a:ea typeface="Calibri" panose="020F0502020204030204" pitchFamily="34" charset="0"/>
                <a:cs typeface="Times New Roman" panose="02020603050405020304" pitchFamily="18" charset="0"/>
              </a:rPr>
              <a:t>M. Jean-Marc HEYMES (responsable pôle paie), </a:t>
            </a:r>
            <a:br>
              <a:rPr lang="fr-FR" sz="1600" i="1" dirty="0">
                <a:effectLst/>
                <a:latin typeface="Fira Sans" panose="020B0503050000020004" pitchFamily="34" charset="0"/>
                <a:ea typeface="Calibri" panose="020F0502020204030204" pitchFamily="34" charset="0"/>
                <a:cs typeface="Times New Roman" panose="02020603050405020304" pitchFamily="18" charset="0"/>
              </a:rPr>
            </a:br>
            <a:r>
              <a:rPr lang="fr-FR" sz="1200" i="0" cap="none" dirty="0">
                <a:effectLst/>
                <a:latin typeface="Fira Sans Medium" panose="020B0603050000020004" pitchFamily="34" charset="0"/>
                <a:ea typeface="Calibri" panose="020F0502020204030204" pitchFamily="34" charset="0"/>
                <a:cs typeface="Times New Roman" panose="02020603050405020304" pitchFamily="18" charset="0"/>
              </a:rPr>
              <a:t>M </a:t>
            </a:r>
            <a:r>
              <a:rPr lang="fr-FR" sz="1200" i="0" u="sng" cap="none" dirty="0">
                <a:solidFill>
                  <a:srgbClr val="0563C1"/>
                </a:solidFill>
                <a:effectLst/>
                <a:latin typeface="Fira Sans" panose="020B0503050000020004" pitchFamily="34" charset="0"/>
                <a:ea typeface="Calibri" panose="020F0502020204030204" pitchFamily="34" charset="0"/>
                <a:cs typeface="Times New Roman" panose="02020603050405020304" pitchFamily="18" charset="0"/>
              </a:rPr>
              <a:t>jm.heymes</a:t>
            </a:r>
            <a:r>
              <a:rPr lang="fr-FR" sz="1200" i="0" u="sng" cap="none" dirty="0">
                <a:solidFill>
                  <a:srgbClr val="0563C1"/>
                </a:solidFill>
                <a:effectLst/>
                <a:latin typeface="Fira Sans" panose="020B0503050000020004" pitchFamily="34" charset="0"/>
                <a:ea typeface="Calibri" panose="020F0502020204030204" pitchFamily="34" charset="0"/>
                <a:cs typeface="Times New Roman" panose="02020603050405020304" pitchFamily="18" charset="0"/>
                <a:hlinkClick r:id="rId3"/>
              </a:rPr>
              <a:t>@est.urogec.org</a:t>
            </a:r>
            <a:br>
              <a:rPr lang="fr-FR" sz="1200" i="0" cap="none" dirty="0">
                <a:effectLst/>
                <a:latin typeface="Fira Sans" panose="020B0503050000020004" pitchFamily="34" charset="0"/>
                <a:ea typeface="Calibri" panose="020F0502020204030204" pitchFamily="34" charset="0"/>
                <a:cs typeface="Times New Roman" panose="02020603050405020304" pitchFamily="18" charset="0"/>
              </a:rPr>
            </a:br>
            <a:r>
              <a:rPr lang="fr-FR" sz="1200" i="0" cap="none" dirty="0">
                <a:solidFill>
                  <a:schemeClr val="bg1">
                    <a:lumMod val="10000"/>
                  </a:schemeClr>
                </a:solidFill>
                <a:latin typeface="Fira Sans Medium" panose="020B0603050000020004" pitchFamily="34" charset="0"/>
              </a:rPr>
              <a:t>T </a:t>
            </a:r>
            <a:r>
              <a:rPr lang="fr-FR" sz="1200" i="0" cap="none" dirty="0">
                <a:effectLst/>
                <a:latin typeface="Fira Sans Light" panose="020B0403050000020004" pitchFamily="34" charset="0"/>
                <a:ea typeface="Calibri" panose="020F0502020204030204" pitchFamily="34" charset="0"/>
              </a:rPr>
              <a:t>+33 (</a:t>
            </a:r>
            <a:r>
              <a:rPr lang="fr-FR" sz="1200" i="0" cap="none" dirty="0">
                <a:solidFill>
                  <a:srgbClr val="000000"/>
                </a:solidFill>
                <a:effectLst/>
                <a:latin typeface="Fira Sans Light" panose="020B0403050000020004" pitchFamily="34" charset="0"/>
                <a:ea typeface="Calibri" panose="020F0502020204030204" pitchFamily="34" charset="0"/>
              </a:rPr>
              <a:t>0)6 60 84 90 28</a:t>
            </a:r>
            <a:br>
              <a:rPr lang="fr-FR" sz="1600" i="1" dirty="0">
                <a:effectLst/>
                <a:latin typeface="Fira Sans" panose="020B0503050000020004" pitchFamily="34" charset="0"/>
                <a:ea typeface="Calibri" panose="020F0502020204030204" pitchFamily="34" charset="0"/>
                <a:cs typeface="Times New Roman" panose="02020603050405020304" pitchFamily="18" charset="0"/>
              </a:rPr>
            </a:br>
            <a:r>
              <a:rPr lang="fr-FR" sz="1600" i="1" dirty="0">
                <a:effectLst/>
                <a:latin typeface="Fira Sans" panose="020B0503050000020004" pitchFamily="34" charset="0"/>
                <a:ea typeface="Calibri" panose="020F0502020204030204" pitchFamily="34" charset="0"/>
                <a:cs typeface="Times New Roman" panose="02020603050405020304" pitchFamily="18" charset="0"/>
              </a:rPr>
              <a:t>Mme Mélany SANCASSANI </a:t>
            </a:r>
            <a:br>
              <a:rPr lang="fr-FR" sz="1600" i="1" dirty="0">
                <a:effectLst/>
                <a:latin typeface="Fira Sans" panose="020B0503050000020004" pitchFamily="34" charset="0"/>
                <a:ea typeface="Calibri" panose="020F0502020204030204" pitchFamily="34" charset="0"/>
                <a:cs typeface="Times New Roman" panose="02020603050405020304" pitchFamily="18" charset="0"/>
              </a:rPr>
            </a:br>
            <a:r>
              <a:rPr lang="fr-FR" sz="1200" i="0" cap="none" dirty="0">
                <a:effectLst/>
                <a:latin typeface="Fira Sans Medium" panose="020B0603050000020004" pitchFamily="34" charset="0"/>
                <a:ea typeface="Calibri" panose="020F0502020204030204" pitchFamily="34" charset="0"/>
                <a:cs typeface="Times New Roman" panose="02020603050405020304" pitchFamily="18" charset="0"/>
              </a:rPr>
              <a:t>M </a:t>
            </a:r>
            <a:r>
              <a:rPr lang="fr-FR" sz="1200" i="0" u="sng" cap="none" dirty="0">
                <a:solidFill>
                  <a:srgbClr val="0563C1"/>
                </a:solidFill>
                <a:effectLst/>
                <a:latin typeface="Fira Sans" panose="020B0503050000020004" pitchFamily="34" charset="0"/>
                <a:ea typeface="Calibri" panose="020F0502020204030204" pitchFamily="34" charset="0"/>
                <a:cs typeface="Times New Roman" panose="02020603050405020304" pitchFamily="18" charset="0"/>
                <a:hlinkClick r:id="rId3"/>
              </a:rPr>
              <a:t>m.sancassani@est.urogec.org</a:t>
            </a:r>
            <a:br>
              <a:rPr lang="fr-FR" sz="1200" i="0" cap="none" dirty="0">
                <a:effectLst/>
                <a:latin typeface="Fira Sans" panose="020B0503050000020004" pitchFamily="34" charset="0"/>
                <a:ea typeface="Calibri" panose="020F0502020204030204" pitchFamily="34" charset="0"/>
                <a:cs typeface="Times New Roman" panose="02020603050405020304" pitchFamily="18" charset="0"/>
              </a:rPr>
            </a:br>
            <a:r>
              <a:rPr lang="fr-FR" sz="1200" i="0" cap="none" dirty="0">
                <a:solidFill>
                  <a:schemeClr val="bg1">
                    <a:lumMod val="10000"/>
                  </a:schemeClr>
                </a:solidFill>
                <a:effectLst/>
                <a:latin typeface="Fira Sans Medium" panose="020B0603050000020004" pitchFamily="34" charset="0"/>
                <a:ea typeface="Calibri" panose="020F0502020204030204" pitchFamily="34" charset="0"/>
              </a:rPr>
              <a:t>T </a:t>
            </a:r>
            <a:r>
              <a:rPr lang="fr-FR" sz="1200" i="0" cap="none" dirty="0">
                <a:effectLst/>
                <a:latin typeface="Fira Sans Light" panose="020B0403050000020004" pitchFamily="34" charset="0"/>
                <a:ea typeface="Calibri" panose="020F0502020204030204" pitchFamily="34" charset="0"/>
              </a:rPr>
              <a:t>+33 (</a:t>
            </a:r>
            <a:r>
              <a:rPr lang="fr-FR" sz="1200" i="0" cap="none" dirty="0">
                <a:solidFill>
                  <a:srgbClr val="000000"/>
                </a:solidFill>
                <a:effectLst/>
                <a:latin typeface="Fira Sans Light" panose="020B0403050000020004" pitchFamily="34" charset="0"/>
                <a:ea typeface="Calibri" panose="020F0502020204030204" pitchFamily="34" charset="0"/>
              </a:rPr>
              <a:t>0)7 64 23 62 80</a:t>
            </a:r>
            <a:br>
              <a:rPr lang="fr-FR" sz="1600" i="1" dirty="0">
                <a:effectLst/>
                <a:latin typeface="Fira Sans" panose="020B0503050000020004" pitchFamily="34" charset="0"/>
                <a:ea typeface="Calibri" panose="020F0502020204030204" pitchFamily="34" charset="0"/>
                <a:cs typeface="Times New Roman" panose="02020603050405020304" pitchFamily="18" charset="0"/>
              </a:rPr>
            </a:br>
            <a:r>
              <a:rPr lang="fr-FR" sz="1600" i="1" dirty="0">
                <a:effectLst/>
                <a:latin typeface="Fira Sans" panose="020B0503050000020004" pitchFamily="34" charset="0"/>
                <a:ea typeface="Calibri" panose="020F0502020204030204" pitchFamily="34" charset="0"/>
                <a:cs typeface="Times New Roman" panose="02020603050405020304" pitchFamily="18" charset="0"/>
              </a:rPr>
              <a:t>Mme Sandra HERDIER</a:t>
            </a:r>
            <a:br>
              <a:rPr lang="fr-FR" sz="1600" dirty="0">
                <a:effectLst/>
                <a:latin typeface="Fira Sans" panose="020B0503050000020004" pitchFamily="34" charset="0"/>
                <a:ea typeface="Calibri" panose="020F0502020204030204" pitchFamily="34" charset="0"/>
                <a:cs typeface="Times New Roman" panose="02020603050405020304" pitchFamily="18" charset="0"/>
              </a:rPr>
            </a:br>
            <a:r>
              <a:rPr lang="fr-FR" sz="1200" i="0" cap="none" dirty="0">
                <a:effectLst/>
                <a:latin typeface="Fira Sans Medium" panose="020B0603050000020004" pitchFamily="34" charset="0"/>
                <a:ea typeface="Calibri" panose="020F0502020204030204" pitchFamily="34" charset="0"/>
                <a:cs typeface="Times New Roman" panose="02020603050405020304" pitchFamily="18" charset="0"/>
              </a:rPr>
              <a:t>M </a:t>
            </a:r>
            <a:r>
              <a:rPr lang="fr-FR" sz="1200" i="0" u="sng" cap="none" dirty="0">
                <a:solidFill>
                  <a:srgbClr val="0563C1"/>
                </a:solidFill>
                <a:latin typeface="Fira Sans" panose="020B0503050000020004" pitchFamily="34" charset="0"/>
                <a:ea typeface="Calibri" panose="020F0502020204030204" pitchFamily="34" charset="0"/>
                <a:cs typeface="Times New Roman" panose="02020603050405020304" pitchFamily="18" charset="0"/>
              </a:rPr>
              <a:t>s.herdier</a:t>
            </a:r>
            <a:r>
              <a:rPr lang="fr-FR" sz="1200" i="0" u="sng" cap="none" dirty="0">
                <a:solidFill>
                  <a:srgbClr val="0563C1"/>
                </a:solidFill>
                <a:effectLst/>
                <a:latin typeface="Fira Sans" panose="020B0503050000020004" pitchFamily="34" charset="0"/>
                <a:ea typeface="Calibri" panose="020F0502020204030204" pitchFamily="34" charset="0"/>
                <a:cs typeface="Times New Roman" panose="02020603050405020304" pitchFamily="18" charset="0"/>
                <a:hlinkClick r:id="rId3"/>
              </a:rPr>
              <a:t>@est.urogec.org</a:t>
            </a:r>
            <a:br>
              <a:rPr lang="fr-FR" sz="1200" i="0" cap="none" dirty="0">
                <a:effectLst/>
                <a:latin typeface="Fira Sans" panose="020B0503050000020004" pitchFamily="34" charset="0"/>
                <a:ea typeface="Calibri" panose="020F0502020204030204" pitchFamily="34" charset="0"/>
                <a:cs typeface="Times New Roman" panose="02020603050405020304" pitchFamily="18" charset="0"/>
              </a:rPr>
            </a:br>
            <a:r>
              <a:rPr lang="fr-FR" sz="1200" i="0" cap="none" dirty="0">
                <a:solidFill>
                  <a:schemeClr val="bg1">
                    <a:lumMod val="10000"/>
                  </a:schemeClr>
                </a:solidFill>
                <a:effectLst/>
                <a:latin typeface="Fira Sans Medium" panose="020B0603050000020004" pitchFamily="34" charset="0"/>
                <a:ea typeface="Calibri" panose="020F0502020204030204" pitchFamily="34" charset="0"/>
              </a:rPr>
              <a:t>T </a:t>
            </a:r>
            <a:r>
              <a:rPr lang="fr-FR" sz="1200" i="0" cap="none" dirty="0">
                <a:effectLst/>
                <a:latin typeface="Fira Sans Light" panose="020B0403050000020004" pitchFamily="34" charset="0"/>
                <a:ea typeface="Calibri" panose="020F0502020204030204" pitchFamily="34" charset="0"/>
              </a:rPr>
              <a:t>+33 (</a:t>
            </a:r>
            <a:r>
              <a:rPr lang="fr-FR" sz="1200" i="0" cap="none" dirty="0">
                <a:solidFill>
                  <a:srgbClr val="000000"/>
                </a:solidFill>
                <a:effectLst/>
                <a:latin typeface="Fira Sans Light" panose="020B0403050000020004" pitchFamily="34" charset="0"/>
                <a:ea typeface="Calibri" panose="020F0502020204030204" pitchFamily="34" charset="0"/>
              </a:rPr>
              <a:t>0)6 40 24 57 57Pôle service civique : </a:t>
            </a:r>
            <a:br>
              <a:rPr lang="fr-FR" sz="1200" i="0" cap="none" dirty="0">
                <a:solidFill>
                  <a:srgbClr val="000000"/>
                </a:solidFill>
                <a:effectLst/>
                <a:latin typeface="Fira Sans Light" panose="020B0403050000020004" pitchFamily="34" charset="0"/>
                <a:ea typeface="Calibri" panose="020F0502020204030204" pitchFamily="34" charset="0"/>
              </a:rPr>
            </a:br>
            <a:endParaRPr lang="fr-FR" sz="1200" i="0" cap="none" dirty="0">
              <a:solidFill>
                <a:srgbClr val="000000"/>
              </a:solidFill>
              <a:effectLst/>
              <a:latin typeface="Fira Sans Light" panose="020B0403050000020004" pitchFamily="34" charset="0"/>
              <a:ea typeface="Calibri" panose="020F0502020204030204" pitchFamily="34" charset="0"/>
            </a:endParaRPr>
          </a:p>
          <a:p>
            <a:pPr marL="0" indent="0">
              <a:lnSpc>
                <a:spcPct val="90000"/>
              </a:lnSpc>
              <a:buNone/>
            </a:pPr>
            <a:endParaRPr lang="fr-FR" sz="1800" b="1" dirty="0">
              <a:solidFill>
                <a:srgbClr val="5588B2"/>
              </a:solidFill>
              <a:latin typeface="Fira Sans" panose="020B0503050000020004" pitchFamily="34" charset="0"/>
              <a:ea typeface="Calibri" panose="020F0502020204030204" pitchFamily="34" charset="0"/>
            </a:endParaRPr>
          </a:p>
          <a:p>
            <a:pPr marL="0" indent="0">
              <a:lnSpc>
                <a:spcPct val="120000"/>
              </a:lnSpc>
              <a:spcBef>
                <a:spcPts val="0"/>
              </a:spcBef>
              <a:buNone/>
            </a:pPr>
            <a:endParaRPr lang="fr-FR" sz="1800" b="1" dirty="0">
              <a:solidFill>
                <a:srgbClr val="5588B2"/>
              </a:solidFill>
              <a:latin typeface="Fira Sans" panose="020B0503050000020004" pitchFamily="34" charset="0"/>
              <a:ea typeface="Calibri" panose="020F0502020204030204" pitchFamily="34" charset="0"/>
            </a:endParaRPr>
          </a:p>
          <a:p>
            <a:pPr marL="0" indent="0">
              <a:lnSpc>
                <a:spcPct val="120000"/>
              </a:lnSpc>
              <a:spcBef>
                <a:spcPts val="0"/>
              </a:spcBef>
              <a:buNone/>
            </a:pPr>
            <a:r>
              <a:rPr lang="fr-FR" sz="1800" b="1" dirty="0">
                <a:solidFill>
                  <a:srgbClr val="5588B2"/>
                </a:solidFill>
                <a:latin typeface="Fira Sans" panose="020B0503050000020004" pitchFamily="34" charset="0"/>
                <a:ea typeface="Calibri" panose="020F0502020204030204" pitchFamily="34" charset="0"/>
              </a:rPr>
              <a:t>Pôle Service Civique :</a:t>
            </a:r>
          </a:p>
          <a:p>
            <a:pPr marL="0" indent="0">
              <a:lnSpc>
                <a:spcPct val="120000"/>
              </a:lnSpc>
              <a:spcBef>
                <a:spcPts val="0"/>
              </a:spcBef>
              <a:buNone/>
            </a:pPr>
            <a:r>
              <a:rPr lang="fr-FR" sz="1600" i="0" cap="none" dirty="0">
                <a:solidFill>
                  <a:srgbClr val="000000"/>
                </a:solidFill>
                <a:effectLst/>
                <a:latin typeface="Fira Sans Light" panose="020B0403050000020004" pitchFamily="34" charset="0"/>
                <a:ea typeface="Calibri" panose="020F0502020204030204" pitchFamily="34" charset="0"/>
              </a:rPr>
              <a:t>Interlocuteur : </a:t>
            </a:r>
            <a:br>
              <a:rPr lang="fr-FR" sz="1600" i="0" cap="none" dirty="0">
                <a:solidFill>
                  <a:srgbClr val="000000"/>
                </a:solidFill>
                <a:effectLst/>
                <a:latin typeface="Fira Sans Light" panose="020B0403050000020004" pitchFamily="34" charset="0"/>
                <a:ea typeface="Calibri" panose="020F0502020204030204" pitchFamily="34" charset="0"/>
              </a:rPr>
            </a:br>
            <a:r>
              <a:rPr lang="fr-FR" sz="1600" i="0" cap="none" dirty="0">
                <a:solidFill>
                  <a:srgbClr val="000000"/>
                </a:solidFill>
                <a:effectLst/>
                <a:latin typeface="Fira Sans Light" panose="020B0403050000020004" pitchFamily="34" charset="0"/>
                <a:ea typeface="Calibri" panose="020F0502020204030204" pitchFamily="34" charset="0"/>
              </a:rPr>
              <a:t>Mme Sandra Herdier</a:t>
            </a:r>
            <a:r>
              <a:rPr lang="fr-FR" sz="1600" i="0" u="sng" cap="none" dirty="0">
                <a:solidFill>
                  <a:srgbClr val="000000"/>
                </a:solidFill>
                <a:effectLst/>
                <a:latin typeface="Fira Sans Light" panose="020B0403050000020004" pitchFamily="34" charset="0"/>
                <a:ea typeface="Calibri" panose="020F0502020204030204" pitchFamily="34" charset="0"/>
              </a:rPr>
              <a:t> </a:t>
            </a:r>
            <a:br>
              <a:rPr lang="fr-FR" sz="1200" i="0" u="sng" cap="none" dirty="0">
                <a:solidFill>
                  <a:srgbClr val="000000"/>
                </a:solidFill>
                <a:effectLst/>
                <a:latin typeface="Fira Sans Light" panose="020B0403050000020004" pitchFamily="34" charset="0"/>
                <a:ea typeface="Calibri" panose="020F0502020204030204" pitchFamily="34" charset="0"/>
              </a:rPr>
            </a:br>
            <a:r>
              <a:rPr lang="fr-FR" sz="1200" i="0" u="sng" cap="none" dirty="0">
                <a:solidFill>
                  <a:srgbClr val="000000"/>
                </a:solidFill>
                <a:effectLst/>
                <a:latin typeface="Fira Sans Light" panose="020B0403050000020004" pitchFamily="34" charset="0"/>
                <a:ea typeface="Calibri" panose="020F0502020204030204" pitchFamily="34" charset="0"/>
              </a:rPr>
              <a:t>M s.herdier@est.urogec.org</a:t>
            </a:r>
            <a:br>
              <a:rPr lang="fr-FR" sz="1200" i="0" cap="none" dirty="0">
                <a:solidFill>
                  <a:srgbClr val="000000"/>
                </a:solidFill>
                <a:effectLst/>
                <a:latin typeface="Fira Sans Light" panose="020B0403050000020004" pitchFamily="34" charset="0"/>
                <a:ea typeface="Calibri" panose="020F0502020204030204" pitchFamily="34" charset="0"/>
              </a:rPr>
            </a:br>
            <a:r>
              <a:rPr lang="fr-FR" sz="1200" i="0" cap="none" dirty="0">
                <a:solidFill>
                  <a:srgbClr val="000000"/>
                </a:solidFill>
                <a:effectLst/>
                <a:latin typeface="Fira Sans Light" panose="020B0403050000020004" pitchFamily="34" charset="0"/>
                <a:ea typeface="Calibri" panose="020F0502020204030204" pitchFamily="34" charset="0"/>
              </a:rPr>
              <a:t>T +33 (0)6 40 24 57 57</a:t>
            </a:r>
          </a:p>
          <a:p>
            <a:pPr marL="0" indent="0">
              <a:lnSpc>
                <a:spcPct val="120000"/>
              </a:lnSpc>
              <a:spcBef>
                <a:spcPts val="0"/>
              </a:spcBef>
              <a:buNone/>
            </a:pPr>
            <a:endParaRPr lang="fr-FR" sz="1200" dirty="0">
              <a:solidFill>
                <a:srgbClr val="000000"/>
              </a:solidFill>
              <a:latin typeface="Fira Sans Light" panose="020B0403050000020004" pitchFamily="34" charset="0"/>
              <a:ea typeface="Calibri" panose="020F0502020204030204" pitchFamily="34" charset="0"/>
            </a:endParaRPr>
          </a:p>
          <a:p>
            <a:pPr marL="0" indent="0">
              <a:lnSpc>
                <a:spcPct val="120000"/>
              </a:lnSpc>
              <a:spcBef>
                <a:spcPts val="0"/>
              </a:spcBef>
              <a:buNone/>
            </a:pPr>
            <a:endParaRPr lang="fr-FR" sz="1800" b="1" i="0" cap="none" dirty="0">
              <a:solidFill>
                <a:srgbClr val="5588B2"/>
              </a:solidFill>
              <a:effectLst/>
              <a:latin typeface="Fira Sans" panose="020B0503050000020004" pitchFamily="34" charset="0"/>
              <a:ea typeface="Calibri" panose="020F0502020204030204" pitchFamily="34" charset="0"/>
            </a:endParaRPr>
          </a:p>
          <a:p>
            <a:pPr marL="0" indent="0">
              <a:lnSpc>
                <a:spcPct val="120000"/>
              </a:lnSpc>
              <a:spcBef>
                <a:spcPts val="0"/>
              </a:spcBef>
              <a:buNone/>
            </a:pPr>
            <a:endParaRPr lang="fr-FR" sz="1800" b="1" dirty="0">
              <a:solidFill>
                <a:srgbClr val="5588B2"/>
              </a:solidFill>
              <a:latin typeface="Fira Sans" panose="020B0503050000020004" pitchFamily="34" charset="0"/>
              <a:ea typeface="Calibri" panose="020F0502020204030204" pitchFamily="34" charset="0"/>
            </a:endParaRPr>
          </a:p>
          <a:p>
            <a:pPr marL="0" indent="0">
              <a:lnSpc>
                <a:spcPct val="120000"/>
              </a:lnSpc>
              <a:spcBef>
                <a:spcPts val="0"/>
              </a:spcBef>
              <a:buNone/>
            </a:pPr>
            <a:r>
              <a:rPr lang="fr-FR" sz="1800" b="1" i="0" cap="none" dirty="0">
                <a:solidFill>
                  <a:srgbClr val="5588B2"/>
                </a:solidFill>
                <a:effectLst/>
                <a:latin typeface="Fira Sans" panose="020B0503050000020004" pitchFamily="34" charset="0"/>
                <a:ea typeface="Calibri" panose="020F0502020204030204" pitchFamily="34" charset="0"/>
              </a:rPr>
              <a:t>Pôle</a:t>
            </a:r>
            <a:r>
              <a:rPr lang="fr-FR" sz="1800" i="0" cap="none" dirty="0">
                <a:solidFill>
                  <a:srgbClr val="5588B2"/>
                </a:solidFill>
                <a:effectLst/>
                <a:latin typeface="Fira Sans" panose="020B0503050000020004" pitchFamily="34" charset="0"/>
                <a:ea typeface="Calibri" panose="020F0502020204030204" pitchFamily="34" charset="0"/>
              </a:rPr>
              <a:t> </a:t>
            </a:r>
            <a:r>
              <a:rPr lang="fr-FR" sz="1800" b="1" i="0" cap="none" dirty="0">
                <a:solidFill>
                  <a:srgbClr val="5588B2"/>
                </a:solidFill>
                <a:effectLst/>
                <a:latin typeface="Fira Sans" panose="020B0503050000020004" pitchFamily="34" charset="0"/>
                <a:ea typeface="Calibri" panose="020F0502020204030204" pitchFamily="34" charset="0"/>
              </a:rPr>
              <a:t>Animation</a:t>
            </a:r>
            <a:r>
              <a:rPr lang="fr-FR" sz="1800" i="0" cap="none" dirty="0">
                <a:solidFill>
                  <a:srgbClr val="5588B2"/>
                </a:solidFill>
                <a:effectLst/>
                <a:latin typeface="Fira Sans" panose="020B0503050000020004" pitchFamily="34" charset="0"/>
                <a:ea typeface="Calibri" panose="020F0502020204030204" pitchFamily="34" charset="0"/>
              </a:rPr>
              <a:t> : </a:t>
            </a:r>
          </a:p>
          <a:p>
            <a:pPr marL="0" indent="0">
              <a:lnSpc>
                <a:spcPct val="120000"/>
              </a:lnSpc>
              <a:spcBef>
                <a:spcPts val="0"/>
              </a:spcBef>
              <a:buNone/>
            </a:pPr>
            <a:r>
              <a:rPr lang="fr-FR" sz="1800" i="0" cap="none" dirty="0">
                <a:solidFill>
                  <a:srgbClr val="000000"/>
                </a:solidFill>
                <a:effectLst/>
                <a:latin typeface="Fira Sans" panose="020B0503050000020004" pitchFamily="34" charset="0"/>
                <a:ea typeface="Calibri" panose="020F0502020204030204" pitchFamily="34" charset="0"/>
              </a:rPr>
              <a:t>Interlocuteur</a:t>
            </a:r>
          </a:p>
          <a:p>
            <a:pPr marL="0" indent="0">
              <a:lnSpc>
                <a:spcPct val="120000"/>
              </a:lnSpc>
              <a:spcBef>
                <a:spcPts val="0"/>
              </a:spcBef>
              <a:buNone/>
            </a:pPr>
            <a:r>
              <a:rPr lang="fr-FR" sz="1800" dirty="0">
                <a:solidFill>
                  <a:srgbClr val="000000"/>
                </a:solidFill>
                <a:latin typeface="Fira Sans" panose="020B0503050000020004" pitchFamily="34" charset="0"/>
                <a:ea typeface="Calibri" panose="020F0502020204030204" pitchFamily="34" charset="0"/>
              </a:rPr>
              <a:t>Mme Anaïs GRANGE</a:t>
            </a:r>
          </a:p>
          <a:p>
            <a:pPr marL="0" indent="0">
              <a:lnSpc>
                <a:spcPct val="120000"/>
              </a:lnSpc>
              <a:spcBef>
                <a:spcPts val="0"/>
              </a:spcBef>
              <a:buNone/>
            </a:pPr>
            <a:r>
              <a:rPr lang="fr-FR" sz="1300" i="0" cap="none" dirty="0">
                <a:solidFill>
                  <a:srgbClr val="000000"/>
                </a:solidFill>
                <a:effectLst/>
                <a:latin typeface="Fira Sans" panose="020B0503050000020004" pitchFamily="34" charset="0"/>
                <a:ea typeface="Calibri" panose="020F0502020204030204" pitchFamily="34" charset="0"/>
              </a:rPr>
              <a:t>M </a:t>
            </a:r>
            <a:r>
              <a:rPr lang="fr-FR" sz="1300" i="0" cap="none" dirty="0">
                <a:solidFill>
                  <a:srgbClr val="000000"/>
                </a:solidFill>
                <a:effectLst/>
                <a:latin typeface="Fira Sans" panose="020B0503050000020004" pitchFamily="34" charset="0"/>
                <a:ea typeface="Calibri" panose="020F0502020204030204" pitchFamily="34" charset="0"/>
                <a:hlinkClick r:id="rId4"/>
              </a:rPr>
              <a:t>a.grange@est.urogec.org</a:t>
            </a:r>
            <a:endParaRPr lang="fr-FR" sz="1300" i="0" cap="none" dirty="0">
              <a:solidFill>
                <a:srgbClr val="000000"/>
              </a:solidFill>
              <a:effectLst/>
              <a:latin typeface="Fira Sans" panose="020B0503050000020004" pitchFamily="34" charset="0"/>
              <a:ea typeface="Calibri" panose="020F0502020204030204" pitchFamily="34" charset="0"/>
            </a:endParaRPr>
          </a:p>
          <a:p>
            <a:pPr marL="0" indent="0">
              <a:lnSpc>
                <a:spcPct val="120000"/>
              </a:lnSpc>
              <a:spcBef>
                <a:spcPts val="0"/>
              </a:spcBef>
              <a:buNone/>
            </a:pPr>
            <a:r>
              <a:rPr lang="fr-FR" sz="1300" dirty="0">
                <a:solidFill>
                  <a:srgbClr val="000000"/>
                </a:solidFill>
                <a:latin typeface="Fira Sans" panose="020B0503050000020004" pitchFamily="34" charset="0"/>
                <a:ea typeface="Calibri" panose="020F0502020204030204" pitchFamily="34" charset="0"/>
              </a:rPr>
              <a:t>T +33 (0)6 40 25 35 26</a:t>
            </a:r>
            <a:endParaRPr lang="fr-FR" sz="1300" i="0" cap="none" dirty="0">
              <a:solidFill>
                <a:srgbClr val="000000"/>
              </a:solidFill>
              <a:effectLst/>
              <a:latin typeface="Fira Sans" panose="020B0503050000020004" pitchFamily="34" charset="0"/>
              <a:ea typeface="Calibri" panose="020F0502020204030204" pitchFamily="34" charset="0"/>
            </a:endParaRPr>
          </a:p>
          <a:p>
            <a:pPr marL="0" indent="0">
              <a:lnSpc>
                <a:spcPct val="90000"/>
              </a:lnSpc>
              <a:buNone/>
            </a:pPr>
            <a:br>
              <a:rPr lang="fr-FR" sz="1200" i="0" cap="none" dirty="0">
                <a:solidFill>
                  <a:srgbClr val="000000"/>
                </a:solidFill>
                <a:effectLst/>
                <a:latin typeface="Fira Sans Light" panose="020B0403050000020004" pitchFamily="34" charset="0"/>
                <a:ea typeface="Calibri" panose="020F0502020204030204" pitchFamily="34" charset="0"/>
              </a:rPr>
            </a:br>
            <a:endParaRPr lang="fr-FR" sz="1200" i="0" cap="none" dirty="0">
              <a:solidFill>
                <a:srgbClr val="000000"/>
              </a:solidFill>
              <a:effectLst/>
              <a:latin typeface="Fira Sans Light" panose="020B0403050000020004" pitchFamily="34" charset="0"/>
              <a:ea typeface="Calibri" panose="020F0502020204030204" pitchFamily="34" charset="0"/>
            </a:endParaRPr>
          </a:p>
          <a:p>
            <a:pPr marL="0" indent="0">
              <a:lnSpc>
                <a:spcPct val="90000"/>
              </a:lnSpc>
              <a:buNone/>
            </a:pPr>
            <a:endParaRPr lang="fr-FR" sz="1200" i="0" cap="none" dirty="0">
              <a:solidFill>
                <a:srgbClr val="000000"/>
              </a:solidFill>
              <a:effectLst/>
              <a:latin typeface="Fira Sans Light" panose="020B0403050000020004" pitchFamily="34" charset="0"/>
              <a:ea typeface="Calibri" panose="020F0502020204030204" pitchFamily="34" charset="0"/>
            </a:endParaRPr>
          </a:p>
          <a:p>
            <a:pPr marL="0" indent="0">
              <a:lnSpc>
                <a:spcPct val="90000"/>
              </a:lnSpc>
              <a:buNone/>
            </a:pPr>
            <a:endParaRPr lang="fr-FR" sz="1200" dirty="0">
              <a:solidFill>
                <a:srgbClr val="000000"/>
              </a:solidFill>
              <a:latin typeface="Fira Sans Light" panose="020B0403050000020004" pitchFamily="34" charset="0"/>
              <a:ea typeface="Calibri" panose="020F0502020204030204" pitchFamily="34" charset="0"/>
            </a:endParaRPr>
          </a:p>
          <a:p>
            <a:pPr marL="0" indent="0">
              <a:lnSpc>
                <a:spcPct val="90000"/>
              </a:lnSpc>
              <a:buNone/>
            </a:pPr>
            <a:endParaRPr lang="fr-FR" sz="1200" i="0" cap="none" dirty="0">
              <a:solidFill>
                <a:srgbClr val="000000"/>
              </a:solidFill>
              <a:effectLst/>
              <a:latin typeface="Fira Sans Light" panose="020B0403050000020004" pitchFamily="34" charset="0"/>
              <a:ea typeface="Calibri" panose="020F0502020204030204" pitchFamily="34" charset="0"/>
            </a:endParaRPr>
          </a:p>
          <a:p>
            <a:pPr marL="0" indent="0">
              <a:lnSpc>
                <a:spcPct val="90000"/>
              </a:lnSpc>
              <a:buNone/>
            </a:pPr>
            <a:endParaRPr lang="fr-FR" sz="1200" dirty="0">
              <a:solidFill>
                <a:srgbClr val="000000"/>
              </a:solidFill>
              <a:latin typeface="Fira Sans Light" panose="020B0403050000020004" pitchFamily="34" charset="0"/>
              <a:ea typeface="Calibri" panose="020F0502020204030204" pitchFamily="34" charset="0"/>
            </a:endParaRPr>
          </a:p>
          <a:p>
            <a:pPr marL="0" indent="0">
              <a:lnSpc>
                <a:spcPct val="90000"/>
              </a:lnSpc>
              <a:buNone/>
            </a:pPr>
            <a:endParaRPr lang="fr-FR" sz="1200" i="0" cap="none" dirty="0">
              <a:solidFill>
                <a:srgbClr val="000000"/>
              </a:solidFill>
              <a:effectLst/>
              <a:latin typeface="Fira Sans Light" panose="020B0403050000020004" pitchFamily="34" charset="0"/>
              <a:ea typeface="Calibri" panose="020F0502020204030204" pitchFamily="34" charset="0"/>
            </a:endParaRPr>
          </a:p>
          <a:p>
            <a:pPr marL="0" indent="0">
              <a:lnSpc>
                <a:spcPct val="90000"/>
              </a:lnSpc>
              <a:buNone/>
            </a:pPr>
            <a:endParaRPr lang="fr-FR" sz="1200" dirty="0">
              <a:solidFill>
                <a:srgbClr val="000000"/>
              </a:solidFill>
              <a:highlight>
                <a:srgbClr val="FFFF00"/>
              </a:highlight>
              <a:latin typeface="Fira Sans Light" panose="020B0403050000020004" pitchFamily="34" charset="0"/>
            </a:endParaRPr>
          </a:p>
          <a:p>
            <a:pPr marL="0" indent="0">
              <a:lnSpc>
                <a:spcPct val="90000"/>
              </a:lnSpc>
              <a:buNone/>
            </a:pPr>
            <a:endParaRPr lang="fr-FR" sz="1200" dirty="0">
              <a:highlight>
                <a:srgbClr val="FFFF00"/>
              </a:highlight>
              <a:latin typeface="Fira Sans Light" panose="020B0403050000020004" pitchFamily="34" charset="0"/>
            </a:endParaRPr>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a:bodyPr>
          <a:lstStyle/>
          <a:p>
            <a:pPr>
              <a:spcAft>
                <a:spcPts val="600"/>
              </a:spcAft>
            </a:pPr>
            <a:fld id="{312CC964-A50B-4C29-B4E4-2C30BB34CCF3}" type="slidenum">
              <a:rPr lang="en-US" smtClean="0"/>
              <a:pPr>
                <a:spcAft>
                  <a:spcPts val="600"/>
                </a:spcAft>
              </a:pPr>
              <a:t>24</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89418" y="5399748"/>
            <a:ext cx="1737615" cy="999129"/>
          </a:xfrm>
          <a:prstGeom prst="rect">
            <a:avLst/>
          </a:prstGeom>
        </p:spPr>
      </p:pic>
    </p:spTree>
    <p:extLst>
      <p:ext uri="{BB962C8B-B14F-4D97-AF65-F5344CB8AC3E}">
        <p14:creationId xmlns:p14="http://schemas.microsoft.com/office/powerpoint/2010/main" val="1239276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1129553" y="273049"/>
            <a:ext cx="10529048" cy="821460"/>
          </a:xfrm>
        </p:spPr>
        <p:txBody>
          <a:bodyPr>
            <a:normAutofit/>
          </a:bodyPr>
          <a:lstStyle/>
          <a:p>
            <a:r>
              <a:rPr lang="fr-FR" b="1" i="0" dirty="0">
                <a:solidFill>
                  <a:srgbClr val="0070C0"/>
                </a:solidFill>
              </a:rPr>
              <a:t>I LES AMBITIONS GENERALES</a:t>
            </a:r>
          </a:p>
        </p:txBody>
      </p:sp>
      <p:sp>
        <p:nvSpPr>
          <p:cNvPr id="3" name="Espace réservé du contenu 2">
            <a:extLst>
              <a:ext uri="{FF2B5EF4-FFF2-40B4-BE49-F238E27FC236}">
                <a16:creationId xmlns:a16="http://schemas.microsoft.com/office/drawing/2014/main" id="{FC918927-E949-4904-80F4-8B5E59B56CF5}"/>
              </a:ext>
            </a:extLst>
          </p:cNvPr>
          <p:cNvSpPr>
            <a:spLocks noGrp="1"/>
          </p:cNvSpPr>
          <p:nvPr>
            <p:ph idx="1"/>
          </p:nvPr>
        </p:nvSpPr>
        <p:spPr>
          <a:xfrm>
            <a:off x="1178284" y="1343891"/>
            <a:ext cx="9863789" cy="4727529"/>
          </a:xfrm>
        </p:spPr>
        <p:txBody>
          <a:bodyPr>
            <a:normAutofit fontScale="92500" lnSpcReduction="20000"/>
          </a:bodyPr>
          <a:lstStyle/>
          <a:p>
            <a:pPr marL="800100" lvl="1" indent="-342900">
              <a:buFont typeface="+mj-lt"/>
              <a:buAutoNum type="arabicPeriod"/>
            </a:pPr>
            <a:r>
              <a:rPr lang="fr-FR" sz="2400" dirty="0">
                <a:solidFill>
                  <a:srgbClr val="0070C0"/>
                </a:solidFill>
              </a:rPr>
              <a:t>HARMONISER :</a:t>
            </a:r>
          </a:p>
          <a:p>
            <a:pPr lvl="2">
              <a:buFont typeface="Wingdings" panose="05000000000000000000" pitchFamily="2" charset="2"/>
              <a:buChar char="Ø"/>
            </a:pPr>
            <a:r>
              <a:rPr lang="fr-FR" sz="2000" dirty="0"/>
              <a:t>Une convention collective unique applicable pour tous</a:t>
            </a:r>
          </a:p>
          <a:p>
            <a:pPr lvl="2">
              <a:buFont typeface="Wingdings" panose="05000000000000000000" pitchFamily="2" charset="2"/>
              <a:buChar char="Ø"/>
            </a:pPr>
            <a:r>
              <a:rPr lang="fr-FR" sz="2000" dirty="0"/>
              <a:t>En simplifiant : un corpus de texte intégrant l’ensemble des textes</a:t>
            </a:r>
          </a:p>
          <a:p>
            <a:pPr marL="914400" lvl="2" indent="0">
              <a:buNone/>
            </a:pPr>
            <a:endParaRPr lang="fr-FR" sz="2000" dirty="0"/>
          </a:p>
          <a:p>
            <a:pPr marL="800100" lvl="1" indent="-342900">
              <a:buFont typeface="+mj-lt"/>
              <a:buAutoNum type="arabicPeriod"/>
            </a:pPr>
            <a:r>
              <a:rPr lang="fr-FR" sz="2400" dirty="0">
                <a:solidFill>
                  <a:srgbClr val="0070C0"/>
                </a:solidFill>
              </a:rPr>
              <a:t>ADAPTER :</a:t>
            </a:r>
          </a:p>
          <a:p>
            <a:pPr lvl="2">
              <a:buFont typeface="Wingdings" panose="05000000000000000000" pitchFamily="2" charset="2"/>
              <a:buChar char="Ø"/>
            </a:pPr>
            <a:r>
              <a:rPr lang="fr-FR" sz="2200" dirty="0"/>
              <a:t>Aux besoins des établissements notamment avec de nouvelles formules contractuelles et un référentiel de fonctions pour intégration</a:t>
            </a:r>
          </a:p>
          <a:p>
            <a:pPr lvl="2">
              <a:buFont typeface="Wingdings" panose="05000000000000000000" pitchFamily="2" charset="2"/>
              <a:buChar char="Ø"/>
            </a:pPr>
            <a:r>
              <a:rPr lang="fr-FR" sz="2200" dirty="0"/>
              <a:t>Aux lois successives depuis 20/30 ans</a:t>
            </a:r>
          </a:p>
          <a:p>
            <a:pPr marL="914400" lvl="2" indent="0">
              <a:buNone/>
            </a:pPr>
            <a:endParaRPr lang="fr-FR" sz="2200" dirty="0"/>
          </a:p>
          <a:p>
            <a:pPr marL="800100" lvl="1" indent="-342900">
              <a:buFont typeface="+mj-lt"/>
              <a:buAutoNum type="arabicPeriod"/>
            </a:pPr>
            <a:r>
              <a:rPr lang="fr-FR" sz="2400" dirty="0">
                <a:solidFill>
                  <a:srgbClr val="0070C0"/>
                </a:solidFill>
              </a:rPr>
              <a:t>INNOVER :</a:t>
            </a:r>
          </a:p>
          <a:p>
            <a:pPr lvl="2">
              <a:buFont typeface="Wingdings" panose="05000000000000000000" pitchFamily="2" charset="2"/>
              <a:buChar char="Ø"/>
            </a:pPr>
            <a:r>
              <a:rPr lang="fr-FR" sz="2200" dirty="0"/>
              <a:t>Avec un seul système d’annualisation du temps de travail applicable à tous (CDD, CDI, temps plein, temps partiel …) Avec de nouvelles formules contractuelles,</a:t>
            </a:r>
          </a:p>
          <a:p>
            <a:pPr lvl="2">
              <a:buFont typeface="Wingdings" panose="05000000000000000000" pitchFamily="2" charset="2"/>
              <a:buChar char="Ø"/>
            </a:pPr>
            <a:r>
              <a:rPr lang="fr-FR" sz="2200" dirty="0"/>
              <a:t>Avec l’accent mis sur les conditions de travail, les parcours professionnels et la dynamique des classifications (évolution des classifications, une analyse triennale…)</a:t>
            </a:r>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a:bodyPr>
          <a:lstStyle/>
          <a:p>
            <a:pPr>
              <a:spcAft>
                <a:spcPts val="600"/>
              </a:spcAft>
            </a:pPr>
            <a:fld id="{312CC964-A50B-4C29-B4E4-2C30BB34CCF3}" type="slidenum">
              <a:rPr lang="en-US" smtClean="0"/>
              <a:pPr>
                <a:spcAft>
                  <a:spcPts val="600"/>
                </a:spcAft>
              </a:pPr>
              <a:t>3</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5269" y="5821237"/>
            <a:ext cx="1737615" cy="999129"/>
          </a:xfrm>
          <a:prstGeom prst="rect">
            <a:avLst/>
          </a:prstGeom>
        </p:spPr>
      </p:pic>
    </p:spTree>
    <p:extLst>
      <p:ext uri="{BB962C8B-B14F-4D97-AF65-F5344CB8AC3E}">
        <p14:creationId xmlns:p14="http://schemas.microsoft.com/office/powerpoint/2010/main" val="413649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1129553" y="273049"/>
            <a:ext cx="10529048" cy="821460"/>
          </a:xfrm>
        </p:spPr>
        <p:txBody>
          <a:bodyPr>
            <a:normAutofit/>
          </a:bodyPr>
          <a:lstStyle/>
          <a:p>
            <a:r>
              <a:rPr lang="fr-FR" b="1" i="0" dirty="0">
                <a:solidFill>
                  <a:srgbClr val="0070C0"/>
                </a:solidFill>
              </a:rPr>
              <a:t>II LE CHAMP D’APPLICATION</a:t>
            </a:r>
          </a:p>
        </p:txBody>
      </p:sp>
      <p:sp>
        <p:nvSpPr>
          <p:cNvPr id="3" name="Espace réservé du contenu 2">
            <a:extLst>
              <a:ext uri="{FF2B5EF4-FFF2-40B4-BE49-F238E27FC236}">
                <a16:creationId xmlns:a16="http://schemas.microsoft.com/office/drawing/2014/main" id="{FC918927-E949-4904-80F4-8B5E59B56CF5}"/>
              </a:ext>
            </a:extLst>
          </p:cNvPr>
          <p:cNvSpPr>
            <a:spLocks noGrp="1"/>
          </p:cNvSpPr>
          <p:nvPr>
            <p:ph idx="1"/>
          </p:nvPr>
        </p:nvSpPr>
        <p:spPr>
          <a:xfrm>
            <a:off x="1246909" y="1343892"/>
            <a:ext cx="9795164" cy="4156364"/>
          </a:xfrm>
        </p:spPr>
        <p:txBody>
          <a:bodyPr>
            <a:normAutofit/>
          </a:bodyPr>
          <a:lstStyle/>
          <a:p>
            <a:pPr lvl="1" algn="just">
              <a:buFontTx/>
              <a:buChar char="-"/>
            </a:pPr>
            <a:r>
              <a:rPr lang="fr-FR" sz="3200" dirty="0">
                <a:solidFill>
                  <a:srgbClr val="0070C0"/>
                </a:solidFill>
              </a:rPr>
              <a:t>Une </a:t>
            </a:r>
            <a:r>
              <a:rPr lang="fr-FR" sz="3200" dirty="0">
                <a:solidFill>
                  <a:srgbClr val="5588B2"/>
                </a:solidFill>
              </a:rPr>
              <a:t>convention</a:t>
            </a:r>
            <a:r>
              <a:rPr lang="fr-FR" sz="3200" dirty="0">
                <a:solidFill>
                  <a:srgbClr val="0070C0"/>
                </a:solidFill>
              </a:rPr>
              <a:t> collective applicable à </a:t>
            </a:r>
            <a:r>
              <a:rPr lang="fr-FR" sz="3200" b="1" dirty="0">
                <a:solidFill>
                  <a:srgbClr val="0070C0"/>
                </a:solidFill>
              </a:rPr>
              <a:t>TOUS</a:t>
            </a:r>
            <a:r>
              <a:rPr lang="fr-FR" sz="3200" dirty="0">
                <a:solidFill>
                  <a:srgbClr val="0070C0"/>
                </a:solidFill>
              </a:rPr>
              <a:t> les </a:t>
            </a:r>
            <a:r>
              <a:rPr lang="fr-FR" sz="3200" b="1" dirty="0">
                <a:solidFill>
                  <a:srgbClr val="0070C0"/>
                </a:solidFill>
              </a:rPr>
              <a:t>établissements</a:t>
            </a:r>
            <a:r>
              <a:rPr lang="fr-FR" sz="3200" dirty="0">
                <a:solidFill>
                  <a:srgbClr val="0070C0"/>
                </a:solidFill>
              </a:rPr>
              <a:t> sous contrat </a:t>
            </a:r>
          </a:p>
          <a:p>
            <a:pPr lvl="1" algn="just">
              <a:buFontTx/>
              <a:buChar char="-"/>
            </a:pPr>
            <a:endParaRPr lang="fr-FR" sz="3200" dirty="0">
              <a:solidFill>
                <a:srgbClr val="0070C0"/>
              </a:solidFill>
            </a:endParaRPr>
          </a:p>
          <a:p>
            <a:pPr marL="457200" lvl="1" indent="0" algn="just">
              <a:buNone/>
            </a:pPr>
            <a:endParaRPr lang="fr-FR" sz="3200" dirty="0">
              <a:solidFill>
                <a:srgbClr val="0070C0"/>
              </a:solidFill>
            </a:endParaRPr>
          </a:p>
          <a:p>
            <a:pPr lvl="1" algn="just">
              <a:buFontTx/>
              <a:buChar char="-"/>
            </a:pPr>
            <a:r>
              <a:rPr lang="fr-FR" sz="3200" dirty="0">
                <a:solidFill>
                  <a:srgbClr val="0070C0"/>
                </a:solidFill>
              </a:rPr>
              <a:t>Une convention collective applicable à </a:t>
            </a:r>
            <a:r>
              <a:rPr lang="fr-FR" sz="3200" b="1" dirty="0">
                <a:solidFill>
                  <a:srgbClr val="0070C0"/>
                </a:solidFill>
              </a:rPr>
              <a:t>TOUS</a:t>
            </a:r>
            <a:r>
              <a:rPr lang="fr-FR" sz="3200" dirty="0">
                <a:solidFill>
                  <a:srgbClr val="0070C0"/>
                </a:solidFill>
              </a:rPr>
              <a:t> les </a:t>
            </a:r>
            <a:r>
              <a:rPr lang="fr-FR" sz="3200" b="1" dirty="0">
                <a:solidFill>
                  <a:srgbClr val="0070C0"/>
                </a:solidFill>
              </a:rPr>
              <a:t>salariés</a:t>
            </a:r>
            <a:r>
              <a:rPr lang="fr-FR" sz="3200" dirty="0">
                <a:solidFill>
                  <a:srgbClr val="0070C0"/>
                </a:solidFill>
              </a:rPr>
              <a:t> </a:t>
            </a:r>
            <a:r>
              <a:rPr lang="fr-FR" sz="3200" b="1" dirty="0">
                <a:solidFill>
                  <a:srgbClr val="0070C0"/>
                </a:solidFill>
              </a:rPr>
              <a:t>A L’EXCEPTION des enseignants hors contrat et DDFPT</a:t>
            </a:r>
          </a:p>
          <a:p>
            <a:pPr marL="457200" lvl="1" indent="0" algn="ctr">
              <a:buNone/>
            </a:pPr>
            <a:endParaRPr lang="fr-FR" sz="3200" dirty="0">
              <a:solidFill>
                <a:srgbClr val="0070C0"/>
              </a:solidFill>
            </a:endParaRPr>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a:bodyPr>
          <a:lstStyle/>
          <a:p>
            <a:pPr>
              <a:spcAft>
                <a:spcPts val="600"/>
              </a:spcAft>
            </a:pPr>
            <a:fld id="{312CC964-A50B-4C29-B4E4-2C30BB34CCF3}" type="slidenum">
              <a:rPr lang="en-US" smtClean="0"/>
              <a:pPr>
                <a:spcAft>
                  <a:spcPts val="600"/>
                </a:spcAft>
              </a:pPr>
              <a:t>4</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5269" y="5821237"/>
            <a:ext cx="1737615" cy="999129"/>
          </a:xfrm>
          <a:prstGeom prst="rect">
            <a:avLst/>
          </a:prstGeom>
        </p:spPr>
      </p:pic>
    </p:spTree>
    <p:extLst>
      <p:ext uri="{BB962C8B-B14F-4D97-AF65-F5344CB8AC3E}">
        <p14:creationId xmlns:p14="http://schemas.microsoft.com/office/powerpoint/2010/main" val="1287736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1052945" y="273049"/>
            <a:ext cx="10605656" cy="960006"/>
          </a:xfrm>
        </p:spPr>
        <p:txBody>
          <a:bodyPr>
            <a:noAutofit/>
          </a:bodyPr>
          <a:lstStyle/>
          <a:p>
            <a:r>
              <a:rPr lang="fr-FR" sz="3600" b="1" i="0" dirty="0">
                <a:solidFill>
                  <a:srgbClr val="0070C0"/>
                </a:solidFill>
              </a:rPr>
              <a:t>III LES MODALITES PRATIQUES D’APPLICATION : LA REDACTION D’AVENANT AU CONTRAT DE TRAVAIL ?</a:t>
            </a:r>
          </a:p>
        </p:txBody>
      </p:sp>
      <p:sp>
        <p:nvSpPr>
          <p:cNvPr id="3" name="Espace réservé du contenu 2">
            <a:extLst>
              <a:ext uri="{FF2B5EF4-FFF2-40B4-BE49-F238E27FC236}">
                <a16:creationId xmlns:a16="http://schemas.microsoft.com/office/drawing/2014/main" id="{FC918927-E949-4904-80F4-8B5E59B56CF5}"/>
              </a:ext>
            </a:extLst>
          </p:cNvPr>
          <p:cNvSpPr>
            <a:spLocks noGrp="1"/>
          </p:cNvSpPr>
          <p:nvPr>
            <p:ph idx="1"/>
          </p:nvPr>
        </p:nvSpPr>
        <p:spPr>
          <a:xfrm>
            <a:off x="1178284" y="1343891"/>
            <a:ext cx="9863789" cy="4727529"/>
          </a:xfrm>
        </p:spPr>
        <p:txBody>
          <a:bodyPr>
            <a:normAutofit fontScale="92500"/>
          </a:bodyPr>
          <a:lstStyle/>
          <a:p>
            <a:pPr lvl="1" algn="just">
              <a:lnSpc>
                <a:spcPct val="150000"/>
              </a:lnSpc>
              <a:buFont typeface="Wingdings" panose="05000000000000000000" pitchFamily="2" charset="2"/>
              <a:buChar char="Ø"/>
            </a:pPr>
            <a:r>
              <a:rPr lang="fr-FR" sz="2400" dirty="0">
                <a:solidFill>
                  <a:srgbClr val="0070C0"/>
                </a:solidFill>
              </a:rPr>
              <a:t> Certes, certains éléments vont être modifiés (classification (base strate I et II, intégration des formateurs et psychologues), dispositif de répartition pluri-hebdomadaire de travail ….) </a:t>
            </a:r>
            <a:r>
              <a:rPr lang="fr-FR" sz="2400" b="1" dirty="0">
                <a:solidFill>
                  <a:srgbClr val="0070C0"/>
                </a:solidFill>
              </a:rPr>
              <a:t>MAIS</a:t>
            </a:r>
            <a:r>
              <a:rPr lang="fr-FR" sz="2400" dirty="0">
                <a:solidFill>
                  <a:srgbClr val="0070C0"/>
                </a:solidFill>
              </a:rPr>
              <a:t> </a:t>
            </a:r>
            <a:r>
              <a:rPr lang="fr-FR" sz="2400" b="1" dirty="0">
                <a:solidFill>
                  <a:srgbClr val="0070C0"/>
                </a:solidFill>
              </a:rPr>
              <a:t>ces modifications sont imposées par la CC.</a:t>
            </a:r>
          </a:p>
          <a:p>
            <a:pPr lvl="1" algn="just">
              <a:lnSpc>
                <a:spcPct val="150000"/>
              </a:lnSpc>
              <a:buFont typeface="Wingdings" panose="05000000000000000000" pitchFamily="2" charset="2"/>
              <a:buChar char="Ø"/>
            </a:pPr>
            <a:r>
              <a:rPr lang="fr-FR" sz="2400" b="1" dirty="0">
                <a:solidFill>
                  <a:srgbClr val="0070C0"/>
                </a:solidFill>
              </a:rPr>
              <a:t>L’avenant </a:t>
            </a:r>
            <a:r>
              <a:rPr lang="fr-FR" sz="2400" dirty="0">
                <a:solidFill>
                  <a:srgbClr val="0070C0"/>
                </a:solidFill>
              </a:rPr>
              <a:t>(qui a la même valeur juridique qu’un contrat) n’est donc </a:t>
            </a:r>
            <a:r>
              <a:rPr lang="fr-FR" sz="2400" b="1" dirty="0">
                <a:solidFill>
                  <a:srgbClr val="0070C0"/>
                </a:solidFill>
              </a:rPr>
              <a:t>pas</a:t>
            </a:r>
            <a:r>
              <a:rPr lang="fr-FR" sz="2400" dirty="0">
                <a:solidFill>
                  <a:srgbClr val="0070C0"/>
                </a:solidFill>
              </a:rPr>
              <a:t> </a:t>
            </a:r>
            <a:r>
              <a:rPr lang="fr-FR" sz="2400" b="1" dirty="0">
                <a:solidFill>
                  <a:srgbClr val="0070C0"/>
                </a:solidFill>
              </a:rPr>
              <a:t>obligatoire sauf :</a:t>
            </a:r>
          </a:p>
          <a:p>
            <a:pPr marL="914400" lvl="2" indent="0" algn="just">
              <a:lnSpc>
                <a:spcPct val="150000"/>
              </a:lnSpc>
              <a:buNone/>
            </a:pPr>
            <a:r>
              <a:rPr lang="fr-FR" sz="2200" dirty="0">
                <a:solidFill>
                  <a:srgbClr val="0070C0"/>
                </a:solidFill>
              </a:rPr>
              <a:t>- si les missions ou fonctions confiées au salarié sont modifiées, </a:t>
            </a:r>
          </a:p>
          <a:p>
            <a:pPr marL="914400" lvl="2" indent="0" algn="just">
              <a:lnSpc>
                <a:spcPct val="150000"/>
              </a:lnSpc>
              <a:buNone/>
            </a:pPr>
            <a:r>
              <a:rPr lang="fr-FR" sz="2200" dirty="0">
                <a:solidFill>
                  <a:srgbClr val="0070C0"/>
                </a:solidFill>
              </a:rPr>
              <a:t>- en cas de passage au forfait, </a:t>
            </a:r>
          </a:p>
          <a:p>
            <a:pPr marL="914400" lvl="2" indent="0" algn="just">
              <a:lnSpc>
                <a:spcPct val="150000"/>
              </a:lnSpc>
              <a:buNone/>
            </a:pPr>
            <a:r>
              <a:rPr lang="fr-FR" sz="2200" dirty="0">
                <a:solidFill>
                  <a:srgbClr val="0070C0"/>
                </a:solidFill>
              </a:rPr>
              <a:t>- à recourir à des astreintes.</a:t>
            </a:r>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a:bodyPr>
          <a:lstStyle/>
          <a:p>
            <a:pPr>
              <a:spcAft>
                <a:spcPts val="600"/>
              </a:spcAft>
            </a:pPr>
            <a:fld id="{312CC964-A50B-4C29-B4E4-2C30BB34CCF3}" type="slidenum">
              <a:rPr lang="en-US" smtClean="0"/>
              <a:pPr>
                <a:spcAft>
                  <a:spcPts val="600"/>
                </a:spcAft>
              </a:pPr>
              <a:t>5</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5269" y="5821237"/>
            <a:ext cx="1737615" cy="999129"/>
          </a:xfrm>
          <a:prstGeom prst="rect">
            <a:avLst/>
          </a:prstGeom>
        </p:spPr>
      </p:pic>
    </p:spTree>
    <p:extLst>
      <p:ext uri="{BB962C8B-B14F-4D97-AF65-F5344CB8AC3E}">
        <p14:creationId xmlns:p14="http://schemas.microsoft.com/office/powerpoint/2010/main" val="3634580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1052945" y="273049"/>
            <a:ext cx="10605656" cy="960006"/>
          </a:xfrm>
        </p:spPr>
        <p:txBody>
          <a:bodyPr>
            <a:noAutofit/>
          </a:bodyPr>
          <a:lstStyle/>
          <a:p>
            <a:r>
              <a:rPr lang="fr-FR" sz="3600" b="1" i="0" dirty="0">
                <a:solidFill>
                  <a:srgbClr val="0070C0"/>
                </a:solidFill>
              </a:rPr>
              <a:t>III LES MODALITES PRATIQUES D’APPLICATION : L’INFORMATION DES SALARIES</a:t>
            </a:r>
          </a:p>
        </p:txBody>
      </p:sp>
      <p:sp>
        <p:nvSpPr>
          <p:cNvPr id="3" name="Espace réservé du contenu 2">
            <a:extLst>
              <a:ext uri="{FF2B5EF4-FFF2-40B4-BE49-F238E27FC236}">
                <a16:creationId xmlns:a16="http://schemas.microsoft.com/office/drawing/2014/main" id="{FC918927-E949-4904-80F4-8B5E59B56CF5}"/>
              </a:ext>
            </a:extLst>
          </p:cNvPr>
          <p:cNvSpPr>
            <a:spLocks noGrp="1"/>
          </p:cNvSpPr>
          <p:nvPr>
            <p:ph idx="1"/>
          </p:nvPr>
        </p:nvSpPr>
        <p:spPr>
          <a:xfrm>
            <a:off x="1178284" y="1343891"/>
            <a:ext cx="9863789" cy="4727529"/>
          </a:xfrm>
        </p:spPr>
        <p:txBody>
          <a:bodyPr>
            <a:normAutofit fontScale="92500" lnSpcReduction="20000"/>
          </a:bodyPr>
          <a:lstStyle/>
          <a:p>
            <a:pPr lvl="1" algn="just">
              <a:lnSpc>
                <a:spcPct val="150000"/>
              </a:lnSpc>
              <a:buFont typeface="Wingdings" panose="05000000000000000000" pitchFamily="2" charset="2"/>
              <a:buChar char="Ø"/>
            </a:pPr>
            <a:r>
              <a:rPr lang="fr-FR" sz="2400" dirty="0">
                <a:solidFill>
                  <a:srgbClr val="0070C0"/>
                </a:solidFill>
              </a:rPr>
              <a:t> On ne peut que conseiller d’organiser une réunion d’information collective auprès de l’ensemble des salariés.</a:t>
            </a:r>
          </a:p>
          <a:p>
            <a:pPr lvl="1" algn="just">
              <a:lnSpc>
                <a:spcPct val="150000"/>
              </a:lnSpc>
              <a:buFont typeface="Wingdings" panose="05000000000000000000" pitchFamily="2" charset="2"/>
              <a:buChar char="Ø"/>
            </a:pPr>
            <a:r>
              <a:rPr lang="fr-FR" sz="2400" dirty="0">
                <a:solidFill>
                  <a:srgbClr val="0070C0"/>
                </a:solidFill>
              </a:rPr>
              <a:t> Une information individuelle :</a:t>
            </a:r>
          </a:p>
          <a:p>
            <a:pPr lvl="2" algn="just">
              <a:lnSpc>
                <a:spcPct val="150000"/>
              </a:lnSpc>
              <a:buFont typeface="Wingdings" panose="05000000000000000000" pitchFamily="2" charset="2"/>
              <a:buChar char="ü"/>
            </a:pPr>
            <a:r>
              <a:rPr lang="fr-FR" sz="2200" dirty="0">
                <a:solidFill>
                  <a:srgbClr val="0070C0"/>
                </a:solidFill>
              </a:rPr>
              <a:t>Pour les salariés qui changent de CSP</a:t>
            </a:r>
          </a:p>
          <a:p>
            <a:pPr lvl="2" algn="just">
              <a:lnSpc>
                <a:spcPct val="150000"/>
              </a:lnSpc>
              <a:buFont typeface="Wingdings" panose="05000000000000000000" pitchFamily="2" charset="2"/>
              <a:buChar char="ü"/>
            </a:pPr>
            <a:r>
              <a:rPr lang="fr-FR" sz="2200" dirty="0">
                <a:solidFill>
                  <a:srgbClr val="0070C0"/>
                </a:solidFill>
              </a:rPr>
              <a:t>Pour les salariés dont le contrat de travail est modifié (changement d’attributions, de poste, de temps de travail ….)</a:t>
            </a:r>
          </a:p>
          <a:p>
            <a:pPr lvl="2" algn="just">
              <a:lnSpc>
                <a:spcPct val="150000"/>
              </a:lnSpc>
              <a:buFont typeface="Wingdings" panose="05000000000000000000" pitchFamily="2" charset="2"/>
              <a:buChar char="ü"/>
            </a:pPr>
            <a:r>
              <a:rPr lang="fr-FR" sz="2200" dirty="0">
                <a:solidFill>
                  <a:srgbClr val="0070C0"/>
                </a:solidFill>
              </a:rPr>
              <a:t>Pour les formateurs et psychologues lors de la remise de leurs fiches de poste et de classifications (attention documents non contractuels)</a:t>
            </a:r>
          </a:p>
          <a:p>
            <a:pPr lvl="1" algn="just">
              <a:lnSpc>
                <a:spcPct val="150000"/>
              </a:lnSpc>
              <a:buFont typeface="Wingdings" panose="05000000000000000000" pitchFamily="2" charset="2"/>
              <a:buChar char="Ø"/>
            </a:pPr>
            <a:r>
              <a:rPr lang="fr-FR" sz="2400" dirty="0">
                <a:solidFill>
                  <a:srgbClr val="0070C0"/>
                </a:solidFill>
              </a:rPr>
              <a:t>Tenir un exemplaire de ces textes conventionnels à disposition sur le lieu de travail + mise à jour de la notice individuelle pour les nouveaux salariés.</a:t>
            </a:r>
          </a:p>
          <a:p>
            <a:pPr lvl="1" algn="just">
              <a:lnSpc>
                <a:spcPct val="150000"/>
              </a:lnSpc>
              <a:buFont typeface="Wingdings" panose="05000000000000000000" pitchFamily="2" charset="2"/>
              <a:buChar char="Ø"/>
            </a:pPr>
            <a:endParaRPr lang="fr-FR" sz="2400" dirty="0">
              <a:solidFill>
                <a:srgbClr val="0070C0"/>
              </a:solidFill>
            </a:endParaRPr>
          </a:p>
          <a:p>
            <a:pPr lvl="1" algn="just">
              <a:lnSpc>
                <a:spcPct val="150000"/>
              </a:lnSpc>
              <a:buFont typeface="Wingdings" panose="05000000000000000000" pitchFamily="2" charset="2"/>
              <a:buChar char="Ø"/>
            </a:pPr>
            <a:endParaRPr lang="fr-FR" sz="2400" dirty="0">
              <a:solidFill>
                <a:srgbClr val="0070C0"/>
              </a:solidFill>
            </a:endParaRPr>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a:bodyPr>
          <a:lstStyle/>
          <a:p>
            <a:pPr>
              <a:spcAft>
                <a:spcPts val="600"/>
              </a:spcAft>
            </a:pPr>
            <a:fld id="{312CC964-A50B-4C29-B4E4-2C30BB34CCF3}" type="slidenum">
              <a:rPr lang="en-US" smtClean="0"/>
              <a:pPr>
                <a:spcAft>
                  <a:spcPts val="600"/>
                </a:spcAft>
              </a:pPr>
              <a:t>6</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5269" y="5821237"/>
            <a:ext cx="1737615" cy="999129"/>
          </a:xfrm>
          <a:prstGeom prst="rect">
            <a:avLst/>
          </a:prstGeom>
        </p:spPr>
      </p:pic>
    </p:spTree>
    <p:extLst>
      <p:ext uri="{BB962C8B-B14F-4D97-AF65-F5344CB8AC3E}">
        <p14:creationId xmlns:p14="http://schemas.microsoft.com/office/powerpoint/2010/main" val="2069692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1052945" y="273049"/>
            <a:ext cx="10605656" cy="960006"/>
          </a:xfrm>
        </p:spPr>
        <p:txBody>
          <a:bodyPr>
            <a:noAutofit/>
          </a:bodyPr>
          <a:lstStyle/>
          <a:p>
            <a:r>
              <a:rPr lang="fr-FR" sz="3600" b="1" i="0" dirty="0">
                <a:solidFill>
                  <a:srgbClr val="0070C0"/>
                </a:solidFill>
              </a:rPr>
              <a:t>III LES MODALITES PRATIQUES D’APPLICATION : LE ROLE DU CSE</a:t>
            </a:r>
          </a:p>
        </p:txBody>
      </p:sp>
      <p:sp>
        <p:nvSpPr>
          <p:cNvPr id="3" name="Espace réservé du contenu 2">
            <a:extLst>
              <a:ext uri="{FF2B5EF4-FFF2-40B4-BE49-F238E27FC236}">
                <a16:creationId xmlns:a16="http://schemas.microsoft.com/office/drawing/2014/main" id="{FC918927-E949-4904-80F4-8B5E59B56CF5}"/>
              </a:ext>
            </a:extLst>
          </p:cNvPr>
          <p:cNvSpPr>
            <a:spLocks noGrp="1"/>
          </p:cNvSpPr>
          <p:nvPr>
            <p:ph idx="1"/>
          </p:nvPr>
        </p:nvSpPr>
        <p:spPr>
          <a:xfrm>
            <a:off x="1178284" y="1343891"/>
            <a:ext cx="9863789" cy="4727529"/>
          </a:xfrm>
        </p:spPr>
        <p:txBody>
          <a:bodyPr>
            <a:normAutofit/>
          </a:bodyPr>
          <a:lstStyle/>
          <a:p>
            <a:pPr lvl="1" algn="just">
              <a:lnSpc>
                <a:spcPct val="150000"/>
              </a:lnSpc>
              <a:buFont typeface="Wingdings" panose="05000000000000000000" pitchFamily="2" charset="2"/>
              <a:buChar char="Ø"/>
            </a:pPr>
            <a:r>
              <a:rPr lang="fr-FR" sz="2400" dirty="0">
                <a:solidFill>
                  <a:srgbClr val="0070C0"/>
                </a:solidFill>
              </a:rPr>
              <a:t> dans les établissements de </a:t>
            </a:r>
            <a:r>
              <a:rPr lang="fr-FR" sz="2400" b="1" dirty="0">
                <a:solidFill>
                  <a:srgbClr val="0070C0"/>
                </a:solidFill>
              </a:rPr>
              <a:t>moins de 50 ETP </a:t>
            </a:r>
            <a:r>
              <a:rPr lang="fr-FR" sz="2400" dirty="0">
                <a:solidFill>
                  <a:srgbClr val="0070C0"/>
                </a:solidFill>
              </a:rPr>
              <a:t>(enseignants compris) : </a:t>
            </a:r>
            <a:r>
              <a:rPr lang="fr-FR" sz="2400" b="1" dirty="0">
                <a:solidFill>
                  <a:srgbClr val="0070C0"/>
                </a:solidFill>
              </a:rPr>
              <a:t>information</a:t>
            </a:r>
            <a:r>
              <a:rPr lang="fr-FR" sz="2400" dirty="0">
                <a:solidFill>
                  <a:srgbClr val="0070C0"/>
                </a:solidFill>
              </a:rPr>
              <a:t> du CSE</a:t>
            </a:r>
          </a:p>
          <a:p>
            <a:pPr lvl="1" algn="just">
              <a:lnSpc>
                <a:spcPct val="150000"/>
              </a:lnSpc>
              <a:buFont typeface="Wingdings" panose="05000000000000000000" pitchFamily="2" charset="2"/>
              <a:buChar char="Ø"/>
            </a:pPr>
            <a:r>
              <a:rPr lang="fr-FR" sz="2400" dirty="0">
                <a:solidFill>
                  <a:srgbClr val="0070C0"/>
                </a:solidFill>
              </a:rPr>
              <a:t>Dans les établissements de </a:t>
            </a:r>
            <a:r>
              <a:rPr lang="fr-FR" sz="2400" b="1" dirty="0">
                <a:solidFill>
                  <a:srgbClr val="0070C0"/>
                </a:solidFill>
              </a:rPr>
              <a:t>50 ETP et plus </a:t>
            </a:r>
            <a:r>
              <a:rPr lang="fr-FR" sz="2400" dirty="0">
                <a:solidFill>
                  <a:srgbClr val="0070C0"/>
                </a:solidFill>
              </a:rPr>
              <a:t>(enseignants compris) : </a:t>
            </a:r>
            <a:r>
              <a:rPr lang="fr-FR" sz="2400" b="1" dirty="0">
                <a:solidFill>
                  <a:srgbClr val="0070C0"/>
                </a:solidFill>
              </a:rPr>
              <a:t>information et consultation </a:t>
            </a:r>
            <a:r>
              <a:rPr lang="fr-FR" sz="2400" dirty="0">
                <a:solidFill>
                  <a:srgbClr val="0070C0"/>
                </a:solidFill>
              </a:rPr>
              <a:t>du CSE car certaines dispositions peuvent affecter l’emploi, les conditions d’emploi, les modalités d’aménagement du temps de travail … L’information-consultation porte non pas sur le contenu de la CC mais sur la méthode retenue pour l’appliquer et sur l’articulation éventuelle avec l’accord d’entreprise.</a:t>
            </a:r>
          </a:p>
          <a:p>
            <a:pPr lvl="1" algn="just">
              <a:lnSpc>
                <a:spcPct val="150000"/>
              </a:lnSpc>
              <a:buFont typeface="Wingdings" panose="05000000000000000000" pitchFamily="2" charset="2"/>
              <a:buChar char="Ø"/>
            </a:pPr>
            <a:endParaRPr lang="fr-FR" sz="2400" dirty="0">
              <a:solidFill>
                <a:srgbClr val="0070C0"/>
              </a:solidFill>
            </a:endParaRPr>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a:bodyPr>
          <a:lstStyle/>
          <a:p>
            <a:pPr>
              <a:spcAft>
                <a:spcPts val="600"/>
              </a:spcAft>
            </a:pPr>
            <a:fld id="{312CC964-A50B-4C29-B4E4-2C30BB34CCF3}" type="slidenum">
              <a:rPr lang="en-US" smtClean="0"/>
              <a:pPr>
                <a:spcAft>
                  <a:spcPts val="600"/>
                </a:spcAft>
              </a:pPr>
              <a:t>7</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5269" y="5821237"/>
            <a:ext cx="1737615" cy="999129"/>
          </a:xfrm>
          <a:prstGeom prst="rect">
            <a:avLst/>
          </a:prstGeom>
        </p:spPr>
      </p:pic>
    </p:spTree>
    <p:extLst>
      <p:ext uri="{BB962C8B-B14F-4D97-AF65-F5344CB8AC3E}">
        <p14:creationId xmlns:p14="http://schemas.microsoft.com/office/powerpoint/2010/main" val="2798905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983673" y="195740"/>
            <a:ext cx="10674928" cy="1083279"/>
          </a:xfrm>
        </p:spPr>
        <p:txBody>
          <a:bodyPr>
            <a:noAutofit/>
          </a:bodyPr>
          <a:lstStyle/>
          <a:p>
            <a:r>
              <a:rPr lang="fr-FR" sz="3600" b="1" i="0" dirty="0">
                <a:solidFill>
                  <a:srgbClr val="0070C0"/>
                </a:solidFill>
              </a:rPr>
              <a:t>III LES MODALITES PRATIQUES D’APPLICATION : L’ARTICULATION AVEC LES ACCORDS D’ENTREPRISE</a:t>
            </a:r>
          </a:p>
        </p:txBody>
      </p:sp>
      <p:sp>
        <p:nvSpPr>
          <p:cNvPr id="3" name="Espace réservé du contenu 2">
            <a:extLst>
              <a:ext uri="{FF2B5EF4-FFF2-40B4-BE49-F238E27FC236}">
                <a16:creationId xmlns:a16="http://schemas.microsoft.com/office/drawing/2014/main" id="{FC918927-E949-4904-80F4-8B5E59B56CF5}"/>
              </a:ext>
            </a:extLst>
          </p:cNvPr>
          <p:cNvSpPr>
            <a:spLocks noGrp="1"/>
          </p:cNvSpPr>
          <p:nvPr>
            <p:ph idx="1"/>
          </p:nvPr>
        </p:nvSpPr>
        <p:spPr>
          <a:xfrm>
            <a:off x="1164105" y="1279020"/>
            <a:ext cx="9863789" cy="4727529"/>
          </a:xfrm>
        </p:spPr>
        <p:txBody>
          <a:bodyPr>
            <a:normAutofit/>
          </a:bodyPr>
          <a:lstStyle/>
          <a:p>
            <a:pPr marL="971550" lvl="1" indent="-514350" algn="just">
              <a:buFont typeface="+mj-lt"/>
              <a:buAutoNum type="arabicPeriod"/>
            </a:pPr>
            <a:r>
              <a:rPr lang="fr-FR" sz="2400" b="1" dirty="0">
                <a:solidFill>
                  <a:srgbClr val="0070C0"/>
                </a:solidFill>
              </a:rPr>
              <a:t>PRESENTATION GENERALE :</a:t>
            </a:r>
          </a:p>
          <a:p>
            <a:pPr marL="457200" lvl="1" indent="0" algn="just">
              <a:buNone/>
            </a:pPr>
            <a:endParaRPr lang="fr-FR" sz="2400" b="1" dirty="0">
              <a:solidFill>
                <a:srgbClr val="0070C0"/>
              </a:solidFill>
            </a:endParaRPr>
          </a:p>
          <a:p>
            <a:pPr marL="457200" lvl="1" indent="0" algn="just">
              <a:lnSpc>
                <a:spcPct val="150000"/>
              </a:lnSpc>
              <a:buNone/>
            </a:pPr>
            <a:r>
              <a:rPr lang="fr-FR" sz="2400" dirty="0">
                <a:solidFill>
                  <a:srgbClr val="0070C0"/>
                </a:solidFill>
              </a:rPr>
              <a:t>Désormais sur certaines thématiques, la possibilité est offerte aux entreprises de faire primer leur accord d’entreprise sur l’accord de branche ou la CC et ce même si l’accord d’entreprise est moins favorable. </a:t>
            </a:r>
            <a:r>
              <a:rPr lang="fr-FR" sz="2400" b="1" dirty="0">
                <a:solidFill>
                  <a:srgbClr val="0070C0"/>
                </a:solidFill>
              </a:rPr>
              <a:t>Mais ATTENTION, tout dépend du bloc </a:t>
            </a:r>
            <a:r>
              <a:rPr lang="fr-FR" sz="2400" dirty="0">
                <a:solidFill>
                  <a:srgbClr val="0070C0"/>
                </a:solidFill>
              </a:rPr>
              <a:t>dans laquelle se situe la thématique </a:t>
            </a:r>
          </a:p>
          <a:p>
            <a:pPr marL="457200" lvl="1" indent="0" algn="just">
              <a:buNone/>
            </a:pPr>
            <a:endParaRPr lang="fr-FR" sz="2400" dirty="0">
              <a:solidFill>
                <a:srgbClr val="0070C0"/>
              </a:solidFill>
            </a:endParaRPr>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a:bodyPr>
          <a:lstStyle/>
          <a:p>
            <a:pPr>
              <a:spcAft>
                <a:spcPts val="600"/>
              </a:spcAft>
            </a:pPr>
            <a:fld id="{312CC964-A50B-4C29-B4E4-2C30BB34CCF3}" type="slidenum">
              <a:rPr lang="en-US" smtClean="0"/>
              <a:pPr>
                <a:spcAft>
                  <a:spcPts val="600"/>
                </a:spcAft>
              </a:pPr>
              <a:t>8</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5269" y="5821237"/>
            <a:ext cx="1737615" cy="999129"/>
          </a:xfrm>
          <a:prstGeom prst="rect">
            <a:avLst/>
          </a:prstGeom>
        </p:spPr>
      </p:pic>
    </p:spTree>
    <p:extLst>
      <p:ext uri="{BB962C8B-B14F-4D97-AF65-F5344CB8AC3E}">
        <p14:creationId xmlns:p14="http://schemas.microsoft.com/office/powerpoint/2010/main" val="1587316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1025236" y="195740"/>
            <a:ext cx="10633365" cy="1231277"/>
          </a:xfrm>
        </p:spPr>
        <p:txBody>
          <a:bodyPr>
            <a:noAutofit/>
          </a:bodyPr>
          <a:lstStyle/>
          <a:p>
            <a:r>
              <a:rPr lang="fr-FR" sz="3600" b="1" i="0" dirty="0">
                <a:solidFill>
                  <a:srgbClr val="0070C0"/>
                </a:solidFill>
              </a:rPr>
              <a:t>III LES MODALITES PRATIQUES D’APPLICATION : L’ARTICULATION AVEC LES ACCORDS D’ENTREPRISE</a:t>
            </a:r>
          </a:p>
        </p:txBody>
      </p:sp>
      <p:sp>
        <p:nvSpPr>
          <p:cNvPr id="3" name="Espace réservé du contenu 2">
            <a:extLst>
              <a:ext uri="{FF2B5EF4-FFF2-40B4-BE49-F238E27FC236}">
                <a16:creationId xmlns:a16="http://schemas.microsoft.com/office/drawing/2014/main" id="{FC918927-E949-4904-80F4-8B5E59B56CF5}"/>
              </a:ext>
            </a:extLst>
          </p:cNvPr>
          <p:cNvSpPr>
            <a:spLocks noGrp="1"/>
          </p:cNvSpPr>
          <p:nvPr>
            <p:ph idx="1"/>
          </p:nvPr>
        </p:nvSpPr>
        <p:spPr>
          <a:xfrm>
            <a:off x="1164105" y="1593272"/>
            <a:ext cx="9863789" cy="4727529"/>
          </a:xfrm>
        </p:spPr>
        <p:txBody>
          <a:bodyPr>
            <a:normAutofit/>
          </a:bodyPr>
          <a:lstStyle/>
          <a:p>
            <a:pPr marL="971550" lvl="1" indent="-514350" algn="just">
              <a:buFont typeface="+mj-lt"/>
              <a:buAutoNum type="arabicPeriod"/>
            </a:pPr>
            <a:r>
              <a:rPr lang="fr-FR" sz="2400" b="1" dirty="0">
                <a:solidFill>
                  <a:srgbClr val="0070C0"/>
                </a:solidFill>
              </a:rPr>
              <a:t>PRESENTATION GENERALE :</a:t>
            </a:r>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a:bodyPr>
          <a:lstStyle/>
          <a:p>
            <a:pPr>
              <a:spcAft>
                <a:spcPts val="600"/>
              </a:spcAft>
            </a:pPr>
            <a:fld id="{312CC964-A50B-4C29-B4E4-2C30BB34CCF3}" type="slidenum">
              <a:rPr lang="en-US" smtClean="0"/>
              <a:pPr>
                <a:spcAft>
                  <a:spcPts val="600"/>
                </a:spcAft>
              </a:pPr>
              <a:t>9</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5269" y="5821237"/>
            <a:ext cx="1737615" cy="999129"/>
          </a:xfrm>
          <a:prstGeom prst="rect">
            <a:avLst/>
          </a:prstGeom>
        </p:spPr>
      </p:pic>
      <p:graphicFrame>
        <p:nvGraphicFramePr>
          <p:cNvPr id="5" name="Tableau 6">
            <a:extLst>
              <a:ext uri="{FF2B5EF4-FFF2-40B4-BE49-F238E27FC236}">
                <a16:creationId xmlns:a16="http://schemas.microsoft.com/office/drawing/2014/main" id="{1539FEAA-3BAE-AF75-1D47-9F4833C6A89E}"/>
              </a:ext>
            </a:extLst>
          </p:cNvPr>
          <p:cNvGraphicFramePr>
            <a:graphicFrameLocks noGrp="1"/>
          </p:cNvGraphicFramePr>
          <p:nvPr>
            <p:extLst>
              <p:ext uri="{D42A27DB-BD31-4B8C-83A1-F6EECF244321}">
                <p14:modId xmlns:p14="http://schemas.microsoft.com/office/powerpoint/2010/main" val="2868636091"/>
              </p:ext>
            </p:extLst>
          </p:nvPr>
        </p:nvGraphicFramePr>
        <p:xfrm>
          <a:off x="1399512" y="2025713"/>
          <a:ext cx="9989128" cy="3923606"/>
        </p:xfrm>
        <a:graphic>
          <a:graphicData uri="http://schemas.openxmlformats.org/drawingml/2006/table">
            <a:tbl>
              <a:tblPr firstRow="1" bandRow="1">
                <a:tableStyleId>{073A0DAA-6AF3-43AB-8588-CEC1D06C72B9}</a:tableStyleId>
              </a:tblPr>
              <a:tblGrid>
                <a:gridCol w="2497282">
                  <a:extLst>
                    <a:ext uri="{9D8B030D-6E8A-4147-A177-3AD203B41FA5}">
                      <a16:colId xmlns:a16="http://schemas.microsoft.com/office/drawing/2014/main" val="3368415865"/>
                    </a:ext>
                  </a:extLst>
                </a:gridCol>
                <a:gridCol w="2497282">
                  <a:extLst>
                    <a:ext uri="{9D8B030D-6E8A-4147-A177-3AD203B41FA5}">
                      <a16:colId xmlns:a16="http://schemas.microsoft.com/office/drawing/2014/main" val="3624111688"/>
                    </a:ext>
                  </a:extLst>
                </a:gridCol>
                <a:gridCol w="2497282">
                  <a:extLst>
                    <a:ext uri="{9D8B030D-6E8A-4147-A177-3AD203B41FA5}">
                      <a16:colId xmlns:a16="http://schemas.microsoft.com/office/drawing/2014/main" val="1350564669"/>
                    </a:ext>
                  </a:extLst>
                </a:gridCol>
                <a:gridCol w="2497282">
                  <a:extLst>
                    <a:ext uri="{9D8B030D-6E8A-4147-A177-3AD203B41FA5}">
                      <a16:colId xmlns:a16="http://schemas.microsoft.com/office/drawing/2014/main" val="4270088127"/>
                    </a:ext>
                  </a:extLst>
                </a:gridCol>
              </a:tblGrid>
              <a:tr h="540326">
                <a:tc>
                  <a:txBody>
                    <a:bodyPr/>
                    <a:lstStyle/>
                    <a:p>
                      <a:endParaRPr lang="fr-FR" sz="1400" dirty="0"/>
                    </a:p>
                  </a:txBody>
                  <a:tcPr/>
                </a:tc>
                <a:tc>
                  <a:txBody>
                    <a:bodyPr/>
                    <a:lstStyle/>
                    <a:p>
                      <a:r>
                        <a:rPr lang="fr-FR" sz="1400" b="1" dirty="0"/>
                        <a:t>BLOC 1 : domaine réserve aux accords de branche étendus</a:t>
                      </a:r>
                      <a:endParaRPr lang="fr-FR" sz="1400" dirty="0"/>
                    </a:p>
                  </a:txBody>
                  <a:tcPr/>
                </a:tc>
                <a:tc>
                  <a:txBody>
                    <a:bodyPr/>
                    <a:lstStyle/>
                    <a:p>
                      <a:r>
                        <a:rPr lang="fr-FR" sz="1400" dirty="0"/>
                        <a:t>BLOC 2</a:t>
                      </a:r>
                    </a:p>
                  </a:txBody>
                  <a:tcPr/>
                </a:tc>
                <a:tc>
                  <a:txBody>
                    <a:bodyPr/>
                    <a:lstStyle/>
                    <a:p>
                      <a:r>
                        <a:rPr lang="fr-FR" sz="1400" dirty="0"/>
                        <a:t>BLOC 3</a:t>
                      </a:r>
                    </a:p>
                  </a:txBody>
                  <a:tcPr/>
                </a:tc>
                <a:extLst>
                  <a:ext uri="{0D108BD9-81ED-4DB2-BD59-A6C34878D82A}">
                    <a16:rowId xmlns:a16="http://schemas.microsoft.com/office/drawing/2014/main" val="2595702121"/>
                  </a:ext>
                </a:extLst>
              </a:tr>
              <a:tr h="443345">
                <a:tc>
                  <a:txBody>
                    <a:bodyPr/>
                    <a:lstStyle/>
                    <a:p>
                      <a:r>
                        <a:rPr lang="fr-FR" sz="1400" dirty="0"/>
                        <a:t>Signification</a:t>
                      </a:r>
                    </a:p>
                  </a:txBody>
                  <a:tcPr/>
                </a:tc>
                <a:tc>
                  <a:txBody>
                    <a:bodyPr/>
                    <a:lstStyle/>
                    <a:p>
                      <a:r>
                        <a:rPr lang="fr-FR" sz="1400" dirty="0"/>
                        <a:t>La branche a un monopôle d’intervention</a:t>
                      </a:r>
                    </a:p>
                  </a:txBody>
                  <a:tcPr/>
                </a:tc>
                <a:tc>
                  <a:txBody>
                    <a:bodyPr/>
                    <a:lstStyle/>
                    <a:p>
                      <a:r>
                        <a:rPr lang="fr-FR" sz="1400" dirty="0"/>
                        <a:t>Sur certaines thématiques du bloc 1 l’accord d’entreprise doit offrir des garanties au moins équivalentes</a:t>
                      </a:r>
                    </a:p>
                  </a:txBody>
                  <a:tcPr/>
                </a:tc>
                <a:tc>
                  <a:txBody>
                    <a:bodyPr/>
                    <a:lstStyle/>
                    <a:p>
                      <a:r>
                        <a:rPr lang="fr-FR" sz="1400" dirty="0"/>
                        <a:t>L’accord de branche est dit supplétif : ce qui veut dire que l’accord d’entreprise prime sur l’accord de branche y compris de manière plus défavorable pour les salariés</a:t>
                      </a:r>
                    </a:p>
                  </a:txBody>
                  <a:tcPr/>
                </a:tc>
                <a:extLst>
                  <a:ext uri="{0D108BD9-81ED-4DB2-BD59-A6C34878D82A}">
                    <a16:rowId xmlns:a16="http://schemas.microsoft.com/office/drawing/2014/main" val="3683424218"/>
                  </a:ext>
                </a:extLst>
              </a:tr>
              <a:tr h="1364833">
                <a:tc>
                  <a:txBody>
                    <a:bodyPr/>
                    <a:lstStyle/>
                    <a:p>
                      <a:r>
                        <a:rPr lang="fr-FR" sz="1400" dirty="0"/>
                        <a:t>Contenu / exemples</a:t>
                      </a:r>
                    </a:p>
                  </a:txBody>
                  <a:tcPr/>
                </a:tc>
                <a:tc>
                  <a:txBody>
                    <a:bodyPr/>
                    <a:lstStyle/>
                    <a:p>
                      <a:r>
                        <a:rPr lang="fr-FR" sz="1400" dirty="0"/>
                        <a:t>Sur les contrats : </a:t>
                      </a:r>
                      <a:r>
                        <a:rPr lang="fr-FR" sz="1100" dirty="0"/>
                        <a:t>pour introduire la création des contrats d’opération, et les dérogations aux règles du CDD (renouvellement, délai de carence, durée totale de CDD)</a:t>
                      </a:r>
                    </a:p>
                    <a:p>
                      <a:r>
                        <a:rPr lang="fr-FR" sz="1400" dirty="0"/>
                        <a:t>Sur la durée du travail </a:t>
                      </a:r>
                      <a:r>
                        <a:rPr lang="fr-FR" sz="1100" dirty="0"/>
                        <a:t>(temps partiel, organisation du temps de travail pluri-hebdomadaire …)</a:t>
                      </a:r>
                    </a:p>
                    <a:p>
                      <a:r>
                        <a:rPr lang="fr-FR" sz="1400" dirty="0"/>
                        <a:t>Sur le renouvellement de la période d’essai ….</a:t>
                      </a:r>
                    </a:p>
                  </a:txBody>
                  <a:tcPr/>
                </a:tc>
                <a:tc>
                  <a:txBody>
                    <a:bodyPr/>
                    <a:lstStyle/>
                    <a:p>
                      <a:r>
                        <a:rPr lang="fr-FR" sz="1400" dirty="0"/>
                        <a:t>13 thématiques que vous retrouverez en page 20 du guide d’application</a:t>
                      </a:r>
                    </a:p>
                  </a:txBody>
                  <a:tcPr/>
                </a:tc>
                <a:tc>
                  <a:txBody>
                    <a:bodyPr/>
                    <a:lstStyle/>
                    <a:p>
                      <a:pPr marL="285750" indent="-285750">
                        <a:buFontTx/>
                        <a:buChar char="-"/>
                      </a:pPr>
                      <a:r>
                        <a:rPr lang="fr-FR" sz="1400" dirty="0"/>
                        <a:t>HS : Détermination du taux de majoration des heures supplémentaires (mini 10%)</a:t>
                      </a:r>
                    </a:p>
                    <a:p>
                      <a:pPr marL="285750" indent="-285750">
                        <a:buFontTx/>
                        <a:buChar char="-"/>
                      </a:pPr>
                      <a:r>
                        <a:rPr lang="fr-FR" sz="1400" dirty="0"/>
                        <a:t>Temps de travail :  temps de restauration, pauses, habillage déshabillage, astreinte….</a:t>
                      </a:r>
                    </a:p>
                    <a:p>
                      <a:pPr marL="285750" indent="-285750">
                        <a:buFontTx/>
                        <a:buChar char="-"/>
                      </a:pPr>
                      <a:r>
                        <a:rPr lang="fr-FR" sz="1400" dirty="0"/>
                        <a:t>Durée maximale </a:t>
                      </a:r>
                    </a:p>
                    <a:p>
                      <a:pPr marL="285750" indent="-285750">
                        <a:buFontTx/>
                        <a:buChar char="-"/>
                      </a:pPr>
                      <a:r>
                        <a:rPr lang="fr-FR" sz="1400" dirty="0"/>
                        <a:t>Temps partiels …</a:t>
                      </a:r>
                    </a:p>
                  </a:txBody>
                  <a:tcPr/>
                </a:tc>
                <a:extLst>
                  <a:ext uri="{0D108BD9-81ED-4DB2-BD59-A6C34878D82A}">
                    <a16:rowId xmlns:a16="http://schemas.microsoft.com/office/drawing/2014/main" val="464864871"/>
                  </a:ext>
                </a:extLst>
              </a:tr>
            </a:tbl>
          </a:graphicData>
        </a:graphic>
      </p:graphicFrame>
    </p:spTree>
    <p:extLst>
      <p:ext uri="{BB962C8B-B14F-4D97-AF65-F5344CB8AC3E}">
        <p14:creationId xmlns:p14="http://schemas.microsoft.com/office/powerpoint/2010/main" val="2093164030"/>
      </p:ext>
    </p:extLst>
  </p:cSld>
  <p:clrMapOvr>
    <a:masterClrMapping/>
  </p:clrMapOvr>
</p:sld>
</file>

<file path=ppt/theme/theme1.xml><?xml version="1.0" encoding="utf-8"?>
<a:theme xmlns:a="http://schemas.openxmlformats.org/drawingml/2006/main" name="AngleLinesVTI">
  <a:themeElements>
    <a:clrScheme name="Personnalisé 14">
      <a:dk1>
        <a:srgbClr val="5588B2"/>
      </a:dk1>
      <a:lt1>
        <a:srgbClr val="F8F8F8"/>
      </a:lt1>
      <a:dk2>
        <a:srgbClr val="001E2E"/>
      </a:dk2>
      <a:lt2>
        <a:srgbClr val="5588B2"/>
      </a:lt2>
      <a:accent1>
        <a:srgbClr val="155767"/>
      </a:accent1>
      <a:accent2>
        <a:srgbClr val="5588B2"/>
      </a:accent2>
      <a:accent3>
        <a:srgbClr val="5588B2"/>
      </a:accent3>
      <a:accent4>
        <a:srgbClr val="0E577C"/>
      </a:accent4>
      <a:accent5>
        <a:srgbClr val="423434"/>
      </a:accent5>
      <a:accent6>
        <a:srgbClr val="C00000"/>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ngleLinesVTI" id="{BC1FC193-C72F-4761-9899-1105EDF6BAE8}" vid="{64612625-F022-44B7-B9FA-9D26DEDBDC21}"/>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47C54905F3E4843871963B2C330425E" ma:contentTypeVersion="13" ma:contentTypeDescription="Crée un document." ma:contentTypeScope="" ma:versionID="400bb16ff259b3ce74a46d4d953b411f">
  <xsd:schema xmlns:xsd="http://www.w3.org/2001/XMLSchema" xmlns:xs="http://www.w3.org/2001/XMLSchema" xmlns:p="http://schemas.microsoft.com/office/2006/metadata/properties" xmlns:ns2="c0c05eb3-5755-4534-8cde-d61fcae3314f" xmlns:ns3="8d3e8a1e-fac0-450c-9a09-9a5e91d281e2" targetNamespace="http://schemas.microsoft.com/office/2006/metadata/properties" ma:root="true" ma:fieldsID="df010ca031fbcce7ac8f38267e36bbcc" ns2:_="" ns3:_="">
    <xsd:import namespace="c0c05eb3-5755-4534-8cde-d61fcae3314f"/>
    <xsd:import namespace="8d3e8a1e-fac0-450c-9a09-9a5e91d281e2"/>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0c05eb3-5755-4534-8cde-d61fcae3314f"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Balises d’images" ma:readOnly="false" ma:fieldId="{5cf76f15-5ced-4ddc-b409-7134ff3c332f}" ma:taxonomyMulti="true" ma:sspId="7819acf9-3f53-4112-8c6d-1653454e0ff6"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d3e8a1e-fac0-450c-9a09-9a5e91d281e2" elementFormDefault="qualified">
    <xsd:import namespace="http://schemas.microsoft.com/office/2006/documentManagement/types"/>
    <xsd:import namespace="http://schemas.microsoft.com/office/infopath/2007/PartnerControls"/>
    <xsd:element name="SharedWithUsers" ma:index="13"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Partagé avec détails" ma:internalName="SharedWithDetails" ma:readOnly="true">
      <xsd:simpleType>
        <xsd:restriction base="dms:Note">
          <xsd:maxLength value="255"/>
        </xsd:restriction>
      </xsd:simpleType>
    </xsd:element>
    <xsd:element name="TaxCatchAll" ma:index="17" nillable="true" ma:displayName="Taxonomy Catch All Column" ma:hidden="true" ma:list="{aa2bcf70-2fcd-43de-9089-68e1f4e3fbb4}" ma:internalName="TaxCatchAll" ma:showField="CatchAllData" ma:web="8d3e8a1e-fac0-450c-9a09-9a5e91d281e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d3e8a1e-fac0-450c-9a09-9a5e91d281e2" xsi:nil="true"/>
    <lcf76f155ced4ddcb4097134ff3c332f xmlns="c0c05eb3-5755-4534-8cde-d61fcae3314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AD44354-BA57-4D7B-AE9D-298471E38971}"/>
</file>

<file path=customXml/itemProps2.xml><?xml version="1.0" encoding="utf-8"?>
<ds:datastoreItem xmlns:ds="http://schemas.openxmlformats.org/officeDocument/2006/customXml" ds:itemID="{F6CA1B7A-9DEF-441E-B206-23D2BD3E34D5}"/>
</file>

<file path=customXml/itemProps3.xml><?xml version="1.0" encoding="utf-8"?>
<ds:datastoreItem xmlns:ds="http://schemas.openxmlformats.org/officeDocument/2006/customXml" ds:itemID="{3226659F-2292-4E9C-8EA7-7EAAC445FEB3}"/>
</file>

<file path=docProps/app.xml><?xml version="1.0" encoding="utf-8"?>
<Properties xmlns="http://schemas.openxmlformats.org/officeDocument/2006/extended-properties" xmlns:vt="http://schemas.openxmlformats.org/officeDocument/2006/docPropsVTypes">
  <Template>Integral</Template>
  <TotalTime>3419</TotalTime>
  <Words>2650</Words>
  <Application>Microsoft Office PowerPoint</Application>
  <PresentationFormat>Grand écran</PresentationFormat>
  <Paragraphs>301</Paragraphs>
  <Slides>24</Slides>
  <Notes>24</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24</vt:i4>
      </vt:variant>
    </vt:vector>
  </HeadingPairs>
  <TitlesOfParts>
    <vt:vector size="31" baseType="lpstr">
      <vt:lpstr>Arial</vt:lpstr>
      <vt:lpstr>Calibri</vt:lpstr>
      <vt:lpstr>Fira Sans</vt:lpstr>
      <vt:lpstr>Fira Sans Light</vt:lpstr>
      <vt:lpstr>Fira Sans Medium</vt:lpstr>
      <vt:lpstr>Wingdings</vt:lpstr>
      <vt:lpstr>AngleLinesVTI</vt:lpstr>
      <vt:lpstr>FEDOLOR</vt:lpstr>
      <vt:lpstr>PLAN :</vt:lpstr>
      <vt:lpstr>I LES AMBITIONS GENERALES</vt:lpstr>
      <vt:lpstr>II LE CHAMP D’APPLICATION</vt:lpstr>
      <vt:lpstr>III LES MODALITES PRATIQUES D’APPLICATION : LA REDACTION D’AVENANT AU CONTRAT DE TRAVAIL ?</vt:lpstr>
      <vt:lpstr>III LES MODALITES PRATIQUES D’APPLICATION : L’INFORMATION DES SALARIES</vt:lpstr>
      <vt:lpstr>III LES MODALITES PRATIQUES D’APPLICATION : LE ROLE DU CSE</vt:lpstr>
      <vt:lpstr>III LES MODALITES PRATIQUES D’APPLICATION : L’ARTICULATION AVEC LES ACCORDS D’ENTREPRISE</vt:lpstr>
      <vt:lpstr>III LES MODALITES PRATIQUES D’APPLICATION : L’ARTICULATION AVEC LES ACCORDS D’ENTREPRISE</vt:lpstr>
      <vt:lpstr>III LES MODALITES PRATIQUES D’APPLICATION : L’ARTICULATION AVEC LES ACCORDS D’ENTREPRISE</vt:lpstr>
      <vt:lpstr>IV TEXTES CONVENTIONNELS  CEUX QUI NE S’appliqueNT plus ET CEUX QUI RESTENT</vt:lpstr>
      <vt:lpstr>VI LES PRINCIPAUX CHANGEMENTS AU 01/09/2022 OU POINTS D’ATTENTION</vt:lpstr>
      <vt:lpstr>VI LES PRINCIPAUX CHANGEMENTS AU 01/09/2022 OU POINTS D’ATTENTION</vt:lpstr>
      <vt:lpstr>VI LES PRINCIPAUX CHANGEMENTS AU 01/09/2022 OU POINTS D’ATTENTION</vt:lpstr>
      <vt:lpstr>VI LES PRINCIPAUX CHANGEMENTS AU 01/09/2022 OU POINTS D’ATTENTION</vt:lpstr>
      <vt:lpstr>VI LES PRINCIPAUX CHANGEMENTS AU 01/09/2022 OU POINTS D’ATTENTION</vt:lpstr>
      <vt:lpstr>VI LES PRINCIPAUX CHANGEMENTS AU 01/09/2022 OU POINTS D’ATTENTION</vt:lpstr>
      <vt:lpstr>VI LES PRINCIPAUX CHANGEMENTS AU 01/09/2022 OU POINTS D’ATTENTION</vt:lpstr>
      <vt:lpstr>VI LES PRINCIPAUX CHANGEMENTS AU 01/09/2022 OU POINTS D’ATTENTION</vt:lpstr>
      <vt:lpstr>VI LES PRINCIPAUX CHANGEMENTS AU 01/09/2022 OU POINTS D’ATTENTION</vt:lpstr>
      <vt:lpstr>VI LES PRINCIPAUX CHANGEMENTS AU 01/09/2022 OU POINTS D’ATTENTION</vt:lpstr>
      <vt:lpstr>V DISPOSITIONS DE LA CC EPNL INAPPLICABLES CAR NECESSITANT L’EXTENSION DE LA CC</vt:lpstr>
      <vt:lpstr>V DISPOSITIONS DE LA CC EPNL INAPPLICABLES CAR NECESSITANT L’EXTENSION DE LA CC</vt:lpstr>
      <vt:lpstr>LES SERVICES DE LA FEDOLOR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FEDOLOR</dc:title>
  <dc:creator>Patrick HENRY</dc:creator>
  <cp:lastModifiedBy>Jessica FREITAS</cp:lastModifiedBy>
  <cp:revision>33</cp:revision>
  <cp:lastPrinted>2022-08-24T06:50:17Z</cp:lastPrinted>
  <dcterms:created xsi:type="dcterms:W3CDTF">2021-01-06T12:23:54Z</dcterms:created>
  <dcterms:modified xsi:type="dcterms:W3CDTF">2022-08-25T09:30:05Z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0x010100F47C54905F3E4843871963B2C330425E</vt:lpwstr>
  </property>
</Properties>
</file>