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handoutMasterIdLst>
    <p:handoutMasterId r:id="rId33"/>
  </p:handoutMasterIdLst>
  <p:sldIdLst>
    <p:sldId id="305" r:id="rId5"/>
    <p:sldId id="349" r:id="rId6"/>
    <p:sldId id="350" r:id="rId7"/>
    <p:sldId id="348" r:id="rId8"/>
    <p:sldId id="354" r:id="rId9"/>
    <p:sldId id="355" r:id="rId10"/>
    <p:sldId id="347" r:id="rId11"/>
    <p:sldId id="356" r:id="rId12"/>
    <p:sldId id="358" r:id="rId13"/>
    <p:sldId id="359" r:id="rId14"/>
    <p:sldId id="357" r:id="rId15"/>
    <p:sldId id="351" r:id="rId16"/>
    <p:sldId id="367" r:id="rId17"/>
    <p:sldId id="369" r:id="rId18"/>
    <p:sldId id="370" r:id="rId19"/>
    <p:sldId id="368" r:id="rId20"/>
    <p:sldId id="352" r:id="rId21"/>
    <p:sldId id="365" r:id="rId22"/>
    <p:sldId id="363" r:id="rId23"/>
    <p:sldId id="364" r:id="rId24"/>
    <p:sldId id="366" r:id="rId25"/>
    <p:sldId id="353" r:id="rId26"/>
    <p:sldId id="360" r:id="rId27"/>
    <p:sldId id="315" r:id="rId28"/>
    <p:sldId id="362" r:id="rId29"/>
    <p:sldId id="361" r:id="rId30"/>
    <p:sldId id="336" r:id="rId3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07"/>
    <a:srgbClr val="26606C"/>
    <a:srgbClr val="183D44"/>
    <a:srgbClr val="00A79B"/>
    <a:srgbClr val="FFA807"/>
    <a:srgbClr val="36C3A8"/>
    <a:srgbClr val="7F45C4"/>
    <a:srgbClr val="235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90"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DCEE8E2-2838-40D5-B340-61989A4AD69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68B539B-0918-44C3-8CD6-270D493818B6}"/>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346BE51-C48B-4725-B391-E4EA21E663C7}" type="datetimeFigureOut">
              <a:rPr lang="fr-FR" smtClean="0"/>
              <a:t>25/02/2022</a:t>
            </a:fld>
            <a:endParaRPr lang="fr-FR"/>
          </a:p>
        </p:txBody>
      </p:sp>
      <p:sp>
        <p:nvSpPr>
          <p:cNvPr id="4" name="Espace réservé du pied de page 3">
            <a:extLst>
              <a:ext uri="{FF2B5EF4-FFF2-40B4-BE49-F238E27FC236}">
                <a16:creationId xmlns:a16="http://schemas.microsoft.com/office/drawing/2014/main" id="{01B82ABE-6B74-45EC-BBFC-714A4B802EB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B61A801-427D-490B-9C50-1D89AD1C3C1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671FC5F-04EF-483B-A7B8-1D69786002A7}" type="slidenum">
              <a:rPr lang="fr-FR" smtClean="0"/>
              <a:t>‹N°›</a:t>
            </a:fld>
            <a:endParaRPr lang="fr-FR"/>
          </a:p>
        </p:txBody>
      </p:sp>
    </p:spTree>
    <p:extLst>
      <p:ext uri="{BB962C8B-B14F-4D97-AF65-F5344CB8AC3E}">
        <p14:creationId xmlns:p14="http://schemas.microsoft.com/office/powerpoint/2010/main" val="1459128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3F9268B-5F1E-4F11-9D6C-93551FF29315}" type="datetimeFigureOut">
              <a:rPr lang="fr-FR" smtClean="0"/>
              <a:t>25/02/2022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34E91D6-D05C-45D2-BBA0-9BDEFBEF3820}" type="slidenum">
              <a:rPr lang="fr-FR" smtClean="0"/>
              <a:t>‹N°›</a:t>
            </a:fld>
            <a:endParaRPr lang="fr-FR"/>
          </a:p>
        </p:txBody>
      </p:sp>
    </p:spTree>
    <p:extLst>
      <p:ext uri="{BB962C8B-B14F-4D97-AF65-F5344CB8AC3E}">
        <p14:creationId xmlns:p14="http://schemas.microsoft.com/office/powerpoint/2010/main" val="160381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34E91D6-D05C-45D2-BBA0-9BDEFBEF3820}" type="slidenum">
              <a:rPr lang="fr-FR" smtClean="0"/>
              <a:t>27</a:t>
            </a:fld>
            <a:endParaRPr lang="fr-FR"/>
          </a:p>
        </p:txBody>
      </p:sp>
    </p:spTree>
    <p:extLst>
      <p:ext uri="{BB962C8B-B14F-4D97-AF65-F5344CB8AC3E}">
        <p14:creationId xmlns:p14="http://schemas.microsoft.com/office/powerpoint/2010/main" val="1824012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1 - vert">
    <p:bg>
      <p:bgPr>
        <a:solidFill>
          <a:schemeClr val="bg1">
            <a:lumMod val="75000"/>
          </a:schemeClr>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466BBC6-3CEC-4315-BDC5-4E551AC05C54}"/>
              </a:ext>
            </a:extLst>
          </p:cNvPr>
          <p:cNvSpPr/>
          <p:nvPr userDrawn="1"/>
        </p:nvSpPr>
        <p:spPr>
          <a:xfrm>
            <a:off x="0" y="0"/>
            <a:ext cx="1219200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4559ED6-BAA9-4F6C-A540-96F73140D273}"/>
              </a:ext>
            </a:extLst>
          </p:cNvPr>
          <p:cNvSpPr>
            <a:spLocks noGrp="1"/>
          </p:cNvSpPr>
          <p:nvPr>
            <p:ph type="ctrTitle"/>
          </p:nvPr>
        </p:nvSpPr>
        <p:spPr>
          <a:xfrm>
            <a:off x="648000" y="1746099"/>
            <a:ext cx="8154185" cy="3365802"/>
          </a:xfrm>
        </p:spPr>
        <p:txBody>
          <a:bodyPr anchor="ctr">
            <a:normAutofit/>
          </a:bodyPr>
          <a:lstStyle>
            <a:lvl1pPr algn="l">
              <a:defRPr sz="4000" b="1" spc="0" baseline="0">
                <a:solidFill>
                  <a:schemeClr val="bg1"/>
                </a:solidFill>
              </a:defRPr>
            </a:lvl1pPr>
          </a:lstStyle>
          <a:p>
            <a:r>
              <a:rPr lang="fr-FR"/>
              <a:t>Modifiez le style du titre</a:t>
            </a:r>
          </a:p>
        </p:txBody>
      </p:sp>
      <p:sp>
        <p:nvSpPr>
          <p:cNvPr id="3" name="Sous-titre 2">
            <a:extLst>
              <a:ext uri="{FF2B5EF4-FFF2-40B4-BE49-F238E27FC236}">
                <a16:creationId xmlns:a16="http://schemas.microsoft.com/office/drawing/2014/main" id="{F0678F75-A7AB-4E2D-8F1C-5D3D78E9A230}"/>
              </a:ext>
            </a:extLst>
          </p:cNvPr>
          <p:cNvSpPr>
            <a:spLocks noGrp="1"/>
          </p:cNvSpPr>
          <p:nvPr>
            <p:ph type="subTitle" idx="1" hasCustomPrompt="1"/>
          </p:nvPr>
        </p:nvSpPr>
        <p:spPr>
          <a:xfrm>
            <a:off x="647999" y="6321239"/>
            <a:ext cx="6480000" cy="259918"/>
          </a:xfrm>
        </p:spPr>
        <p:txBody>
          <a:bodyPr anchor="ctr">
            <a:normAutofit/>
          </a:bodyPr>
          <a:lstStyle>
            <a:lvl1pPr marL="0" indent="0" algn="l">
              <a:buNone/>
              <a:defRPr sz="12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00.00.0000</a:t>
            </a:r>
          </a:p>
        </p:txBody>
      </p:sp>
      <p:sp>
        <p:nvSpPr>
          <p:cNvPr id="24" name="Triangle rectangle 23">
            <a:extLst>
              <a:ext uri="{FF2B5EF4-FFF2-40B4-BE49-F238E27FC236}">
                <a16:creationId xmlns:a16="http://schemas.microsoft.com/office/drawing/2014/main" id="{EE4BA4D6-C399-4ED8-A7D7-2239C05A989C}"/>
              </a:ext>
            </a:extLst>
          </p:cNvPr>
          <p:cNvSpPr/>
          <p:nvPr userDrawn="1"/>
        </p:nvSpPr>
        <p:spPr>
          <a:xfrm flipH="1">
            <a:off x="7239790" y="3454843"/>
            <a:ext cx="4952210" cy="340315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a:extLst>
              <a:ext uri="{FF2B5EF4-FFF2-40B4-BE49-F238E27FC236}">
                <a16:creationId xmlns:a16="http://schemas.microsoft.com/office/drawing/2014/main" id="{BB07E7F9-2110-4565-8ABA-0A5164A72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533467" y="5622208"/>
            <a:ext cx="2112434" cy="687642"/>
          </a:xfrm>
          <a:prstGeom prst="rect">
            <a:avLst/>
          </a:prstGeom>
        </p:spPr>
      </p:pic>
      <p:sp>
        <p:nvSpPr>
          <p:cNvPr id="47" name="Rectangle 46">
            <a:extLst>
              <a:ext uri="{FF2B5EF4-FFF2-40B4-BE49-F238E27FC236}">
                <a16:creationId xmlns:a16="http://schemas.microsoft.com/office/drawing/2014/main" id="{A0B52EEB-E28D-4AFF-8111-ABA830A916E6}"/>
              </a:ext>
            </a:extLst>
          </p:cNvPr>
          <p:cNvSpPr/>
          <p:nvPr userDrawn="1"/>
        </p:nvSpPr>
        <p:spPr>
          <a:xfrm>
            <a:off x="12376982" y="597123"/>
            <a:ext cx="1492319" cy="2052000"/>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90000" bIns="108000" numCol="1" rtlCol="0" anchor="ctr" anchorCtr="0">
            <a:normAutofit/>
          </a:bodyPr>
          <a:lstStyle/>
          <a:p>
            <a:pPr>
              <a:spcBef>
                <a:spcPts val="600"/>
              </a:spcBef>
            </a:pPr>
            <a:r>
              <a:rPr lang="en-GB" altLang="en-GB" sz="1000" b="1" err="1">
                <a:solidFill>
                  <a:schemeClr val="accent6"/>
                </a:solidFill>
              </a:rPr>
              <a:t>Visuel</a:t>
            </a:r>
            <a:r>
              <a:rPr lang="en-GB" altLang="en-GB" sz="1000" b="1">
                <a:solidFill>
                  <a:schemeClr val="accent6"/>
                </a:solidFill>
              </a:rPr>
              <a:t> </a:t>
            </a:r>
            <a:r>
              <a:rPr lang="en-GB" altLang="en-GB" sz="800" b="1">
                <a:solidFill>
                  <a:schemeClr val="accent6"/>
                </a:solidFill>
              </a:rPr>
              <a:t>:</a:t>
            </a:r>
          </a:p>
          <a:p>
            <a:pPr>
              <a:spcBef>
                <a:spcPts val="600"/>
              </a:spcBef>
            </a:pPr>
            <a:r>
              <a:rPr lang="en-GB" altLang="en-GB" sz="800" i="1">
                <a:solidFill>
                  <a:schemeClr val="tx1"/>
                </a:solidFill>
              </a:rPr>
              <a:t>Pour changer le </a:t>
            </a:r>
            <a:r>
              <a:rPr lang="en-GB" altLang="en-GB" sz="800" i="1" err="1">
                <a:solidFill>
                  <a:schemeClr val="tx1"/>
                </a:solidFill>
              </a:rPr>
              <a:t>visuel</a:t>
            </a:r>
            <a:r>
              <a:rPr lang="en-GB" altLang="en-GB" sz="800" i="1">
                <a:solidFill>
                  <a:schemeClr val="tx1"/>
                </a:solidFill>
              </a:rPr>
              <a:t> </a:t>
            </a:r>
            <a:br>
              <a:rPr lang="en-GB" altLang="en-GB" sz="800" i="1">
                <a:solidFill>
                  <a:schemeClr val="tx1"/>
                </a:solidFill>
              </a:rPr>
            </a:br>
            <a:r>
              <a:rPr lang="en-GB" altLang="en-GB" sz="800" i="1">
                <a:solidFill>
                  <a:schemeClr val="tx1"/>
                </a:solidFill>
              </a:rPr>
              <a:t>de </a:t>
            </a:r>
            <a:r>
              <a:rPr lang="en-GB" altLang="en-GB" sz="800" i="1" err="1">
                <a:solidFill>
                  <a:schemeClr val="tx1"/>
                </a:solidFill>
              </a:rPr>
              <a:t>l’arrière</a:t>
            </a:r>
            <a:r>
              <a:rPr lang="en-GB" altLang="en-GB" sz="800" i="1">
                <a:solidFill>
                  <a:schemeClr val="tx1"/>
                </a:solidFill>
              </a:rPr>
              <a:t> plan : </a:t>
            </a:r>
          </a:p>
          <a:p>
            <a:pPr marL="88900" indent="-88900">
              <a:spcBef>
                <a:spcPts val="600"/>
              </a:spcBef>
              <a:buFont typeface="Arial" panose="020B0604020202020204" pitchFamily="34" charset="0"/>
              <a:buChar char="•"/>
            </a:pPr>
            <a:r>
              <a:rPr lang="en-GB" altLang="en-GB" sz="800">
                <a:solidFill>
                  <a:schemeClr val="tx1"/>
                </a:solidFill>
              </a:rPr>
              <a:t>Onglet “Conception”</a:t>
            </a:r>
          </a:p>
          <a:p>
            <a:pPr marL="88900" indent="-88900">
              <a:spcBef>
                <a:spcPts val="600"/>
              </a:spcBef>
              <a:buFont typeface="Arial" panose="020B0604020202020204" pitchFamily="34" charset="0"/>
              <a:buChar char="•"/>
            </a:pPr>
            <a:r>
              <a:rPr lang="en-GB" altLang="en-GB" sz="800">
                <a:solidFill>
                  <a:schemeClr val="tx1"/>
                </a:solidFill>
              </a:rPr>
              <a:t>Cliquer sur “mise </a:t>
            </a:r>
            <a:r>
              <a:rPr lang="en-GB" altLang="en-GB" sz="800" err="1">
                <a:solidFill>
                  <a:schemeClr val="tx1"/>
                </a:solidFill>
              </a:rPr>
              <a:t>en</a:t>
            </a:r>
            <a:r>
              <a:rPr lang="en-GB" altLang="en-GB" sz="800">
                <a:solidFill>
                  <a:schemeClr val="tx1"/>
                </a:solidFill>
              </a:rPr>
              <a:t> </a:t>
            </a:r>
            <a:r>
              <a:rPr lang="en-GB" altLang="en-GB" sz="800" err="1">
                <a:solidFill>
                  <a:schemeClr val="tx1"/>
                </a:solidFill>
              </a:rPr>
              <a:t>forme</a:t>
            </a:r>
            <a:r>
              <a:rPr lang="en-GB" altLang="en-GB" sz="800">
                <a:solidFill>
                  <a:schemeClr val="tx1"/>
                </a:solidFill>
              </a:rPr>
              <a:t> </a:t>
            </a:r>
            <a:br>
              <a:rPr lang="en-GB" altLang="en-GB" sz="800">
                <a:solidFill>
                  <a:schemeClr val="tx1"/>
                </a:solidFill>
              </a:rPr>
            </a:br>
            <a:r>
              <a:rPr lang="en-GB" altLang="en-GB" sz="800">
                <a:solidFill>
                  <a:schemeClr val="tx1"/>
                </a:solidFill>
              </a:rPr>
              <a:t>de </a:t>
            </a:r>
            <a:r>
              <a:rPr lang="en-GB" altLang="en-GB" sz="800" err="1">
                <a:solidFill>
                  <a:schemeClr val="tx1"/>
                </a:solidFill>
              </a:rPr>
              <a:t>l’arrière</a:t>
            </a:r>
            <a:r>
              <a:rPr lang="en-GB" altLang="en-GB" sz="800">
                <a:solidFill>
                  <a:schemeClr val="tx1"/>
                </a:solidFill>
              </a:rPr>
              <a:t> plan”</a:t>
            </a:r>
          </a:p>
          <a:p>
            <a:pPr marL="88900" indent="-88900">
              <a:spcBef>
                <a:spcPts val="600"/>
              </a:spcBef>
              <a:buFont typeface="Arial" panose="020B0604020202020204" pitchFamily="34" charset="0"/>
              <a:buChar char="•"/>
            </a:pPr>
            <a:r>
              <a:rPr lang="en-GB" altLang="en-GB" sz="800" err="1">
                <a:solidFill>
                  <a:schemeClr val="tx1"/>
                </a:solidFill>
              </a:rPr>
              <a:t>Cocher</a:t>
            </a:r>
            <a:r>
              <a:rPr lang="en-GB" altLang="en-GB" sz="800">
                <a:solidFill>
                  <a:schemeClr val="tx1"/>
                </a:solidFill>
              </a:rPr>
              <a:t> “</a:t>
            </a:r>
            <a:r>
              <a:rPr lang="en-GB" altLang="en-GB" sz="800" err="1">
                <a:solidFill>
                  <a:schemeClr val="tx1"/>
                </a:solidFill>
              </a:rPr>
              <a:t>Remplissage</a:t>
            </a:r>
            <a:br>
              <a:rPr lang="en-GB" altLang="en-GB" sz="800">
                <a:solidFill>
                  <a:schemeClr val="tx1"/>
                </a:solidFill>
              </a:rPr>
            </a:br>
            <a:r>
              <a:rPr lang="en-GB" altLang="en-GB" sz="800">
                <a:solidFill>
                  <a:schemeClr val="tx1"/>
                </a:solidFill>
              </a:rPr>
              <a:t>avec image </a:t>
            </a:r>
            <a:r>
              <a:rPr lang="en-GB" altLang="en-GB" sz="800" err="1">
                <a:solidFill>
                  <a:schemeClr val="tx1"/>
                </a:solidFill>
              </a:rPr>
              <a:t>ou</a:t>
            </a:r>
            <a:r>
              <a:rPr lang="en-GB" altLang="en-GB" sz="800">
                <a:solidFill>
                  <a:schemeClr val="tx1"/>
                </a:solidFill>
              </a:rPr>
              <a:t> texture”</a:t>
            </a:r>
          </a:p>
          <a:p>
            <a:pPr marL="88900" indent="-88900">
              <a:spcBef>
                <a:spcPts val="600"/>
              </a:spcBef>
              <a:buFont typeface="Arial" panose="020B0604020202020204" pitchFamily="34" charset="0"/>
              <a:buChar char="•"/>
            </a:pPr>
            <a:r>
              <a:rPr lang="en-GB" altLang="en-GB" sz="800">
                <a:solidFill>
                  <a:schemeClr val="tx1"/>
                </a:solidFill>
              </a:rPr>
              <a:t>Cliquer sur “</a:t>
            </a:r>
            <a:r>
              <a:rPr lang="en-GB" altLang="en-GB" sz="800" err="1">
                <a:solidFill>
                  <a:schemeClr val="tx1"/>
                </a:solidFill>
              </a:rPr>
              <a:t>Fichier</a:t>
            </a:r>
            <a:r>
              <a:rPr lang="en-GB" altLang="en-GB" sz="800">
                <a:solidFill>
                  <a:schemeClr val="tx1"/>
                </a:solidFill>
              </a:rPr>
              <a:t>…”</a:t>
            </a:r>
          </a:p>
          <a:p>
            <a:pPr marL="88900" indent="-88900">
              <a:spcBef>
                <a:spcPts val="600"/>
              </a:spcBef>
              <a:buFont typeface="Arial" panose="020B0604020202020204" pitchFamily="34" charset="0"/>
              <a:buChar char="•"/>
            </a:pPr>
            <a:r>
              <a:rPr lang="en-GB" altLang="en-GB" sz="800">
                <a:solidFill>
                  <a:schemeClr val="tx1"/>
                </a:solidFill>
              </a:rPr>
              <a:t>Importer le </a:t>
            </a:r>
            <a:r>
              <a:rPr lang="en-GB" altLang="en-GB" sz="800" err="1">
                <a:solidFill>
                  <a:schemeClr val="tx1"/>
                </a:solidFill>
              </a:rPr>
              <a:t>visuel</a:t>
            </a:r>
            <a:r>
              <a:rPr lang="en-GB" altLang="en-GB" sz="800">
                <a:solidFill>
                  <a:schemeClr val="tx1"/>
                </a:solidFill>
              </a:rPr>
              <a:t> </a:t>
            </a:r>
            <a:r>
              <a:rPr lang="en-GB" altLang="en-GB" sz="800" err="1">
                <a:solidFill>
                  <a:schemeClr val="tx1"/>
                </a:solidFill>
              </a:rPr>
              <a:t>depuis</a:t>
            </a:r>
            <a:r>
              <a:rPr lang="en-GB" altLang="en-GB" sz="800">
                <a:solidFill>
                  <a:schemeClr val="tx1"/>
                </a:solidFill>
              </a:rPr>
              <a:t> </a:t>
            </a:r>
            <a:br>
              <a:rPr lang="en-GB" altLang="en-GB" sz="800">
                <a:solidFill>
                  <a:schemeClr val="tx1"/>
                </a:solidFill>
              </a:rPr>
            </a:br>
            <a:r>
              <a:rPr lang="en-GB" altLang="en-GB" sz="800" err="1">
                <a:solidFill>
                  <a:schemeClr val="tx1"/>
                </a:solidFill>
              </a:rPr>
              <a:t>votre</a:t>
            </a:r>
            <a:r>
              <a:rPr lang="en-GB" altLang="en-GB" sz="800">
                <a:solidFill>
                  <a:schemeClr val="tx1"/>
                </a:solidFill>
              </a:rPr>
              <a:t> </a:t>
            </a:r>
            <a:r>
              <a:rPr lang="en-GB" altLang="en-GB" sz="800" err="1">
                <a:solidFill>
                  <a:schemeClr val="tx1"/>
                </a:solidFill>
              </a:rPr>
              <a:t>ordinateur</a:t>
            </a:r>
            <a:endParaRPr lang="en-GB" altLang="en-GB" sz="800">
              <a:solidFill>
                <a:schemeClr val="tx1"/>
              </a:solidFill>
            </a:endParaRPr>
          </a:p>
        </p:txBody>
      </p:sp>
      <p:sp>
        <p:nvSpPr>
          <p:cNvPr id="48" name="Freeform 5">
            <a:extLst>
              <a:ext uri="{FF2B5EF4-FFF2-40B4-BE49-F238E27FC236}">
                <a16:creationId xmlns:a16="http://schemas.microsoft.com/office/drawing/2014/main" id="{6D897235-2520-457C-949A-CC1A9DCD80BC}"/>
              </a:ext>
            </a:extLst>
          </p:cNvPr>
          <p:cNvSpPr>
            <a:spLocks noEditPoints="1"/>
          </p:cNvSpPr>
          <p:nvPr userDrawn="1"/>
        </p:nvSpPr>
        <p:spPr>
          <a:xfrm>
            <a:off x="12910416" y="4008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fr-FR" altLang="fr-FR"/>
          </a:p>
        </p:txBody>
      </p:sp>
      <p:sp>
        <p:nvSpPr>
          <p:cNvPr id="9" name="Espace réservé pour une image  25">
            <a:extLst>
              <a:ext uri="{FF2B5EF4-FFF2-40B4-BE49-F238E27FC236}">
                <a16:creationId xmlns:a16="http://schemas.microsoft.com/office/drawing/2014/main" id="{840EFD24-DE77-406F-ADBE-EB0E06169A5F}"/>
              </a:ext>
            </a:extLst>
          </p:cNvPr>
          <p:cNvSpPr>
            <a:spLocks noGrp="1"/>
          </p:cNvSpPr>
          <p:nvPr>
            <p:ph type="pic" sz="quarter" idx="12"/>
          </p:nvPr>
        </p:nvSpPr>
        <p:spPr>
          <a:xfrm>
            <a:off x="9881390" y="548150"/>
            <a:ext cx="1231404" cy="1231404"/>
          </a:xfrm>
        </p:spPr>
      </p:sp>
    </p:spTree>
    <p:extLst>
      <p:ext uri="{BB962C8B-B14F-4D97-AF65-F5344CB8AC3E}">
        <p14:creationId xmlns:p14="http://schemas.microsoft.com/office/powerpoint/2010/main" val="99462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chiffres clef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0025C-4D4A-4C56-99A3-CC030B51C51D}"/>
              </a:ext>
            </a:extLst>
          </p:cNvPr>
          <p:cNvSpPr>
            <a:spLocks noGrp="1"/>
          </p:cNvSpPr>
          <p:nvPr>
            <p:ph type="title"/>
          </p:nvPr>
        </p:nvSpPr>
        <p:spPr>
          <a:xfrm>
            <a:off x="720000" y="403123"/>
            <a:ext cx="10728000" cy="890661"/>
          </a:xfrm>
        </p:spPr>
        <p:txBody>
          <a:bodyPr anchor="b" anchorCtr="0">
            <a:normAutofit/>
          </a:bodyPr>
          <a:lstStyle>
            <a:lvl1pPr algn="ctr">
              <a:defRPr sz="4000">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38802B44-4A59-47B8-96AD-0EEBF2CE2A72}"/>
              </a:ext>
            </a:extLst>
          </p:cNvPr>
          <p:cNvSpPr>
            <a:spLocks noGrp="1"/>
          </p:cNvSpPr>
          <p:nvPr>
            <p:ph type="dt" sz="half" idx="10"/>
          </p:nvPr>
        </p:nvSpPr>
        <p:spPr>
          <a:xfrm>
            <a:off x="10548000" y="6287526"/>
            <a:ext cx="900000" cy="365125"/>
          </a:xfrm>
        </p:spPr>
        <p:txBody>
          <a:bodyPr/>
          <a:lstStyle>
            <a:lvl1pPr>
              <a:defRPr sz="1000"/>
            </a:lvl1pPr>
          </a:lstStyle>
          <a:p>
            <a:fld id="{546A2045-5E15-473D-A1FC-627A4DE879E7}" type="datetime1">
              <a:rPr lang="fr-FR" smtClean="0"/>
              <a:pPr/>
              <a:t>25/02/2022</a:t>
            </a:fld>
            <a:endParaRPr lang="fr-FR"/>
          </a:p>
        </p:txBody>
      </p:sp>
      <p:sp>
        <p:nvSpPr>
          <p:cNvPr id="5" name="Espace réservé du pied de page 4">
            <a:extLst>
              <a:ext uri="{FF2B5EF4-FFF2-40B4-BE49-F238E27FC236}">
                <a16:creationId xmlns:a16="http://schemas.microsoft.com/office/drawing/2014/main" id="{FC656726-0118-4117-8376-7AAECCD9F5BE}"/>
              </a:ext>
            </a:extLst>
          </p:cNvPr>
          <p:cNvSpPr>
            <a:spLocks noGrp="1"/>
          </p:cNvSpPr>
          <p:nvPr>
            <p:ph type="ftr" sz="quarter" idx="11"/>
          </p:nvPr>
        </p:nvSpPr>
        <p:spPr>
          <a:xfrm>
            <a:off x="720000" y="6287526"/>
            <a:ext cx="8100000" cy="365125"/>
          </a:xfrm>
        </p:spPr>
        <p:txBody>
          <a:bodyPr/>
          <a:lstStyle/>
          <a:p>
            <a:r>
              <a:rPr lang="fr-FR"/>
              <a:t>Titre de votre présentation</a:t>
            </a:r>
          </a:p>
        </p:txBody>
      </p:sp>
      <p:sp>
        <p:nvSpPr>
          <p:cNvPr id="6" name="Espace réservé du numéro de diapositive 5">
            <a:extLst>
              <a:ext uri="{FF2B5EF4-FFF2-40B4-BE49-F238E27FC236}">
                <a16:creationId xmlns:a16="http://schemas.microsoft.com/office/drawing/2014/main" id="{E1ADDECB-A4CB-46C6-A4A3-67426FFFF75A}"/>
              </a:ext>
            </a:extLst>
          </p:cNvPr>
          <p:cNvSpPr>
            <a:spLocks noGrp="1"/>
          </p:cNvSpPr>
          <p:nvPr>
            <p:ph type="sldNum" sz="quarter" idx="12"/>
          </p:nvPr>
        </p:nvSpPr>
        <p:spPr>
          <a:xfrm>
            <a:off x="10728000" y="216000"/>
            <a:ext cx="720000" cy="365125"/>
          </a:xfrm>
        </p:spPr>
        <p:txBody>
          <a:bodyPr/>
          <a:lstStyle/>
          <a:p>
            <a:fld id="{6FC0D52B-8F1C-46D1-AD6E-09D0B9F6DDB5}" type="slidenum">
              <a:rPr lang="fr-FR" smtClean="0"/>
              <a:t>‹N°›</a:t>
            </a:fld>
            <a:endParaRPr lang="fr-FR"/>
          </a:p>
        </p:txBody>
      </p:sp>
      <p:sp>
        <p:nvSpPr>
          <p:cNvPr id="7" name="Espace réservé du texte 6">
            <a:extLst>
              <a:ext uri="{FF2B5EF4-FFF2-40B4-BE49-F238E27FC236}">
                <a16:creationId xmlns:a16="http://schemas.microsoft.com/office/drawing/2014/main" id="{786ED2F6-463B-48C7-ADE3-3BE3CF55FE53}"/>
              </a:ext>
            </a:extLst>
          </p:cNvPr>
          <p:cNvSpPr>
            <a:spLocks noGrp="1"/>
          </p:cNvSpPr>
          <p:nvPr>
            <p:ph type="body" sz="quarter" idx="13" hasCustomPrompt="1"/>
          </p:nvPr>
        </p:nvSpPr>
        <p:spPr>
          <a:xfrm>
            <a:off x="1317523" y="2204987"/>
            <a:ext cx="2480698" cy="1273175"/>
          </a:xfrm>
        </p:spPr>
        <p:txBody>
          <a:bodyPr anchor="b">
            <a:normAutofit/>
          </a:bodyPr>
          <a:lstStyle>
            <a:lvl1pPr marL="0" indent="0" algn="ctr">
              <a:buNone/>
              <a:defRPr sz="8000" b="0">
                <a:solidFill>
                  <a:schemeClr val="accent5"/>
                </a:solidFill>
              </a:defRPr>
            </a:lvl1pPr>
          </a:lstStyle>
          <a:p>
            <a:pPr lvl="0"/>
            <a:r>
              <a:rPr lang="fr-FR"/>
              <a:t>00</a:t>
            </a:r>
          </a:p>
        </p:txBody>
      </p:sp>
      <p:sp>
        <p:nvSpPr>
          <p:cNvPr id="17" name="Espace réservé du texte 6">
            <a:extLst>
              <a:ext uri="{FF2B5EF4-FFF2-40B4-BE49-F238E27FC236}">
                <a16:creationId xmlns:a16="http://schemas.microsoft.com/office/drawing/2014/main" id="{2634DCCB-271C-469B-82CF-11406F1FF7F8}"/>
              </a:ext>
            </a:extLst>
          </p:cNvPr>
          <p:cNvSpPr>
            <a:spLocks noGrp="1"/>
          </p:cNvSpPr>
          <p:nvPr>
            <p:ph type="body" sz="quarter" idx="14"/>
          </p:nvPr>
        </p:nvSpPr>
        <p:spPr>
          <a:xfrm>
            <a:off x="1317523" y="3860470"/>
            <a:ext cx="2480698" cy="1970495"/>
          </a:xfrm>
        </p:spPr>
        <p:txBody>
          <a:bodyPr>
            <a:normAutofit/>
          </a:bodyPr>
          <a:lstStyle>
            <a:lvl1pPr marL="0" indent="0" algn="ctr">
              <a:spcBef>
                <a:spcPts val="600"/>
              </a:spcBef>
              <a:spcAft>
                <a:spcPts val="600"/>
              </a:spcAft>
              <a:buNone/>
              <a:defRPr sz="1400" spc="100" baseline="0">
                <a:solidFill>
                  <a:schemeClr val="accent5"/>
                </a:solidFill>
              </a:defRPr>
            </a:lvl1pPr>
            <a:lvl2pPr algn="ctr">
              <a:spcBef>
                <a:spcPts val="600"/>
              </a:spcBef>
              <a:spcAft>
                <a:spcPts val="600"/>
              </a:spcAft>
              <a:defRPr sz="1200" spc="0" baseline="0"/>
            </a:lvl2pPr>
            <a:lvl3pPr algn="ctr">
              <a:spcBef>
                <a:spcPts val="600"/>
              </a:spcBef>
              <a:spcAft>
                <a:spcPts val="600"/>
              </a:spcAft>
              <a:defRPr/>
            </a:lvl3pPr>
            <a:lvl4pPr algn="ctr">
              <a:spcBef>
                <a:spcPts val="600"/>
              </a:spcBef>
              <a:spcAft>
                <a:spcPts val="600"/>
              </a:spcAft>
              <a:defRPr/>
            </a:lvl4pPr>
            <a:lvl5pPr marL="0" indent="0" algn="ctr">
              <a:spcBef>
                <a:spcPts val="600"/>
              </a:spcBef>
              <a:spcAft>
                <a:spcPts val="600"/>
              </a:spcAft>
              <a:buFont typeface="Arial" panose="020B0604020202020204" pitchFamily="34" charset="0"/>
              <a:buNone/>
              <a:defRPr/>
            </a:lvl5pPr>
          </a:lstStyle>
          <a:p>
            <a:pPr lvl="0"/>
            <a:r>
              <a:rPr lang="fr-FR"/>
              <a:t>Cliquez pour modifier les styles du texte du masque</a:t>
            </a:r>
          </a:p>
          <a:p>
            <a:pPr lvl="1"/>
            <a:r>
              <a:rPr lang="fr-FR"/>
              <a:t>Deuxième niveau</a:t>
            </a:r>
          </a:p>
        </p:txBody>
      </p:sp>
      <p:sp>
        <p:nvSpPr>
          <p:cNvPr id="27" name="Espace réservé du texte 6">
            <a:extLst>
              <a:ext uri="{FF2B5EF4-FFF2-40B4-BE49-F238E27FC236}">
                <a16:creationId xmlns:a16="http://schemas.microsoft.com/office/drawing/2014/main" id="{C7020C6C-A841-4C8E-854D-2B8DF40E12A4}"/>
              </a:ext>
            </a:extLst>
          </p:cNvPr>
          <p:cNvSpPr>
            <a:spLocks noGrp="1"/>
          </p:cNvSpPr>
          <p:nvPr>
            <p:ph type="body" sz="quarter" idx="15" hasCustomPrompt="1"/>
          </p:nvPr>
        </p:nvSpPr>
        <p:spPr>
          <a:xfrm>
            <a:off x="4855651" y="2204987"/>
            <a:ext cx="2480698" cy="1273175"/>
          </a:xfrm>
        </p:spPr>
        <p:txBody>
          <a:bodyPr anchor="b">
            <a:normAutofit/>
          </a:bodyPr>
          <a:lstStyle>
            <a:lvl1pPr marL="0" indent="0" algn="ctr">
              <a:buNone/>
              <a:defRPr sz="8000" b="0">
                <a:solidFill>
                  <a:srgbClr val="FFA807"/>
                </a:solidFill>
              </a:defRPr>
            </a:lvl1pPr>
          </a:lstStyle>
          <a:p>
            <a:pPr lvl="0"/>
            <a:r>
              <a:rPr lang="fr-FR"/>
              <a:t>00</a:t>
            </a:r>
          </a:p>
        </p:txBody>
      </p:sp>
      <p:sp>
        <p:nvSpPr>
          <p:cNvPr id="28" name="Espace réservé du texte 6">
            <a:extLst>
              <a:ext uri="{FF2B5EF4-FFF2-40B4-BE49-F238E27FC236}">
                <a16:creationId xmlns:a16="http://schemas.microsoft.com/office/drawing/2014/main" id="{C56735A4-D1B6-435C-9A9C-5F5460E0D8DA}"/>
              </a:ext>
            </a:extLst>
          </p:cNvPr>
          <p:cNvSpPr>
            <a:spLocks noGrp="1"/>
          </p:cNvSpPr>
          <p:nvPr>
            <p:ph type="body" sz="quarter" idx="16"/>
          </p:nvPr>
        </p:nvSpPr>
        <p:spPr>
          <a:xfrm>
            <a:off x="4855651" y="3860470"/>
            <a:ext cx="2480698" cy="1970495"/>
          </a:xfrm>
        </p:spPr>
        <p:txBody>
          <a:bodyPr>
            <a:normAutofit/>
          </a:bodyPr>
          <a:lstStyle>
            <a:lvl1pPr marL="0" indent="0" algn="ctr">
              <a:spcBef>
                <a:spcPts val="600"/>
              </a:spcBef>
              <a:spcAft>
                <a:spcPts val="600"/>
              </a:spcAft>
              <a:buNone/>
              <a:defRPr sz="1400" spc="100" baseline="0">
                <a:solidFill>
                  <a:srgbClr val="FFA807"/>
                </a:solidFill>
              </a:defRPr>
            </a:lvl1pPr>
            <a:lvl2pPr algn="ctr">
              <a:spcBef>
                <a:spcPts val="600"/>
              </a:spcBef>
              <a:spcAft>
                <a:spcPts val="600"/>
              </a:spcAft>
              <a:defRPr sz="1200" spc="0" baseline="0"/>
            </a:lvl2pPr>
            <a:lvl3pPr algn="ctr">
              <a:spcBef>
                <a:spcPts val="600"/>
              </a:spcBef>
              <a:spcAft>
                <a:spcPts val="600"/>
              </a:spcAft>
              <a:defRPr/>
            </a:lvl3pPr>
            <a:lvl4pPr algn="ctr">
              <a:spcBef>
                <a:spcPts val="600"/>
              </a:spcBef>
              <a:spcAft>
                <a:spcPts val="600"/>
              </a:spcAft>
              <a:defRPr/>
            </a:lvl4pPr>
            <a:lvl5pPr marL="0" indent="0" algn="ctr">
              <a:spcBef>
                <a:spcPts val="600"/>
              </a:spcBef>
              <a:spcAft>
                <a:spcPts val="600"/>
              </a:spcAft>
              <a:buFont typeface="Arial" panose="020B0604020202020204" pitchFamily="34" charset="0"/>
              <a:buNone/>
              <a:defRPr/>
            </a:lvl5pPr>
          </a:lstStyle>
          <a:p>
            <a:pPr lvl="0"/>
            <a:r>
              <a:rPr lang="fr-FR"/>
              <a:t>Cliquez pour modifier les styles du texte du masque</a:t>
            </a:r>
          </a:p>
          <a:p>
            <a:pPr lvl="1"/>
            <a:r>
              <a:rPr lang="fr-FR"/>
              <a:t>Deuxième niveau</a:t>
            </a:r>
          </a:p>
        </p:txBody>
      </p:sp>
      <p:sp>
        <p:nvSpPr>
          <p:cNvPr id="30" name="Espace réservé du texte 6">
            <a:extLst>
              <a:ext uri="{FF2B5EF4-FFF2-40B4-BE49-F238E27FC236}">
                <a16:creationId xmlns:a16="http://schemas.microsoft.com/office/drawing/2014/main" id="{ED184346-E246-4D99-AABC-3FE5F63BC367}"/>
              </a:ext>
            </a:extLst>
          </p:cNvPr>
          <p:cNvSpPr>
            <a:spLocks noGrp="1"/>
          </p:cNvSpPr>
          <p:nvPr>
            <p:ph type="body" sz="quarter" idx="17" hasCustomPrompt="1"/>
          </p:nvPr>
        </p:nvSpPr>
        <p:spPr>
          <a:xfrm>
            <a:off x="8393779" y="2204987"/>
            <a:ext cx="2480698" cy="1273175"/>
          </a:xfrm>
        </p:spPr>
        <p:txBody>
          <a:bodyPr anchor="b">
            <a:normAutofit/>
          </a:bodyPr>
          <a:lstStyle>
            <a:lvl1pPr marL="0" indent="0" algn="ctr">
              <a:buNone/>
              <a:defRPr sz="8000" b="0">
                <a:solidFill>
                  <a:schemeClr val="accent2"/>
                </a:solidFill>
              </a:defRPr>
            </a:lvl1pPr>
          </a:lstStyle>
          <a:p>
            <a:pPr lvl="0"/>
            <a:r>
              <a:rPr lang="fr-FR"/>
              <a:t>00</a:t>
            </a:r>
          </a:p>
        </p:txBody>
      </p:sp>
      <p:sp>
        <p:nvSpPr>
          <p:cNvPr id="31" name="Espace réservé du texte 6">
            <a:extLst>
              <a:ext uri="{FF2B5EF4-FFF2-40B4-BE49-F238E27FC236}">
                <a16:creationId xmlns:a16="http://schemas.microsoft.com/office/drawing/2014/main" id="{23AA5AFE-FED9-4DE5-9B5D-34C6DDB6DB83}"/>
              </a:ext>
            </a:extLst>
          </p:cNvPr>
          <p:cNvSpPr>
            <a:spLocks noGrp="1"/>
          </p:cNvSpPr>
          <p:nvPr>
            <p:ph type="body" sz="quarter" idx="18"/>
          </p:nvPr>
        </p:nvSpPr>
        <p:spPr>
          <a:xfrm>
            <a:off x="8393779" y="3860470"/>
            <a:ext cx="2480698" cy="1970495"/>
          </a:xfrm>
        </p:spPr>
        <p:txBody>
          <a:bodyPr>
            <a:normAutofit/>
          </a:bodyPr>
          <a:lstStyle>
            <a:lvl1pPr marL="0" indent="0" algn="ctr">
              <a:spcBef>
                <a:spcPts val="600"/>
              </a:spcBef>
              <a:spcAft>
                <a:spcPts val="600"/>
              </a:spcAft>
              <a:buNone/>
              <a:defRPr sz="1400" spc="100" baseline="0">
                <a:solidFill>
                  <a:schemeClr val="accent2"/>
                </a:solidFill>
              </a:defRPr>
            </a:lvl1pPr>
            <a:lvl2pPr algn="ctr">
              <a:spcBef>
                <a:spcPts val="600"/>
              </a:spcBef>
              <a:spcAft>
                <a:spcPts val="600"/>
              </a:spcAft>
              <a:defRPr sz="1200" spc="0" baseline="0"/>
            </a:lvl2pPr>
            <a:lvl3pPr algn="ctr">
              <a:spcBef>
                <a:spcPts val="600"/>
              </a:spcBef>
              <a:spcAft>
                <a:spcPts val="600"/>
              </a:spcAft>
              <a:defRPr/>
            </a:lvl3pPr>
            <a:lvl4pPr algn="ctr">
              <a:spcBef>
                <a:spcPts val="600"/>
              </a:spcBef>
              <a:spcAft>
                <a:spcPts val="600"/>
              </a:spcAft>
              <a:defRPr/>
            </a:lvl4pPr>
            <a:lvl5pPr marL="0" indent="0" algn="ctr">
              <a:spcBef>
                <a:spcPts val="600"/>
              </a:spcBef>
              <a:spcAft>
                <a:spcPts val="600"/>
              </a:spcAft>
              <a:buFont typeface="Arial" panose="020B0604020202020204" pitchFamily="34" charset="0"/>
              <a:buNone/>
              <a:defRPr/>
            </a:lvl5pPr>
          </a:lstStyle>
          <a:p>
            <a:pPr lvl="0"/>
            <a:r>
              <a:rPr lang="fr-FR"/>
              <a:t>Cliquez pour modifier les styles du texte du masque</a:t>
            </a:r>
          </a:p>
          <a:p>
            <a:pPr lvl="1"/>
            <a:r>
              <a:rPr lang="fr-FR"/>
              <a:t>Deuxième niveau</a:t>
            </a:r>
          </a:p>
        </p:txBody>
      </p:sp>
      <p:grpSp>
        <p:nvGrpSpPr>
          <p:cNvPr id="29" name="Group 4">
            <a:extLst>
              <a:ext uri="{FF2B5EF4-FFF2-40B4-BE49-F238E27FC236}">
                <a16:creationId xmlns:a16="http://schemas.microsoft.com/office/drawing/2014/main" id="{6485B92B-FD32-4D62-B20A-6DCF4E540422}"/>
              </a:ext>
            </a:extLst>
          </p:cNvPr>
          <p:cNvGrpSpPr>
            <a:grpSpLocks noChangeAspect="1"/>
          </p:cNvGrpSpPr>
          <p:nvPr userDrawn="1"/>
        </p:nvGrpSpPr>
        <p:grpSpPr bwMode="auto">
          <a:xfrm>
            <a:off x="9022117" y="6391740"/>
            <a:ext cx="2429683" cy="165086"/>
            <a:chOff x="3183" y="2079"/>
            <a:chExt cx="4327" cy="294"/>
          </a:xfrm>
        </p:grpSpPr>
        <p:sp>
          <p:nvSpPr>
            <p:cNvPr id="32" name="Freeform 5">
              <a:extLst>
                <a:ext uri="{FF2B5EF4-FFF2-40B4-BE49-F238E27FC236}">
                  <a16:creationId xmlns:a16="http://schemas.microsoft.com/office/drawing/2014/main" id="{A597915B-B990-4DF3-B950-2E9D0D763A9C}"/>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6">
              <a:extLst>
                <a:ext uri="{FF2B5EF4-FFF2-40B4-BE49-F238E27FC236}">
                  <a16:creationId xmlns:a16="http://schemas.microsoft.com/office/drawing/2014/main" id="{88C92FB0-D361-4015-8E08-588506893F5C}"/>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7">
              <a:extLst>
                <a:ext uri="{FF2B5EF4-FFF2-40B4-BE49-F238E27FC236}">
                  <a16:creationId xmlns:a16="http://schemas.microsoft.com/office/drawing/2014/main" id="{0E738A90-5674-4A7E-BB07-AC262BFA6310}"/>
                </a:ext>
              </a:extLst>
            </p:cNvPr>
            <p:cNvSpPr>
              <a:spLocks/>
            </p:cNvSpPr>
            <p:nvPr userDrawn="1"/>
          </p:nvSpPr>
          <p:spPr bwMode="auto">
            <a:xfrm>
              <a:off x="3535" y="2144"/>
              <a:ext cx="127" cy="165"/>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8">
              <a:extLst>
                <a:ext uri="{FF2B5EF4-FFF2-40B4-BE49-F238E27FC236}">
                  <a16:creationId xmlns:a16="http://schemas.microsoft.com/office/drawing/2014/main" id="{F7CFAE87-D254-471B-8861-1E4D156517D0}"/>
                </a:ext>
              </a:extLst>
            </p:cNvPr>
            <p:cNvSpPr>
              <a:spLocks noEditPoints="1"/>
            </p:cNvSpPr>
            <p:nvPr userDrawn="1"/>
          </p:nvSpPr>
          <p:spPr bwMode="auto">
            <a:xfrm>
              <a:off x="3678" y="2144"/>
              <a:ext cx="153" cy="163"/>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9">
              <a:extLst>
                <a:ext uri="{FF2B5EF4-FFF2-40B4-BE49-F238E27FC236}">
                  <a16:creationId xmlns:a16="http://schemas.microsoft.com/office/drawing/2014/main" id="{A9218883-E5B1-4444-A3D0-D64C97F627C8}"/>
                </a:ext>
              </a:extLst>
            </p:cNvPr>
            <p:cNvSpPr>
              <a:spLocks/>
            </p:cNvSpPr>
            <p:nvPr userDrawn="1"/>
          </p:nvSpPr>
          <p:spPr bwMode="auto">
            <a:xfrm>
              <a:off x="3183" y="2144"/>
              <a:ext cx="156" cy="165"/>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10">
              <a:extLst>
                <a:ext uri="{FF2B5EF4-FFF2-40B4-BE49-F238E27FC236}">
                  <a16:creationId xmlns:a16="http://schemas.microsoft.com/office/drawing/2014/main" id="{D05874C8-9A88-4D02-821C-564871500EAA}"/>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11">
              <a:extLst>
                <a:ext uri="{FF2B5EF4-FFF2-40B4-BE49-F238E27FC236}">
                  <a16:creationId xmlns:a16="http://schemas.microsoft.com/office/drawing/2014/main" id="{016A8222-D026-4A37-8DA1-14AC32C1E493}"/>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12">
              <a:extLst>
                <a:ext uri="{FF2B5EF4-FFF2-40B4-BE49-F238E27FC236}">
                  <a16:creationId xmlns:a16="http://schemas.microsoft.com/office/drawing/2014/main" id="{25A9EA1C-2F3F-42A4-AE92-3C4E6E44056F}"/>
                </a:ext>
              </a:extLst>
            </p:cNvPr>
            <p:cNvSpPr>
              <a:spLocks/>
            </p:cNvSpPr>
            <p:nvPr userDrawn="1"/>
          </p:nvSpPr>
          <p:spPr bwMode="auto">
            <a:xfrm>
              <a:off x="3909" y="2079"/>
              <a:ext cx="166" cy="294"/>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13">
              <a:extLst>
                <a:ext uri="{FF2B5EF4-FFF2-40B4-BE49-F238E27FC236}">
                  <a16:creationId xmlns:a16="http://schemas.microsoft.com/office/drawing/2014/main" id="{0877BAC9-3FBD-45AD-9712-DC22F633E7E9}"/>
                </a:ext>
              </a:extLst>
            </p:cNvPr>
            <p:cNvSpPr>
              <a:spLocks/>
            </p:cNvSpPr>
            <p:nvPr userDrawn="1"/>
          </p:nvSpPr>
          <p:spPr bwMode="auto">
            <a:xfrm>
              <a:off x="4183" y="2144"/>
              <a:ext cx="95" cy="163"/>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14">
              <a:extLst>
                <a:ext uri="{FF2B5EF4-FFF2-40B4-BE49-F238E27FC236}">
                  <a16:creationId xmlns:a16="http://schemas.microsoft.com/office/drawing/2014/main" id="{FB5E6081-CCB0-43C0-9D61-8C4B81E9029D}"/>
                </a:ext>
              </a:extLst>
            </p:cNvPr>
            <p:cNvSpPr>
              <a:spLocks/>
            </p:cNvSpPr>
            <p:nvPr userDrawn="1"/>
          </p:nvSpPr>
          <p:spPr bwMode="auto">
            <a:xfrm>
              <a:off x="4274" y="2134"/>
              <a:ext cx="33" cy="66"/>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15">
              <a:extLst>
                <a:ext uri="{FF2B5EF4-FFF2-40B4-BE49-F238E27FC236}">
                  <a16:creationId xmlns:a16="http://schemas.microsoft.com/office/drawing/2014/main" id="{984DEBCC-FDF2-4D8C-B82C-D190D8C59190}"/>
                </a:ext>
              </a:extLst>
            </p:cNvPr>
            <p:cNvSpPr>
              <a:spLocks/>
            </p:cNvSpPr>
            <p:nvPr userDrawn="1"/>
          </p:nvSpPr>
          <p:spPr bwMode="auto">
            <a:xfrm>
              <a:off x="4342" y="2139"/>
              <a:ext cx="101" cy="168"/>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16">
              <a:extLst>
                <a:ext uri="{FF2B5EF4-FFF2-40B4-BE49-F238E27FC236}">
                  <a16:creationId xmlns:a16="http://schemas.microsoft.com/office/drawing/2014/main" id="{73045DCB-A7F4-4843-AE99-080FCFAB47F8}"/>
                </a:ext>
              </a:extLst>
            </p:cNvPr>
            <p:cNvSpPr>
              <a:spLocks/>
            </p:cNvSpPr>
            <p:nvPr userDrawn="1"/>
          </p:nvSpPr>
          <p:spPr bwMode="auto">
            <a:xfrm>
              <a:off x="44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17">
              <a:extLst>
                <a:ext uri="{FF2B5EF4-FFF2-40B4-BE49-F238E27FC236}">
                  <a16:creationId xmlns:a16="http://schemas.microsoft.com/office/drawing/2014/main" id="{6E1DB759-E409-4F70-890E-9D8F7B7FECE7}"/>
                </a:ext>
              </a:extLst>
            </p:cNvPr>
            <p:cNvSpPr>
              <a:spLocks/>
            </p:cNvSpPr>
            <p:nvPr userDrawn="1"/>
          </p:nvSpPr>
          <p:spPr bwMode="auto">
            <a:xfrm>
              <a:off x="4624" y="2190"/>
              <a:ext cx="161" cy="11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18">
              <a:extLst>
                <a:ext uri="{FF2B5EF4-FFF2-40B4-BE49-F238E27FC236}">
                  <a16:creationId xmlns:a16="http://schemas.microsoft.com/office/drawing/2014/main" id="{FC45CC7F-E50D-4654-B050-FA4709963970}"/>
                </a:ext>
              </a:extLst>
            </p:cNvPr>
            <p:cNvSpPr>
              <a:spLocks noEditPoints="1"/>
            </p:cNvSpPr>
            <p:nvPr userDrawn="1"/>
          </p:nvSpPr>
          <p:spPr bwMode="auto">
            <a:xfrm>
              <a:off x="4819" y="2189"/>
              <a:ext cx="96" cy="120"/>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19">
              <a:extLst>
                <a:ext uri="{FF2B5EF4-FFF2-40B4-BE49-F238E27FC236}">
                  <a16:creationId xmlns:a16="http://schemas.microsoft.com/office/drawing/2014/main" id="{8861171F-B162-461E-815D-3D301DFB4F46}"/>
                </a:ext>
              </a:extLst>
            </p:cNvPr>
            <p:cNvSpPr>
              <a:spLocks noEditPoints="1"/>
            </p:cNvSpPr>
            <p:nvPr userDrawn="1"/>
          </p:nvSpPr>
          <p:spPr bwMode="auto">
            <a:xfrm>
              <a:off x="4954" y="2139"/>
              <a:ext cx="36" cy="168"/>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20">
              <a:extLst>
                <a:ext uri="{FF2B5EF4-FFF2-40B4-BE49-F238E27FC236}">
                  <a16:creationId xmlns:a16="http://schemas.microsoft.com/office/drawing/2014/main" id="{731BA0DD-2D16-4D87-B519-0FB08076448F}"/>
                </a:ext>
              </a:extLst>
            </p:cNvPr>
            <p:cNvSpPr>
              <a:spLocks/>
            </p:cNvSpPr>
            <p:nvPr userDrawn="1"/>
          </p:nvSpPr>
          <p:spPr bwMode="auto">
            <a:xfrm>
              <a:off x="5029" y="2190"/>
              <a:ext cx="101" cy="11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21">
              <a:extLst>
                <a:ext uri="{FF2B5EF4-FFF2-40B4-BE49-F238E27FC236}">
                  <a16:creationId xmlns:a16="http://schemas.microsoft.com/office/drawing/2014/main" id="{16F0D6D3-553A-4EF3-A926-E16AA26DA174}"/>
                </a:ext>
              </a:extLst>
            </p:cNvPr>
            <p:cNvSpPr>
              <a:spLocks noEditPoints="1"/>
            </p:cNvSpPr>
            <p:nvPr userDrawn="1"/>
          </p:nvSpPr>
          <p:spPr bwMode="auto">
            <a:xfrm>
              <a:off x="5221" y="2189"/>
              <a:ext cx="96" cy="120"/>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22">
              <a:extLst>
                <a:ext uri="{FF2B5EF4-FFF2-40B4-BE49-F238E27FC236}">
                  <a16:creationId xmlns:a16="http://schemas.microsoft.com/office/drawing/2014/main" id="{BC0D6837-FA4A-432B-B840-B4E3E9696191}"/>
                </a:ext>
              </a:extLst>
            </p:cNvPr>
            <p:cNvSpPr>
              <a:spLocks/>
            </p:cNvSpPr>
            <p:nvPr userDrawn="1"/>
          </p:nvSpPr>
          <p:spPr bwMode="auto">
            <a:xfrm>
              <a:off x="5355" y="2192"/>
              <a:ext cx="100" cy="11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23">
              <a:extLst>
                <a:ext uri="{FF2B5EF4-FFF2-40B4-BE49-F238E27FC236}">
                  <a16:creationId xmlns:a16="http://schemas.microsoft.com/office/drawing/2014/main" id="{5FB39014-384F-4C8E-AD2D-20604A9198C0}"/>
                </a:ext>
              </a:extLst>
            </p:cNvPr>
            <p:cNvSpPr>
              <a:spLocks/>
            </p:cNvSpPr>
            <p:nvPr userDrawn="1"/>
          </p:nvSpPr>
          <p:spPr bwMode="auto">
            <a:xfrm>
              <a:off x="5547"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24">
              <a:extLst>
                <a:ext uri="{FF2B5EF4-FFF2-40B4-BE49-F238E27FC236}">
                  <a16:creationId xmlns:a16="http://schemas.microsoft.com/office/drawing/2014/main" id="{C9304EFB-EFEE-40B2-91EF-C3353A3E204F}"/>
                </a:ext>
              </a:extLst>
            </p:cNvPr>
            <p:cNvSpPr>
              <a:spLocks noEditPoints="1"/>
            </p:cNvSpPr>
            <p:nvPr userDrawn="1"/>
          </p:nvSpPr>
          <p:spPr bwMode="auto">
            <a:xfrm>
              <a:off x="5667" y="2190"/>
              <a:ext cx="180" cy="119"/>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25">
              <a:extLst>
                <a:ext uri="{FF2B5EF4-FFF2-40B4-BE49-F238E27FC236}">
                  <a16:creationId xmlns:a16="http://schemas.microsoft.com/office/drawing/2014/main" id="{31EF1D6A-FA66-4A01-8830-C3D2316307A6}"/>
                </a:ext>
              </a:extLst>
            </p:cNvPr>
            <p:cNvSpPr>
              <a:spLocks/>
            </p:cNvSpPr>
            <p:nvPr userDrawn="1"/>
          </p:nvSpPr>
          <p:spPr bwMode="auto">
            <a:xfrm>
              <a:off x="58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26">
              <a:extLst>
                <a:ext uri="{FF2B5EF4-FFF2-40B4-BE49-F238E27FC236}">
                  <a16:creationId xmlns:a16="http://schemas.microsoft.com/office/drawing/2014/main" id="{81C0A8C3-D1C9-4448-8FF8-A28936FD7AFC}"/>
                </a:ext>
              </a:extLst>
            </p:cNvPr>
            <p:cNvSpPr>
              <a:spLocks/>
            </p:cNvSpPr>
            <p:nvPr userDrawn="1"/>
          </p:nvSpPr>
          <p:spPr bwMode="auto">
            <a:xfrm>
              <a:off x="6024" y="2189"/>
              <a:ext cx="73"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27">
              <a:extLst>
                <a:ext uri="{FF2B5EF4-FFF2-40B4-BE49-F238E27FC236}">
                  <a16:creationId xmlns:a16="http://schemas.microsoft.com/office/drawing/2014/main" id="{6CD6081D-D063-45F1-ADC2-460ACB21F704}"/>
                </a:ext>
              </a:extLst>
            </p:cNvPr>
            <p:cNvSpPr>
              <a:spLocks noEditPoints="1"/>
            </p:cNvSpPr>
            <p:nvPr userDrawn="1"/>
          </p:nvSpPr>
          <p:spPr bwMode="auto">
            <a:xfrm>
              <a:off x="6177" y="2139"/>
              <a:ext cx="106" cy="170"/>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28">
              <a:extLst>
                <a:ext uri="{FF2B5EF4-FFF2-40B4-BE49-F238E27FC236}">
                  <a16:creationId xmlns:a16="http://schemas.microsoft.com/office/drawing/2014/main" id="{5D8E6F00-0DBA-40AD-A3E4-928BB718D5EC}"/>
                </a:ext>
              </a:extLst>
            </p:cNvPr>
            <p:cNvSpPr>
              <a:spLocks noEditPoints="1"/>
            </p:cNvSpPr>
            <p:nvPr userDrawn="1"/>
          </p:nvSpPr>
          <p:spPr bwMode="auto">
            <a:xfrm>
              <a:off x="6319"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29">
              <a:extLst>
                <a:ext uri="{FF2B5EF4-FFF2-40B4-BE49-F238E27FC236}">
                  <a16:creationId xmlns:a16="http://schemas.microsoft.com/office/drawing/2014/main" id="{541F6F10-1CD0-4A7D-906B-84EBB8CF3F93}"/>
                </a:ext>
              </a:extLst>
            </p:cNvPr>
            <p:cNvSpPr>
              <a:spLocks/>
            </p:cNvSpPr>
            <p:nvPr userDrawn="1"/>
          </p:nvSpPr>
          <p:spPr bwMode="auto">
            <a:xfrm>
              <a:off x="6448"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30">
              <a:extLst>
                <a:ext uri="{FF2B5EF4-FFF2-40B4-BE49-F238E27FC236}">
                  <a16:creationId xmlns:a16="http://schemas.microsoft.com/office/drawing/2014/main" id="{73D483A8-6F9B-4971-A417-7E4633DF9CD3}"/>
                </a:ext>
              </a:extLst>
            </p:cNvPr>
            <p:cNvSpPr>
              <a:spLocks/>
            </p:cNvSpPr>
            <p:nvPr userDrawn="1"/>
          </p:nvSpPr>
          <p:spPr bwMode="auto">
            <a:xfrm>
              <a:off x="6616"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31">
              <a:extLst>
                <a:ext uri="{FF2B5EF4-FFF2-40B4-BE49-F238E27FC236}">
                  <a16:creationId xmlns:a16="http://schemas.microsoft.com/office/drawing/2014/main" id="{B2065AF9-9943-41C5-AD08-6B1F64C0346F}"/>
                </a:ext>
              </a:extLst>
            </p:cNvPr>
            <p:cNvSpPr>
              <a:spLocks noEditPoints="1"/>
            </p:cNvSpPr>
            <p:nvPr userDrawn="1"/>
          </p:nvSpPr>
          <p:spPr bwMode="auto">
            <a:xfrm>
              <a:off x="6731"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32">
              <a:extLst>
                <a:ext uri="{FF2B5EF4-FFF2-40B4-BE49-F238E27FC236}">
                  <a16:creationId xmlns:a16="http://schemas.microsoft.com/office/drawing/2014/main" id="{417DF459-370A-4595-89F4-6A1537228148}"/>
                </a:ext>
              </a:extLst>
            </p:cNvPr>
            <p:cNvSpPr>
              <a:spLocks/>
            </p:cNvSpPr>
            <p:nvPr userDrawn="1"/>
          </p:nvSpPr>
          <p:spPr bwMode="auto">
            <a:xfrm>
              <a:off x="6871" y="2189"/>
              <a:ext cx="72"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33">
              <a:extLst>
                <a:ext uri="{FF2B5EF4-FFF2-40B4-BE49-F238E27FC236}">
                  <a16:creationId xmlns:a16="http://schemas.microsoft.com/office/drawing/2014/main" id="{25385375-6E93-47D3-8ED4-D91FFF71B09A}"/>
                </a:ext>
              </a:extLst>
            </p:cNvPr>
            <p:cNvSpPr>
              <a:spLocks/>
            </p:cNvSpPr>
            <p:nvPr userDrawn="1"/>
          </p:nvSpPr>
          <p:spPr bwMode="auto">
            <a:xfrm>
              <a:off x="6962" y="2192"/>
              <a:ext cx="116" cy="115"/>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Freeform 34">
              <a:extLst>
                <a:ext uri="{FF2B5EF4-FFF2-40B4-BE49-F238E27FC236}">
                  <a16:creationId xmlns:a16="http://schemas.microsoft.com/office/drawing/2014/main" id="{5273A35E-AC3B-46AB-A7E6-0122E494EB39}"/>
                </a:ext>
              </a:extLst>
            </p:cNvPr>
            <p:cNvSpPr>
              <a:spLocks noEditPoints="1"/>
            </p:cNvSpPr>
            <p:nvPr userDrawn="1"/>
          </p:nvSpPr>
          <p:spPr bwMode="auto">
            <a:xfrm>
              <a:off x="7107" y="2139"/>
              <a:ext cx="35" cy="168"/>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35">
              <a:extLst>
                <a:ext uri="{FF2B5EF4-FFF2-40B4-BE49-F238E27FC236}">
                  <a16:creationId xmlns:a16="http://schemas.microsoft.com/office/drawing/2014/main" id="{D0FC3BD7-88CF-491B-826B-6788617AAD0B}"/>
                </a:ext>
              </a:extLst>
            </p:cNvPr>
            <p:cNvSpPr>
              <a:spLocks/>
            </p:cNvSpPr>
            <p:nvPr userDrawn="1"/>
          </p:nvSpPr>
          <p:spPr bwMode="auto">
            <a:xfrm>
              <a:off x="7175"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36">
              <a:extLst>
                <a:ext uri="{FF2B5EF4-FFF2-40B4-BE49-F238E27FC236}">
                  <a16:creationId xmlns:a16="http://schemas.microsoft.com/office/drawing/2014/main" id="{5CD43B14-AFBC-4F44-9842-547D47D4B80A}"/>
                </a:ext>
              </a:extLst>
            </p:cNvPr>
            <p:cNvSpPr>
              <a:spLocks noEditPoints="1"/>
            </p:cNvSpPr>
            <p:nvPr userDrawn="1"/>
          </p:nvSpPr>
          <p:spPr bwMode="auto">
            <a:xfrm>
              <a:off x="7295"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Freeform 37">
              <a:extLst>
                <a:ext uri="{FF2B5EF4-FFF2-40B4-BE49-F238E27FC236}">
                  <a16:creationId xmlns:a16="http://schemas.microsoft.com/office/drawing/2014/main" id="{E2B098D7-9520-4D0F-8C90-33F26A796516}"/>
                </a:ext>
              </a:extLst>
            </p:cNvPr>
            <p:cNvSpPr>
              <a:spLocks/>
            </p:cNvSpPr>
            <p:nvPr userDrawn="1"/>
          </p:nvSpPr>
          <p:spPr bwMode="auto">
            <a:xfrm>
              <a:off x="7424"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65" name="Connecteur droit 64">
            <a:extLst>
              <a:ext uri="{FF2B5EF4-FFF2-40B4-BE49-F238E27FC236}">
                <a16:creationId xmlns:a16="http://schemas.microsoft.com/office/drawing/2014/main" id="{05E8D176-759B-4957-8AED-CEC7EF3ECE0B}"/>
              </a:ext>
            </a:extLst>
          </p:cNvPr>
          <p:cNvCxnSpPr>
            <a:cxnSpLocks/>
          </p:cNvCxnSpPr>
          <p:nvPr userDrawn="1"/>
        </p:nvCxnSpPr>
        <p:spPr>
          <a:xfrm>
            <a:off x="5556000" y="1484669"/>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40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time lin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0025C-4D4A-4C56-99A3-CC030B51C51D}"/>
              </a:ext>
            </a:extLst>
          </p:cNvPr>
          <p:cNvSpPr>
            <a:spLocks noGrp="1"/>
          </p:cNvSpPr>
          <p:nvPr>
            <p:ph type="title"/>
          </p:nvPr>
        </p:nvSpPr>
        <p:spPr>
          <a:xfrm>
            <a:off x="720000" y="403123"/>
            <a:ext cx="10728000" cy="890661"/>
          </a:xfrm>
        </p:spPr>
        <p:txBody>
          <a:bodyPr anchor="b" anchorCtr="0">
            <a:normAutofit/>
          </a:bodyPr>
          <a:lstStyle>
            <a:lvl1pPr algn="ctr">
              <a:defRPr sz="4000">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38802B44-4A59-47B8-96AD-0EEBF2CE2A72}"/>
              </a:ext>
            </a:extLst>
          </p:cNvPr>
          <p:cNvSpPr>
            <a:spLocks noGrp="1"/>
          </p:cNvSpPr>
          <p:nvPr>
            <p:ph type="dt" sz="half" idx="10"/>
          </p:nvPr>
        </p:nvSpPr>
        <p:spPr>
          <a:xfrm>
            <a:off x="10548000" y="6287526"/>
            <a:ext cx="900000" cy="365125"/>
          </a:xfrm>
        </p:spPr>
        <p:txBody>
          <a:bodyPr/>
          <a:lstStyle>
            <a:lvl1pPr>
              <a:defRPr sz="1000"/>
            </a:lvl1pPr>
          </a:lstStyle>
          <a:p>
            <a:fld id="{546A2045-5E15-473D-A1FC-627A4DE879E7}" type="datetime1">
              <a:rPr lang="fr-FR" smtClean="0"/>
              <a:pPr/>
              <a:t>25/02/2022</a:t>
            </a:fld>
            <a:endParaRPr lang="fr-FR"/>
          </a:p>
        </p:txBody>
      </p:sp>
      <p:sp>
        <p:nvSpPr>
          <p:cNvPr id="5" name="Espace réservé du pied de page 4">
            <a:extLst>
              <a:ext uri="{FF2B5EF4-FFF2-40B4-BE49-F238E27FC236}">
                <a16:creationId xmlns:a16="http://schemas.microsoft.com/office/drawing/2014/main" id="{FC656726-0118-4117-8376-7AAECCD9F5BE}"/>
              </a:ext>
            </a:extLst>
          </p:cNvPr>
          <p:cNvSpPr>
            <a:spLocks noGrp="1"/>
          </p:cNvSpPr>
          <p:nvPr>
            <p:ph type="ftr" sz="quarter" idx="11"/>
          </p:nvPr>
        </p:nvSpPr>
        <p:spPr>
          <a:xfrm>
            <a:off x="720000" y="6287526"/>
            <a:ext cx="8100000" cy="365125"/>
          </a:xfrm>
        </p:spPr>
        <p:txBody>
          <a:bodyPr/>
          <a:lstStyle/>
          <a:p>
            <a:r>
              <a:rPr lang="fr-FR"/>
              <a:t>Titre de votre présentation</a:t>
            </a:r>
          </a:p>
        </p:txBody>
      </p:sp>
      <p:sp>
        <p:nvSpPr>
          <p:cNvPr id="6" name="Espace réservé du numéro de diapositive 5">
            <a:extLst>
              <a:ext uri="{FF2B5EF4-FFF2-40B4-BE49-F238E27FC236}">
                <a16:creationId xmlns:a16="http://schemas.microsoft.com/office/drawing/2014/main" id="{E1ADDECB-A4CB-46C6-A4A3-67426FFFF75A}"/>
              </a:ext>
            </a:extLst>
          </p:cNvPr>
          <p:cNvSpPr>
            <a:spLocks noGrp="1"/>
          </p:cNvSpPr>
          <p:nvPr>
            <p:ph type="sldNum" sz="quarter" idx="12"/>
          </p:nvPr>
        </p:nvSpPr>
        <p:spPr>
          <a:xfrm>
            <a:off x="10728000" y="216000"/>
            <a:ext cx="720000" cy="365125"/>
          </a:xfrm>
        </p:spPr>
        <p:txBody>
          <a:bodyPr/>
          <a:lstStyle/>
          <a:p>
            <a:fld id="{6FC0D52B-8F1C-46D1-AD6E-09D0B9F6DDB5}" type="slidenum">
              <a:rPr lang="fr-FR" smtClean="0"/>
              <a:t>‹N°›</a:t>
            </a:fld>
            <a:endParaRPr lang="fr-FR"/>
          </a:p>
        </p:txBody>
      </p:sp>
      <p:sp>
        <p:nvSpPr>
          <p:cNvPr id="7" name="Espace réservé du texte 6">
            <a:extLst>
              <a:ext uri="{FF2B5EF4-FFF2-40B4-BE49-F238E27FC236}">
                <a16:creationId xmlns:a16="http://schemas.microsoft.com/office/drawing/2014/main" id="{786ED2F6-463B-48C7-ADE3-3BE3CF55FE53}"/>
              </a:ext>
            </a:extLst>
          </p:cNvPr>
          <p:cNvSpPr>
            <a:spLocks noGrp="1"/>
          </p:cNvSpPr>
          <p:nvPr>
            <p:ph type="body" sz="quarter" idx="13" hasCustomPrompt="1"/>
          </p:nvPr>
        </p:nvSpPr>
        <p:spPr>
          <a:xfrm>
            <a:off x="1317523" y="2048771"/>
            <a:ext cx="2480698" cy="389143"/>
          </a:xfrm>
        </p:spPr>
        <p:txBody>
          <a:bodyPr anchor="b">
            <a:normAutofit/>
          </a:bodyPr>
          <a:lstStyle>
            <a:lvl1pPr marL="0" indent="0" algn="l">
              <a:buNone/>
              <a:defRPr sz="1800" b="0">
                <a:solidFill>
                  <a:schemeClr val="bg2"/>
                </a:solidFill>
              </a:defRPr>
            </a:lvl1pPr>
          </a:lstStyle>
          <a:p>
            <a:pPr lvl="0"/>
            <a:r>
              <a:rPr lang="fr-FR"/>
              <a:t>00 xxx 2000</a:t>
            </a:r>
          </a:p>
        </p:txBody>
      </p:sp>
      <p:sp>
        <p:nvSpPr>
          <p:cNvPr id="17" name="Espace réservé du texte 6">
            <a:extLst>
              <a:ext uri="{FF2B5EF4-FFF2-40B4-BE49-F238E27FC236}">
                <a16:creationId xmlns:a16="http://schemas.microsoft.com/office/drawing/2014/main" id="{2634DCCB-271C-469B-82CF-11406F1FF7F8}"/>
              </a:ext>
            </a:extLst>
          </p:cNvPr>
          <p:cNvSpPr>
            <a:spLocks noGrp="1"/>
          </p:cNvSpPr>
          <p:nvPr>
            <p:ph type="body" sz="quarter" idx="14"/>
          </p:nvPr>
        </p:nvSpPr>
        <p:spPr>
          <a:xfrm>
            <a:off x="1317523" y="2617581"/>
            <a:ext cx="2480698" cy="985248"/>
          </a:xfrm>
        </p:spPr>
        <p:txBody>
          <a:bodyPr>
            <a:normAutofit/>
          </a:bodyPr>
          <a:lstStyle>
            <a:lvl1pPr marL="0" indent="0" algn="l">
              <a:spcBef>
                <a:spcPts val="600"/>
              </a:spcBef>
              <a:spcAft>
                <a:spcPts val="600"/>
              </a:spcAft>
              <a:buNone/>
              <a:defRPr sz="1100" spc="100" baseline="0">
                <a:solidFill>
                  <a:schemeClr val="tx2"/>
                </a:solidFill>
              </a:defRPr>
            </a:lvl1pPr>
            <a:lvl2pPr algn="l">
              <a:spcBef>
                <a:spcPts val="0"/>
              </a:spcBef>
              <a:spcAft>
                <a:spcPts val="600"/>
              </a:spcAft>
              <a:defRPr sz="1000" spc="0" baseline="0"/>
            </a:lvl2pPr>
            <a:lvl3pPr algn="ctr">
              <a:spcBef>
                <a:spcPts val="600"/>
              </a:spcBef>
              <a:spcAft>
                <a:spcPts val="600"/>
              </a:spcAft>
              <a:defRPr/>
            </a:lvl3pPr>
            <a:lvl4pPr algn="ctr">
              <a:spcBef>
                <a:spcPts val="600"/>
              </a:spcBef>
              <a:spcAft>
                <a:spcPts val="600"/>
              </a:spcAft>
              <a:defRPr/>
            </a:lvl4pPr>
            <a:lvl5pPr marL="0" indent="0" algn="ctr">
              <a:spcBef>
                <a:spcPts val="600"/>
              </a:spcBef>
              <a:spcAft>
                <a:spcPts val="600"/>
              </a:spcAft>
              <a:buFont typeface="Arial" panose="020B0604020202020204" pitchFamily="34" charset="0"/>
              <a:buNone/>
              <a:defRPr/>
            </a:lvl5pPr>
          </a:lstStyle>
          <a:p>
            <a:pPr lvl="0"/>
            <a:r>
              <a:rPr lang="fr-FR"/>
              <a:t>Cliquez pour modifier les styles du texte du masque</a:t>
            </a:r>
          </a:p>
          <a:p>
            <a:pPr lvl="1"/>
            <a:r>
              <a:rPr lang="fr-FR"/>
              <a:t>Deuxième niveau</a:t>
            </a:r>
          </a:p>
        </p:txBody>
      </p:sp>
      <p:sp>
        <p:nvSpPr>
          <p:cNvPr id="27" name="Espace réservé du texte 6">
            <a:extLst>
              <a:ext uri="{FF2B5EF4-FFF2-40B4-BE49-F238E27FC236}">
                <a16:creationId xmlns:a16="http://schemas.microsoft.com/office/drawing/2014/main" id="{C7020C6C-A841-4C8E-854D-2B8DF40E12A4}"/>
              </a:ext>
            </a:extLst>
          </p:cNvPr>
          <p:cNvSpPr>
            <a:spLocks noGrp="1"/>
          </p:cNvSpPr>
          <p:nvPr>
            <p:ph type="body" sz="quarter" idx="15" hasCustomPrompt="1"/>
          </p:nvPr>
        </p:nvSpPr>
        <p:spPr>
          <a:xfrm>
            <a:off x="4855651" y="2048771"/>
            <a:ext cx="2480698" cy="389143"/>
          </a:xfrm>
        </p:spPr>
        <p:txBody>
          <a:bodyPr anchor="b">
            <a:normAutofit/>
          </a:bodyPr>
          <a:lstStyle>
            <a:lvl1pPr marL="0" indent="0" algn="l">
              <a:buNone/>
              <a:defRPr sz="1800" b="0">
                <a:solidFill>
                  <a:schemeClr val="bg2"/>
                </a:solidFill>
              </a:defRPr>
            </a:lvl1pPr>
          </a:lstStyle>
          <a:p>
            <a:pPr lvl="0"/>
            <a:r>
              <a:rPr lang="fr-FR"/>
              <a:t>00 xxx 2000</a:t>
            </a:r>
          </a:p>
        </p:txBody>
      </p:sp>
      <p:sp>
        <p:nvSpPr>
          <p:cNvPr id="28" name="Espace réservé du texte 6">
            <a:extLst>
              <a:ext uri="{FF2B5EF4-FFF2-40B4-BE49-F238E27FC236}">
                <a16:creationId xmlns:a16="http://schemas.microsoft.com/office/drawing/2014/main" id="{C56735A4-D1B6-435C-9A9C-5F5460E0D8DA}"/>
              </a:ext>
            </a:extLst>
          </p:cNvPr>
          <p:cNvSpPr>
            <a:spLocks noGrp="1"/>
          </p:cNvSpPr>
          <p:nvPr>
            <p:ph type="body" sz="quarter" idx="16"/>
          </p:nvPr>
        </p:nvSpPr>
        <p:spPr>
          <a:xfrm>
            <a:off x="4855651" y="2617581"/>
            <a:ext cx="2480698" cy="985248"/>
          </a:xfrm>
        </p:spPr>
        <p:txBody>
          <a:bodyPr>
            <a:normAutofit/>
          </a:bodyPr>
          <a:lstStyle>
            <a:lvl1pPr marL="0" indent="0" algn="l">
              <a:spcBef>
                <a:spcPts val="600"/>
              </a:spcBef>
              <a:spcAft>
                <a:spcPts val="600"/>
              </a:spcAft>
              <a:buNone/>
              <a:defRPr sz="1100" spc="100" baseline="0">
                <a:solidFill>
                  <a:schemeClr val="tx2"/>
                </a:solidFill>
              </a:defRPr>
            </a:lvl1pPr>
            <a:lvl2pPr algn="l">
              <a:spcBef>
                <a:spcPts val="0"/>
              </a:spcBef>
              <a:spcAft>
                <a:spcPts val="600"/>
              </a:spcAft>
              <a:defRPr sz="1000" spc="0" baseline="0"/>
            </a:lvl2pPr>
            <a:lvl3pPr algn="ctr">
              <a:spcBef>
                <a:spcPts val="600"/>
              </a:spcBef>
              <a:spcAft>
                <a:spcPts val="600"/>
              </a:spcAft>
              <a:defRPr/>
            </a:lvl3pPr>
            <a:lvl4pPr algn="ctr">
              <a:spcBef>
                <a:spcPts val="600"/>
              </a:spcBef>
              <a:spcAft>
                <a:spcPts val="600"/>
              </a:spcAft>
              <a:defRPr/>
            </a:lvl4pPr>
            <a:lvl5pPr marL="0" indent="0" algn="ctr">
              <a:spcBef>
                <a:spcPts val="600"/>
              </a:spcBef>
              <a:spcAft>
                <a:spcPts val="600"/>
              </a:spcAft>
              <a:buFont typeface="Arial" panose="020B0604020202020204" pitchFamily="34" charset="0"/>
              <a:buNone/>
              <a:defRPr/>
            </a:lvl5pPr>
          </a:lstStyle>
          <a:p>
            <a:pPr lvl="0"/>
            <a:r>
              <a:rPr lang="fr-FR"/>
              <a:t>Cliquez pour modifier les styles du texte du masque</a:t>
            </a:r>
          </a:p>
          <a:p>
            <a:pPr lvl="1"/>
            <a:r>
              <a:rPr lang="fr-FR"/>
              <a:t>Deuxième niveau</a:t>
            </a:r>
          </a:p>
        </p:txBody>
      </p:sp>
      <p:sp>
        <p:nvSpPr>
          <p:cNvPr id="30" name="Espace réservé du texte 6">
            <a:extLst>
              <a:ext uri="{FF2B5EF4-FFF2-40B4-BE49-F238E27FC236}">
                <a16:creationId xmlns:a16="http://schemas.microsoft.com/office/drawing/2014/main" id="{ED184346-E246-4D99-AABC-3FE5F63BC367}"/>
              </a:ext>
            </a:extLst>
          </p:cNvPr>
          <p:cNvSpPr>
            <a:spLocks noGrp="1"/>
          </p:cNvSpPr>
          <p:nvPr>
            <p:ph type="body" sz="quarter" idx="17" hasCustomPrompt="1"/>
          </p:nvPr>
        </p:nvSpPr>
        <p:spPr>
          <a:xfrm>
            <a:off x="8393779" y="2048771"/>
            <a:ext cx="2480698" cy="389143"/>
          </a:xfrm>
        </p:spPr>
        <p:txBody>
          <a:bodyPr anchor="b">
            <a:normAutofit/>
          </a:bodyPr>
          <a:lstStyle>
            <a:lvl1pPr marL="0" indent="0" algn="l">
              <a:buNone/>
              <a:defRPr sz="1800" b="0">
                <a:solidFill>
                  <a:schemeClr val="bg2"/>
                </a:solidFill>
              </a:defRPr>
            </a:lvl1pPr>
          </a:lstStyle>
          <a:p>
            <a:pPr lvl="0"/>
            <a:r>
              <a:rPr lang="fr-FR"/>
              <a:t>00 xxx 2000</a:t>
            </a:r>
          </a:p>
        </p:txBody>
      </p:sp>
      <p:sp>
        <p:nvSpPr>
          <p:cNvPr id="31" name="Espace réservé du texte 6">
            <a:extLst>
              <a:ext uri="{FF2B5EF4-FFF2-40B4-BE49-F238E27FC236}">
                <a16:creationId xmlns:a16="http://schemas.microsoft.com/office/drawing/2014/main" id="{23AA5AFE-FED9-4DE5-9B5D-34C6DDB6DB83}"/>
              </a:ext>
            </a:extLst>
          </p:cNvPr>
          <p:cNvSpPr>
            <a:spLocks noGrp="1"/>
          </p:cNvSpPr>
          <p:nvPr>
            <p:ph type="body" sz="quarter" idx="18"/>
          </p:nvPr>
        </p:nvSpPr>
        <p:spPr>
          <a:xfrm>
            <a:off x="8393779" y="2617581"/>
            <a:ext cx="2480698" cy="985248"/>
          </a:xfrm>
        </p:spPr>
        <p:txBody>
          <a:bodyPr>
            <a:normAutofit/>
          </a:bodyPr>
          <a:lstStyle>
            <a:lvl1pPr marL="0" indent="0" algn="l">
              <a:spcBef>
                <a:spcPts val="600"/>
              </a:spcBef>
              <a:spcAft>
                <a:spcPts val="600"/>
              </a:spcAft>
              <a:buNone/>
              <a:defRPr sz="1100" spc="100" baseline="0">
                <a:solidFill>
                  <a:schemeClr val="tx2"/>
                </a:solidFill>
              </a:defRPr>
            </a:lvl1pPr>
            <a:lvl2pPr algn="l">
              <a:spcBef>
                <a:spcPts val="0"/>
              </a:spcBef>
              <a:spcAft>
                <a:spcPts val="600"/>
              </a:spcAft>
              <a:defRPr sz="1000" spc="0" baseline="0"/>
            </a:lvl2pPr>
            <a:lvl3pPr algn="ctr">
              <a:spcBef>
                <a:spcPts val="600"/>
              </a:spcBef>
              <a:spcAft>
                <a:spcPts val="600"/>
              </a:spcAft>
              <a:defRPr/>
            </a:lvl3pPr>
            <a:lvl4pPr algn="ctr">
              <a:spcBef>
                <a:spcPts val="600"/>
              </a:spcBef>
              <a:spcAft>
                <a:spcPts val="600"/>
              </a:spcAft>
              <a:defRPr/>
            </a:lvl4pPr>
            <a:lvl5pPr marL="0" indent="0" algn="ctr">
              <a:spcBef>
                <a:spcPts val="600"/>
              </a:spcBef>
              <a:spcAft>
                <a:spcPts val="600"/>
              </a:spcAft>
              <a:buFont typeface="Arial" panose="020B0604020202020204" pitchFamily="34" charset="0"/>
              <a:buNone/>
              <a:defRPr/>
            </a:lvl5pPr>
          </a:lstStyle>
          <a:p>
            <a:pPr lvl="0"/>
            <a:r>
              <a:rPr lang="fr-FR"/>
              <a:t>Cliquez pour modifier les styles du texte du masque</a:t>
            </a:r>
          </a:p>
          <a:p>
            <a:pPr lvl="1"/>
            <a:r>
              <a:rPr lang="fr-FR"/>
              <a:t>Deuxième niveau</a:t>
            </a:r>
          </a:p>
        </p:txBody>
      </p:sp>
      <p:grpSp>
        <p:nvGrpSpPr>
          <p:cNvPr id="29" name="Group 4">
            <a:extLst>
              <a:ext uri="{FF2B5EF4-FFF2-40B4-BE49-F238E27FC236}">
                <a16:creationId xmlns:a16="http://schemas.microsoft.com/office/drawing/2014/main" id="{6485B92B-FD32-4D62-B20A-6DCF4E540422}"/>
              </a:ext>
            </a:extLst>
          </p:cNvPr>
          <p:cNvGrpSpPr>
            <a:grpSpLocks noChangeAspect="1"/>
          </p:cNvGrpSpPr>
          <p:nvPr userDrawn="1"/>
        </p:nvGrpSpPr>
        <p:grpSpPr bwMode="auto">
          <a:xfrm>
            <a:off x="9022117" y="6391740"/>
            <a:ext cx="2429683" cy="165086"/>
            <a:chOff x="3183" y="2079"/>
            <a:chExt cx="4327" cy="294"/>
          </a:xfrm>
        </p:grpSpPr>
        <p:sp>
          <p:nvSpPr>
            <p:cNvPr id="32" name="Freeform 5">
              <a:extLst>
                <a:ext uri="{FF2B5EF4-FFF2-40B4-BE49-F238E27FC236}">
                  <a16:creationId xmlns:a16="http://schemas.microsoft.com/office/drawing/2014/main" id="{A597915B-B990-4DF3-B950-2E9D0D763A9C}"/>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6">
              <a:extLst>
                <a:ext uri="{FF2B5EF4-FFF2-40B4-BE49-F238E27FC236}">
                  <a16:creationId xmlns:a16="http://schemas.microsoft.com/office/drawing/2014/main" id="{88C92FB0-D361-4015-8E08-588506893F5C}"/>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7">
              <a:extLst>
                <a:ext uri="{FF2B5EF4-FFF2-40B4-BE49-F238E27FC236}">
                  <a16:creationId xmlns:a16="http://schemas.microsoft.com/office/drawing/2014/main" id="{0E738A90-5674-4A7E-BB07-AC262BFA6310}"/>
                </a:ext>
              </a:extLst>
            </p:cNvPr>
            <p:cNvSpPr>
              <a:spLocks/>
            </p:cNvSpPr>
            <p:nvPr userDrawn="1"/>
          </p:nvSpPr>
          <p:spPr bwMode="auto">
            <a:xfrm>
              <a:off x="3535" y="2144"/>
              <a:ext cx="127" cy="165"/>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8">
              <a:extLst>
                <a:ext uri="{FF2B5EF4-FFF2-40B4-BE49-F238E27FC236}">
                  <a16:creationId xmlns:a16="http://schemas.microsoft.com/office/drawing/2014/main" id="{F7CFAE87-D254-471B-8861-1E4D156517D0}"/>
                </a:ext>
              </a:extLst>
            </p:cNvPr>
            <p:cNvSpPr>
              <a:spLocks noEditPoints="1"/>
            </p:cNvSpPr>
            <p:nvPr userDrawn="1"/>
          </p:nvSpPr>
          <p:spPr bwMode="auto">
            <a:xfrm>
              <a:off x="3678" y="2144"/>
              <a:ext cx="153" cy="163"/>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9">
              <a:extLst>
                <a:ext uri="{FF2B5EF4-FFF2-40B4-BE49-F238E27FC236}">
                  <a16:creationId xmlns:a16="http://schemas.microsoft.com/office/drawing/2014/main" id="{A9218883-E5B1-4444-A3D0-D64C97F627C8}"/>
                </a:ext>
              </a:extLst>
            </p:cNvPr>
            <p:cNvSpPr>
              <a:spLocks/>
            </p:cNvSpPr>
            <p:nvPr userDrawn="1"/>
          </p:nvSpPr>
          <p:spPr bwMode="auto">
            <a:xfrm>
              <a:off x="3183" y="2144"/>
              <a:ext cx="156" cy="165"/>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10">
              <a:extLst>
                <a:ext uri="{FF2B5EF4-FFF2-40B4-BE49-F238E27FC236}">
                  <a16:creationId xmlns:a16="http://schemas.microsoft.com/office/drawing/2014/main" id="{D05874C8-9A88-4D02-821C-564871500EAA}"/>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11">
              <a:extLst>
                <a:ext uri="{FF2B5EF4-FFF2-40B4-BE49-F238E27FC236}">
                  <a16:creationId xmlns:a16="http://schemas.microsoft.com/office/drawing/2014/main" id="{016A8222-D026-4A37-8DA1-14AC32C1E493}"/>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12">
              <a:extLst>
                <a:ext uri="{FF2B5EF4-FFF2-40B4-BE49-F238E27FC236}">
                  <a16:creationId xmlns:a16="http://schemas.microsoft.com/office/drawing/2014/main" id="{25A9EA1C-2F3F-42A4-AE92-3C4E6E44056F}"/>
                </a:ext>
              </a:extLst>
            </p:cNvPr>
            <p:cNvSpPr>
              <a:spLocks/>
            </p:cNvSpPr>
            <p:nvPr userDrawn="1"/>
          </p:nvSpPr>
          <p:spPr bwMode="auto">
            <a:xfrm>
              <a:off x="3909" y="2079"/>
              <a:ext cx="166" cy="294"/>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13">
              <a:extLst>
                <a:ext uri="{FF2B5EF4-FFF2-40B4-BE49-F238E27FC236}">
                  <a16:creationId xmlns:a16="http://schemas.microsoft.com/office/drawing/2014/main" id="{0877BAC9-3FBD-45AD-9712-DC22F633E7E9}"/>
                </a:ext>
              </a:extLst>
            </p:cNvPr>
            <p:cNvSpPr>
              <a:spLocks/>
            </p:cNvSpPr>
            <p:nvPr userDrawn="1"/>
          </p:nvSpPr>
          <p:spPr bwMode="auto">
            <a:xfrm>
              <a:off x="4183" y="2144"/>
              <a:ext cx="95" cy="163"/>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14">
              <a:extLst>
                <a:ext uri="{FF2B5EF4-FFF2-40B4-BE49-F238E27FC236}">
                  <a16:creationId xmlns:a16="http://schemas.microsoft.com/office/drawing/2014/main" id="{FB5E6081-CCB0-43C0-9D61-8C4B81E9029D}"/>
                </a:ext>
              </a:extLst>
            </p:cNvPr>
            <p:cNvSpPr>
              <a:spLocks/>
            </p:cNvSpPr>
            <p:nvPr userDrawn="1"/>
          </p:nvSpPr>
          <p:spPr bwMode="auto">
            <a:xfrm>
              <a:off x="4274" y="2134"/>
              <a:ext cx="33" cy="66"/>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15">
              <a:extLst>
                <a:ext uri="{FF2B5EF4-FFF2-40B4-BE49-F238E27FC236}">
                  <a16:creationId xmlns:a16="http://schemas.microsoft.com/office/drawing/2014/main" id="{984DEBCC-FDF2-4D8C-B82C-D190D8C59190}"/>
                </a:ext>
              </a:extLst>
            </p:cNvPr>
            <p:cNvSpPr>
              <a:spLocks/>
            </p:cNvSpPr>
            <p:nvPr userDrawn="1"/>
          </p:nvSpPr>
          <p:spPr bwMode="auto">
            <a:xfrm>
              <a:off x="4342" y="2139"/>
              <a:ext cx="101" cy="168"/>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16">
              <a:extLst>
                <a:ext uri="{FF2B5EF4-FFF2-40B4-BE49-F238E27FC236}">
                  <a16:creationId xmlns:a16="http://schemas.microsoft.com/office/drawing/2014/main" id="{73045DCB-A7F4-4843-AE99-080FCFAB47F8}"/>
                </a:ext>
              </a:extLst>
            </p:cNvPr>
            <p:cNvSpPr>
              <a:spLocks/>
            </p:cNvSpPr>
            <p:nvPr userDrawn="1"/>
          </p:nvSpPr>
          <p:spPr bwMode="auto">
            <a:xfrm>
              <a:off x="44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17">
              <a:extLst>
                <a:ext uri="{FF2B5EF4-FFF2-40B4-BE49-F238E27FC236}">
                  <a16:creationId xmlns:a16="http://schemas.microsoft.com/office/drawing/2014/main" id="{6E1DB759-E409-4F70-890E-9D8F7B7FECE7}"/>
                </a:ext>
              </a:extLst>
            </p:cNvPr>
            <p:cNvSpPr>
              <a:spLocks/>
            </p:cNvSpPr>
            <p:nvPr userDrawn="1"/>
          </p:nvSpPr>
          <p:spPr bwMode="auto">
            <a:xfrm>
              <a:off x="4624" y="2190"/>
              <a:ext cx="161" cy="11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18">
              <a:extLst>
                <a:ext uri="{FF2B5EF4-FFF2-40B4-BE49-F238E27FC236}">
                  <a16:creationId xmlns:a16="http://schemas.microsoft.com/office/drawing/2014/main" id="{FC45CC7F-E50D-4654-B050-FA4709963970}"/>
                </a:ext>
              </a:extLst>
            </p:cNvPr>
            <p:cNvSpPr>
              <a:spLocks noEditPoints="1"/>
            </p:cNvSpPr>
            <p:nvPr userDrawn="1"/>
          </p:nvSpPr>
          <p:spPr bwMode="auto">
            <a:xfrm>
              <a:off x="4819" y="2189"/>
              <a:ext cx="96" cy="120"/>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19">
              <a:extLst>
                <a:ext uri="{FF2B5EF4-FFF2-40B4-BE49-F238E27FC236}">
                  <a16:creationId xmlns:a16="http://schemas.microsoft.com/office/drawing/2014/main" id="{8861171F-B162-461E-815D-3D301DFB4F46}"/>
                </a:ext>
              </a:extLst>
            </p:cNvPr>
            <p:cNvSpPr>
              <a:spLocks noEditPoints="1"/>
            </p:cNvSpPr>
            <p:nvPr userDrawn="1"/>
          </p:nvSpPr>
          <p:spPr bwMode="auto">
            <a:xfrm>
              <a:off x="4954" y="2139"/>
              <a:ext cx="36" cy="168"/>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20">
              <a:extLst>
                <a:ext uri="{FF2B5EF4-FFF2-40B4-BE49-F238E27FC236}">
                  <a16:creationId xmlns:a16="http://schemas.microsoft.com/office/drawing/2014/main" id="{731BA0DD-2D16-4D87-B519-0FB08076448F}"/>
                </a:ext>
              </a:extLst>
            </p:cNvPr>
            <p:cNvSpPr>
              <a:spLocks/>
            </p:cNvSpPr>
            <p:nvPr userDrawn="1"/>
          </p:nvSpPr>
          <p:spPr bwMode="auto">
            <a:xfrm>
              <a:off x="5029" y="2190"/>
              <a:ext cx="101" cy="11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21">
              <a:extLst>
                <a:ext uri="{FF2B5EF4-FFF2-40B4-BE49-F238E27FC236}">
                  <a16:creationId xmlns:a16="http://schemas.microsoft.com/office/drawing/2014/main" id="{16F0D6D3-553A-4EF3-A926-E16AA26DA174}"/>
                </a:ext>
              </a:extLst>
            </p:cNvPr>
            <p:cNvSpPr>
              <a:spLocks noEditPoints="1"/>
            </p:cNvSpPr>
            <p:nvPr userDrawn="1"/>
          </p:nvSpPr>
          <p:spPr bwMode="auto">
            <a:xfrm>
              <a:off x="5221" y="2189"/>
              <a:ext cx="96" cy="120"/>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22">
              <a:extLst>
                <a:ext uri="{FF2B5EF4-FFF2-40B4-BE49-F238E27FC236}">
                  <a16:creationId xmlns:a16="http://schemas.microsoft.com/office/drawing/2014/main" id="{BC0D6837-FA4A-432B-B840-B4E3E9696191}"/>
                </a:ext>
              </a:extLst>
            </p:cNvPr>
            <p:cNvSpPr>
              <a:spLocks/>
            </p:cNvSpPr>
            <p:nvPr userDrawn="1"/>
          </p:nvSpPr>
          <p:spPr bwMode="auto">
            <a:xfrm>
              <a:off x="5355" y="2192"/>
              <a:ext cx="100" cy="11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23">
              <a:extLst>
                <a:ext uri="{FF2B5EF4-FFF2-40B4-BE49-F238E27FC236}">
                  <a16:creationId xmlns:a16="http://schemas.microsoft.com/office/drawing/2014/main" id="{5FB39014-384F-4C8E-AD2D-20604A9198C0}"/>
                </a:ext>
              </a:extLst>
            </p:cNvPr>
            <p:cNvSpPr>
              <a:spLocks/>
            </p:cNvSpPr>
            <p:nvPr userDrawn="1"/>
          </p:nvSpPr>
          <p:spPr bwMode="auto">
            <a:xfrm>
              <a:off x="5547"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24">
              <a:extLst>
                <a:ext uri="{FF2B5EF4-FFF2-40B4-BE49-F238E27FC236}">
                  <a16:creationId xmlns:a16="http://schemas.microsoft.com/office/drawing/2014/main" id="{C9304EFB-EFEE-40B2-91EF-C3353A3E204F}"/>
                </a:ext>
              </a:extLst>
            </p:cNvPr>
            <p:cNvSpPr>
              <a:spLocks noEditPoints="1"/>
            </p:cNvSpPr>
            <p:nvPr userDrawn="1"/>
          </p:nvSpPr>
          <p:spPr bwMode="auto">
            <a:xfrm>
              <a:off x="5667" y="2190"/>
              <a:ext cx="180" cy="119"/>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25">
              <a:extLst>
                <a:ext uri="{FF2B5EF4-FFF2-40B4-BE49-F238E27FC236}">
                  <a16:creationId xmlns:a16="http://schemas.microsoft.com/office/drawing/2014/main" id="{31EF1D6A-FA66-4A01-8830-C3D2316307A6}"/>
                </a:ext>
              </a:extLst>
            </p:cNvPr>
            <p:cNvSpPr>
              <a:spLocks/>
            </p:cNvSpPr>
            <p:nvPr userDrawn="1"/>
          </p:nvSpPr>
          <p:spPr bwMode="auto">
            <a:xfrm>
              <a:off x="58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26">
              <a:extLst>
                <a:ext uri="{FF2B5EF4-FFF2-40B4-BE49-F238E27FC236}">
                  <a16:creationId xmlns:a16="http://schemas.microsoft.com/office/drawing/2014/main" id="{81C0A8C3-D1C9-4448-8FF8-A28936FD7AFC}"/>
                </a:ext>
              </a:extLst>
            </p:cNvPr>
            <p:cNvSpPr>
              <a:spLocks/>
            </p:cNvSpPr>
            <p:nvPr userDrawn="1"/>
          </p:nvSpPr>
          <p:spPr bwMode="auto">
            <a:xfrm>
              <a:off x="6024" y="2189"/>
              <a:ext cx="73"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27">
              <a:extLst>
                <a:ext uri="{FF2B5EF4-FFF2-40B4-BE49-F238E27FC236}">
                  <a16:creationId xmlns:a16="http://schemas.microsoft.com/office/drawing/2014/main" id="{6CD6081D-D063-45F1-ADC2-460ACB21F704}"/>
                </a:ext>
              </a:extLst>
            </p:cNvPr>
            <p:cNvSpPr>
              <a:spLocks noEditPoints="1"/>
            </p:cNvSpPr>
            <p:nvPr userDrawn="1"/>
          </p:nvSpPr>
          <p:spPr bwMode="auto">
            <a:xfrm>
              <a:off x="6177" y="2139"/>
              <a:ext cx="106" cy="170"/>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28">
              <a:extLst>
                <a:ext uri="{FF2B5EF4-FFF2-40B4-BE49-F238E27FC236}">
                  <a16:creationId xmlns:a16="http://schemas.microsoft.com/office/drawing/2014/main" id="{5D8E6F00-0DBA-40AD-A3E4-928BB718D5EC}"/>
                </a:ext>
              </a:extLst>
            </p:cNvPr>
            <p:cNvSpPr>
              <a:spLocks noEditPoints="1"/>
            </p:cNvSpPr>
            <p:nvPr userDrawn="1"/>
          </p:nvSpPr>
          <p:spPr bwMode="auto">
            <a:xfrm>
              <a:off x="6319"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29">
              <a:extLst>
                <a:ext uri="{FF2B5EF4-FFF2-40B4-BE49-F238E27FC236}">
                  <a16:creationId xmlns:a16="http://schemas.microsoft.com/office/drawing/2014/main" id="{541F6F10-1CD0-4A7D-906B-84EBB8CF3F93}"/>
                </a:ext>
              </a:extLst>
            </p:cNvPr>
            <p:cNvSpPr>
              <a:spLocks/>
            </p:cNvSpPr>
            <p:nvPr userDrawn="1"/>
          </p:nvSpPr>
          <p:spPr bwMode="auto">
            <a:xfrm>
              <a:off x="6448"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30">
              <a:extLst>
                <a:ext uri="{FF2B5EF4-FFF2-40B4-BE49-F238E27FC236}">
                  <a16:creationId xmlns:a16="http://schemas.microsoft.com/office/drawing/2014/main" id="{73D483A8-6F9B-4971-A417-7E4633DF9CD3}"/>
                </a:ext>
              </a:extLst>
            </p:cNvPr>
            <p:cNvSpPr>
              <a:spLocks/>
            </p:cNvSpPr>
            <p:nvPr userDrawn="1"/>
          </p:nvSpPr>
          <p:spPr bwMode="auto">
            <a:xfrm>
              <a:off x="6616"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31">
              <a:extLst>
                <a:ext uri="{FF2B5EF4-FFF2-40B4-BE49-F238E27FC236}">
                  <a16:creationId xmlns:a16="http://schemas.microsoft.com/office/drawing/2014/main" id="{B2065AF9-9943-41C5-AD08-6B1F64C0346F}"/>
                </a:ext>
              </a:extLst>
            </p:cNvPr>
            <p:cNvSpPr>
              <a:spLocks noEditPoints="1"/>
            </p:cNvSpPr>
            <p:nvPr userDrawn="1"/>
          </p:nvSpPr>
          <p:spPr bwMode="auto">
            <a:xfrm>
              <a:off x="6731"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32">
              <a:extLst>
                <a:ext uri="{FF2B5EF4-FFF2-40B4-BE49-F238E27FC236}">
                  <a16:creationId xmlns:a16="http://schemas.microsoft.com/office/drawing/2014/main" id="{417DF459-370A-4595-89F4-6A1537228148}"/>
                </a:ext>
              </a:extLst>
            </p:cNvPr>
            <p:cNvSpPr>
              <a:spLocks/>
            </p:cNvSpPr>
            <p:nvPr userDrawn="1"/>
          </p:nvSpPr>
          <p:spPr bwMode="auto">
            <a:xfrm>
              <a:off x="6871" y="2189"/>
              <a:ext cx="72"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33">
              <a:extLst>
                <a:ext uri="{FF2B5EF4-FFF2-40B4-BE49-F238E27FC236}">
                  <a16:creationId xmlns:a16="http://schemas.microsoft.com/office/drawing/2014/main" id="{25385375-6E93-47D3-8ED4-D91FFF71B09A}"/>
                </a:ext>
              </a:extLst>
            </p:cNvPr>
            <p:cNvSpPr>
              <a:spLocks/>
            </p:cNvSpPr>
            <p:nvPr userDrawn="1"/>
          </p:nvSpPr>
          <p:spPr bwMode="auto">
            <a:xfrm>
              <a:off x="6962" y="2192"/>
              <a:ext cx="116" cy="115"/>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Freeform 34">
              <a:extLst>
                <a:ext uri="{FF2B5EF4-FFF2-40B4-BE49-F238E27FC236}">
                  <a16:creationId xmlns:a16="http://schemas.microsoft.com/office/drawing/2014/main" id="{5273A35E-AC3B-46AB-A7E6-0122E494EB39}"/>
                </a:ext>
              </a:extLst>
            </p:cNvPr>
            <p:cNvSpPr>
              <a:spLocks noEditPoints="1"/>
            </p:cNvSpPr>
            <p:nvPr userDrawn="1"/>
          </p:nvSpPr>
          <p:spPr bwMode="auto">
            <a:xfrm>
              <a:off x="7107" y="2139"/>
              <a:ext cx="35" cy="168"/>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35">
              <a:extLst>
                <a:ext uri="{FF2B5EF4-FFF2-40B4-BE49-F238E27FC236}">
                  <a16:creationId xmlns:a16="http://schemas.microsoft.com/office/drawing/2014/main" id="{D0FC3BD7-88CF-491B-826B-6788617AAD0B}"/>
                </a:ext>
              </a:extLst>
            </p:cNvPr>
            <p:cNvSpPr>
              <a:spLocks/>
            </p:cNvSpPr>
            <p:nvPr userDrawn="1"/>
          </p:nvSpPr>
          <p:spPr bwMode="auto">
            <a:xfrm>
              <a:off x="7175"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36">
              <a:extLst>
                <a:ext uri="{FF2B5EF4-FFF2-40B4-BE49-F238E27FC236}">
                  <a16:creationId xmlns:a16="http://schemas.microsoft.com/office/drawing/2014/main" id="{5CD43B14-AFBC-4F44-9842-547D47D4B80A}"/>
                </a:ext>
              </a:extLst>
            </p:cNvPr>
            <p:cNvSpPr>
              <a:spLocks noEditPoints="1"/>
            </p:cNvSpPr>
            <p:nvPr userDrawn="1"/>
          </p:nvSpPr>
          <p:spPr bwMode="auto">
            <a:xfrm>
              <a:off x="7295"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Freeform 37">
              <a:extLst>
                <a:ext uri="{FF2B5EF4-FFF2-40B4-BE49-F238E27FC236}">
                  <a16:creationId xmlns:a16="http://schemas.microsoft.com/office/drawing/2014/main" id="{E2B098D7-9520-4D0F-8C90-33F26A796516}"/>
                </a:ext>
              </a:extLst>
            </p:cNvPr>
            <p:cNvSpPr>
              <a:spLocks/>
            </p:cNvSpPr>
            <p:nvPr userDrawn="1"/>
          </p:nvSpPr>
          <p:spPr bwMode="auto">
            <a:xfrm>
              <a:off x="7424"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 name="Flèche : pentagone 2">
            <a:extLst>
              <a:ext uri="{FF2B5EF4-FFF2-40B4-BE49-F238E27FC236}">
                <a16:creationId xmlns:a16="http://schemas.microsoft.com/office/drawing/2014/main" id="{6754421C-0110-4463-BFB3-CE7998801BDB}"/>
              </a:ext>
            </a:extLst>
          </p:cNvPr>
          <p:cNvSpPr/>
          <p:nvPr userDrawn="1"/>
        </p:nvSpPr>
        <p:spPr>
          <a:xfrm>
            <a:off x="0" y="3794426"/>
            <a:ext cx="11448000" cy="129600"/>
          </a:xfrm>
          <a:prstGeom prst="homePlat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space réservé du texte 6">
            <a:extLst>
              <a:ext uri="{FF2B5EF4-FFF2-40B4-BE49-F238E27FC236}">
                <a16:creationId xmlns:a16="http://schemas.microsoft.com/office/drawing/2014/main" id="{4D74C7C0-33AD-4151-A604-3E87977B3061}"/>
              </a:ext>
            </a:extLst>
          </p:cNvPr>
          <p:cNvSpPr>
            <a:spLocks noGrp="1"/>
          </p:cNvSpPr>
          <p:nvPr>
            <p:ph type="body" sz="quarter" idx="19" hasCustomPrompt="1"/>
          </p:nvPr>
        </p:nvSpPr>
        <p:spPr>
          <a:xfrm>
            <a:off x="3086587" y="4337537"/>
            <a:ext cx="2480698" cy="389143"/>
          </a:xfrm>
        </p:spPr>
        <p:txBody>
          <a:bodyPr anchor="b">
            <a:normAutofit/>
          </a:bodyPr>
          <a:lstStyle>
            <a:lvl1pPr marL="0" indent="0" algn="l">
              <a:buNone/>
              <a:defRPr sz="1800" b="0">
                <a:solidFill>
                  <a:schemeClr val="bg2"/>
                </a:solidFill>
              </a:defRPr>
            </a:lvl1pPr>
          </a:lstStyle>
          <a:p>
            <a:pPr lvl="0"/>
            <a:r>
              <a:rPr lang="fr-FR"/>
              <a:t>00 xxx 2000</a:t>
            </a:r>
          </a:p>
        </p:txBody>
      </p:sp>
      <p:sp>
        <p:nvSpPr>
          <p:cNvPr id="66" name="Espace réservé du texte 6">
            <a:extLst>
              <a:ext uri="{FF2B5EF4-FFF2-40B4-BE49-F238E27FC236}">
                <a16:creationId xmlns:a16="http://schemas.microsoft.com/office/drawing/2014/main" id="{ACAC3B54-B402-4D50-8345-EC04072AD7CB}"/>
              </a:ext>
            </a:extLst>
          </p:cNvPr>
          <p:cNvSpPr>
            <a:spLocks noGrp="1"/>
          </p:cNvSpPr>
          <p:nvPr>
            <p:ph type="body" sz="quarter" idx="20"/>
          </p:nvPr>
        </p:nvSpPr>
        <p:spPr>
          <a:xfrm>
            <a:off x="3086587" y="4906347"/>
            <a:ext cx="2480698" cy="985248"/>
          </a:xfrm>
        </p:spPr>
        <p:txBody>
          <a:bodyPr>
            <a:normAutofit/>
          </a:bodyPr>
          <a:lstStyle>
            <a:lvl1pPr marL="0" indent="0" algn="l">
              <a:spcBef>
                <a:spcPts val="600"/>
              </a:spcBef>
              <a:spcAft>
                <a:spcPts val="600"/>
              </a:spcAft>
              <a:buNone/>
              <a:defRPr sz="1100" spc="100" baseline="0">
                <a:solidFill>
                  <a:schemeClr val="tx2"/>
                </a:solidFill>
              </a:defRPr>
            </a:lvl1pPr>
            <a:lvl2pPr algn="l">
              <a:spcBef>
                <a:spcPts val="0"/>
              </a:spcBef>
              <a:spcAft>
                <a:spcPts val="600"/>
              </a:spcAft>
              <a:defRPr sz="1000" spc="0" baseline="0"/>
            </a:lvl2pPr>
            <a:lvl3pPr algn="ctr">
              <a:spcBef>
                <a:spcPts val="600"/>
              </a:spcBef>
              <a:spcAft>
                <a:spcPts val="600"/>
              </a:spcAft>
              <a:defRPr/>
            </a:lvl3pPr>
            <a:lvl4pPr algn="ctr">
              <a:spcBef>
                <a:spcPts val="600"/>
              </a:spcBef>
              <a:spcAft>
                <a:spcPts val="600"/>
              </a:spcAft>
              <a:defRPr/>
            </a:lvl4pPr>
            <a:lvl5pPr marL="0" indent="0" algn="ctr">
              <a:spcBef>
                <a:spcPts val="600"/>
              </a:spcBef>
              <a:spcAft>
                <a:spcPts val="600"/>
              </a:spcAft>
              <a:buFont typeface="Arial" panose="020B0604020202020204" pitchFamily="34" charset="0"/>
              <a:buNone/>
              <a:defRPr/>
            </a:lvl5pPr>
          </a:lstStyle>
          <a:p>
            <a:pPr lvl="0"/>
            <a:r>
              <a:rPr lang="fr-FR"/>
              <a:t>Cliquez pour modifier les styles du texte du masque</a:t>
            </a:r>
          </a:p>
          <a:p>
            <a:pPr lvl="1"/>
            <a:r>
              <a:rPr lang="fr-FR"/>
              <a:t>Deuxième niveau</a:t>
            </a:r>
          </a:p>
        </p:txBody>
      </p:sp>
      <p:sp>
        <p:nvSpPr>
          <p:cNvPr id="67" name="Espace réservé du texte 6">
            <a:extLst>
              <a:ext uri="{FF2B5EF4-FFF2-40B4-BE49-F238E27FC236}">
                <a16:creationId xmlns:a16="http://schemas.microsoft.com/office/drawing/2014/main" id="{662C12C1-3639-409F-A43B-336FB3510A0A}"/>
              </a:ext>
            </a:extLst>
          </p:cNvPr>
          <p:cNvSpPr>
            <a:spLocks noGrp="1"/>
          </p:cNvSpPr>
          <p:nvPr>
            <p:ph type="body" sz="quarter" idx="21" hasCustomPrompt="1"/>
          </p:nvPr>
        </p:nvSpPr>
        <p:spPr>
          <a:xfrm>
            <a:off x="6624715" y="4337537"/>
            <a:ext cx="2480698" cy="389143"/>
          </a:xfrm>
        </p:spPr>
        <p:txBody>
          <a:bodyPr anchor="b">
            <a:normAutofit/>
          </a:bodyPr>
          <a:lstStyle>
            <a:lvl1pPr marL="0" indent="0" algn="l">
              <a:buNone/>
              <a:defRPr sz="1800" b="0">
                <a:solidFill>
                  <a:schemeClr val="bg2"/>
                </a:solidFill>
              </a:defRPr>
            </a:lvl1pPr>
          </a:lstStyle>
          <a:p>
            <a:pPr lvl="0"/>
            <a:r>
              <a:rPr lang="fr-FR"/>
              <a:t>00 xxx 2000</a:t>
            </a:r>
          </a:p>
        </p:txBody>
      </p:sp>
      <p:sp>
        <p:nvSpPr>
          <p:cNvPr id="68" name="Espace réservé du texte 6">
            <a:extLst>
              <a:ext uri="{FF2B5EF4-FFF2-40B4-BE49-F238E27FC236}">
                <a16:creationId xmlns:a16="http://schemas.microsoft.com/office/drawing/2014/main" id="{9D81FC28-B169-4E4E-8F4A-0DC81FEDB09E}"/>
              </a:ext>
            </a:extLst>
          </p:cNvPr>
          <p:cNvSpPr>
            <a:spLocks noGrp="1"/>
          </p:cNvSpPr>
          <p:nvPr>
            <p:ph type="body" sz="quarter" idx="22"/>
          </p:nvPr>
        </p:nvSpPr>
        <p:spPr>
          <a:xfrm>
            <a:off x="6624715" y="4906347"/>
            <a:ext cx="2480698" cy="985248"/>
          </a:xfrm>
        </p:spPr>
        <p:txBody>
          <a:bodyPr>
            <a:normAutofit/>
          </a:bodyPr>
          <a:lstStyle>
            <a:lvl1pPr marL="0" indent="0" algn="l">
              <a:spcBef>
                <a:spcPts val="600"/>
              </a:spcBef>
              <a:spcAft>
                <a:spcPts val="600"/>
              </a:spcAft>
              <a:buNone/>
              <a:defRPr sz="1100" spc="100" baseline="0">
                <a:solidFill>
                  <a:schemeClr val="tx2"/>
                </a:solidFill>
              </a:defRPr>
            </a:lvl1pPr>
            <a:lvl2pPr algn="l">
              <a:spcBef>
                <a:spcPts val="0"/>
              </a:spcBef>
              <a:spcAft>
                <a:spcPts val="600"/>
              </a:spcAft>
              <a:defRPr sz="1000" spc="0" baseline="0"/>
            </a:lvl2pPr>
            <a:lvl3pPr algn="ctr">
              <a:spcBef>
                <a:spcPts val="600"/>
              </a:spcBef>
              <a:spcAft>
                <a:spcPts val="600"/>
              </a:spcAft>
              <a:defRPr/>
            </a:lvl3pPr>
            <a:lvl4pPr algn="ctr">
              <a:spcBef>
                <a:spcPts val="600"/>
              </a:spcBef>
              <a:spcAft>
                <a:spcPts val="600"/>
              </a:spcAft>
              <a:defRPr/>
            </a:lvl4pPr>
            <a:lvl5pPr marL="0" indent="0" algn="ctr">
              <a:spcBef>
                <a:spcPts val="600"/>
              </a:spcBef>
              <a:spcAft>
                <a:spcPts val="600"/>
              </a:spcAft>
              <a:buFont typeface="Arial" panose="020B0604020202020204" pitchFamily="34" charset="0"/>
              <a:buNone/>
              <a:defRPr/>
            </a:lvl5pPr>
          </a:lstStyle>
          <a:p>
            <a:pPr lvl="0"/>
            <a:r>
              <a:rPr lang="fr-FR"/>
              <a:t>Cliquez pour modifier les styles du texte du masque</a:t>
            </a:r>
          </a:p>
          <a:p>
            <a:pPr lvl="1"/>
            <a:r>
              <a:rPr lang="fr-FR"/>
              <a:t>Deuxième niveau</a:t>
            </a:r>
          </a:p>
        </p:txBody>
      </p:sp>
      <p:cxnSp>
        <p:nvCxnSpPr>
          <p:cNvPr id="69" name="Connecteur droit 68">
            <a:extLst>
              <a:ext uri="{FF2B5EF4-FFF2-40B4-BE49-F238E27FC236}">
                <a16:creationId xmlns:a16="http://schemas.microsoft.com/office/drawing/2014/main" id="{769ABBA3-7410-4F2E-B319-50214A5DAF22}"/>
              </a:ext>
            </a:extLst>
          </p:cNvPr>
          <p:cNvCxnSpPr>
            <a:cxnSpLocks/>
          </p:cNvCxnSpPr>
          <p:nvPr userDrawn="1"/>
        </p:nvCxnSpPr>
        <p:spPr>
          <a:xfrm>
            <a:off x="5556000" y="1484669"/>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62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ide time lin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0025C-4D4A-4C56-99A3-CC030B51C51D}"/>
              </a:ext>
            </a:extLst>
          </p:cNvPr>
          <p:cNvSpPr>
            <a:spLocks noGrp="1"/>
          </p:cNvSpPr>
          <p:nvPr>
            <p:ph type="title"/>
          </p:nvPr>
        </p:nvSpPr>
        <p:spPr>
          <a:xfrm>
            <a:off x="720000" y="403123"/>
            <a:ext cx="10728000" cy="890661"/>
          </a:xfrm>
        </p:spPr>
        <p:txBody>
          <a:bodyPr anchor="b" anchorCtr="0">
            <a:normAutofit/>
          </a:bodyPr>
          <a:lstStyle>
            <a:lvl1pPr algn="ctr">
              <a:defRPr sz="4000">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38802B44-4A59-47B8-96AD-0EEBF2CE2A72}"/>
              </a:ext>
            </a:extLst>
          </p:cNvPr>
          <p:cNvSpPr>
            <a:spLocks noGrp="1"/>
          </p:cNvSpPr>
          <p:nvPr>
            <p:ph type="dt" sz="half" idx="10"/>
          </p:nvPr>
        </p:nvSpPr>
        <p:spPr>
          <a:xfrm>
            <a:off x="10548000" y="6287526"/>
            <a:ext cx="900000" cy="365125"/>
          </a:xfrm>
        </p:spPr>
        <p:txBody>
          <a:bodyPr/>
          <a:lstStyle>
            <a:lvl1pPr>
              <a:defRPr sz="1000"/>
            </a:lvl1pPr>
          </a:lstStyle>
          <a:p>
            <a:fld id="{546A2045-5E15-473D-A1FC-627A4DE879E7}" type="datetime1">
              <a:rPr lang="fr-FR" smtClean="0"/>
              <a:pPr/>
              <a:t>25/02/2022</a:t>
            </a:fld>
            <a:endParaRPr lang="fr-FR"/>
          </a:p>
        </p:txBody>
      </p:sp>
      <p:sp>
        <p:nvSpPr>
          <p:cNvPr id="5" name="Espace réservé du pied de page 4">
            <a:extLst>
              <a:ext uri="{FF2B5EF4-FFF2-40B4-BE49-F238E27FC236}">
                <a16:creationId xmlns:a16="http://schemas.microsoft.com/office/drawing/2014/main" id="{FC656726-0118-4117-8376-7AAECCD9F5BE}"/>
              </a:ext>
            </a:extLst>
          </p:cNvPr>
          <p:cNvSpPr>
            <a:spLocks noGrp="1"/>
          </p:cNvSpPr>
          <p:nvPr>
            <p:ph type="ftr" sz="quarter" idx="11"/>
          </p:nvPr>
        </p:nvSpPr>
        <p:spPr>
          <a:xfrm>
            <a:off x="720000" y="6287526"/>
            <a:ext cx="8100000" cy="365125"/>
          </a:xfrm>
        </p:spPr>
        <p:txBody>
          <a:bodyPr/>
          <a:lstStyle/>
          <a:p>
            <a:r>
              <a:rPr lang="fr-FR"/>
              <a:t>Titre de votre présentation</a:t>
            </a:r>
          </a:p>
        </p:txBody>
      </p:sp>
      <p:sp>
        <p:nvSpPr>
          <p:cNvPr id="6" name="Espace réservé du numéro de diapositive 5">
            <a:extLst>
              <a:ext uri="{FF2B5EF4-FFF2-40B4-BE49-F238E27FC236}">
                <a16:creationId xmlns:a16="http://schemas.microsoft.com/office/drawing/2014/main" id="{E1ADDECB-A4CB-46C6-A4A3-67426FFFF75A}"/>
              </a:ext>
            </a:extLst>
          </p:cNvPr>
          <p:cNvSpPr>
            <a:spLocks noGrp="1"/>
          </p:cNvSpPr>
          <p:nvPr>
            <p:ph type="sldNum" sz="quarter" idx="12"/>
          </p:nvPr>
        </p:nvSpPr>
        <p:spPr>
          <a:xfrm>
            <a:off x="10728000" y="216000"/>
            <a:ext cx="720000" cy="365125"/>
          </a:xfrm>
        </p:spPr>
        <p:txBody>
          <a:bodyPr/>
          <a:lstStyle/>
          <a:p>
            <a:fld id="{6FC0D52B-8F1C-46D1-AD6E-09D0B9F6DDB5}" type="slidenum">
              <a:rPr lang="fr-FR" smtClean="0"/>
              <a:t>‹N°›</a:t>
            </a:fld>
            <a:endParaRPr lang="fr-FR"/>
          </a:p>
        </p:txBody>
      </p:sp>
      <p:grpSp>
        <p:nvGrpSpPr>
          <p:cNvPr id="29" name="Group 4">
            <a:extLst>
              <a:ext uri="{FF2B5EF4-FFF2-40B4-BE49-F238E27FC236}">
                <a16:creationId xmlns:a16="http://schemas.microsoft.com/office/drawing/2014/main" id="{6485B92B-FD32-4D62-B20A-6DCF4E540422}"/>
              </a:ext>
            </a:extLst>
          </p:cNvPr>
          <p:cNvGrpSpPr>
            <a:grpSpLocks noChangeAspect="1"/>
          </p:cNvGrpSpPr>
          <p:nvPr userDrawn="1"/>
        </p:nvGrpSpPr>
        <p:grpSpPr bwMode="auto">
          <a:xfrm>
            <a:off x="9022117" y="6391740"/>
            <a:ext cx="2429683" cy="165086"/>
            <a:chOff x="3183" y="2079"/>
            <a:chExt cx="4327" cy="294"/>
          </a:xfrm>
        </p:grpSpPr>
        <p:sp>
          <p:nvSpPr>
            <p:cNvPr id="32" name="Freeform 5">
              <a:extLst>
                <a:ext uri="{FF2B5EF4-FFF2-40B4-BE49-F238E27FC236}">
                  <a16:creationId xmlns:a16="http://schemas.microsoft.com/office/drawing/2014/main" id="{A597915B-B990-4DF3-B950-2E9D0D763A9C}"/>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6">
              <a:extLst>
                <a:ext uri="{FF2B5EF4-FFF2-40B4-BE49-F238E27FC236}">
                  <a16:creationId xmlns:a16="http://schemas.microsoft.com/office/drawing/2014/main" id="{88C92FB0-D361-4015-8E08-588506893F5C}"/>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7">
              <a:extLst>
                <a:ext uri="{FF2B5EF4-FFF2-40B4-BE49-F238E27FC236}">
                  <a16:creationId xmlns:a16="http://schemas.microsoft.com/office/drawing/2014/main" id="{0E738A90-5674-4A7E-BB07-AC262BFA6310}"/>
                </a:ext>
              </a:extLst>
            </p:cNvPr>
            <p:cNvSpPr>
              <a:spLocks/>
            </p:cNvSpPr>
            <p:nvPr userDrawn="1"/>
          </p:nvSpPr>
          <p:spPr bwMode="auto">
            <a:xfrm>
              <a:off x="3535" y="2144"/>
              <a:ext cx="127" cy="165"/>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8">
              <a:extLst>
                <a:ext uri="{FF2B5EF4-FFF2-40B4-BE49-F238E27FC236}">
                  <a16:creationId xmlns:a16="http://schemas.microsoft.com/office/drawing/2014/main" id="{F7CFAE87-D254-471B-8861-1E4D156517D0}"/>
                </a:ext>
              </a:extLst>
            </p:cNvPr>
            <p:cNvSpPr>
              <a:spLocks noEditPoints="1"/>
            </p:cNvSpPr>
            <p:nvPr userDrawn="1"/>
          </p:nvSpPr>
          <p:spPr bwMode="auto">
            <a:xfrm>
              <a:off x="3678" y="2144"/>
              <a:ext cx="153" cy="163"/>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9">
              <a:extLst>
                <a:ext uri="{FF2B5EF4-FFF2-40B4-BE49-F238E27FC236}">
                  <a16:creationId xmlns:a16="http://schemas.microsoft.com/office/drawing/2014/main" id="{A9218883-E5B1-4444-A3D0-D64C97F627C8}"/>
                </a:ext>
              </a:extLst>
            </p:cNvPr>
            <p:cNvSpPr>
              <a:spLocks/>
            </p:cNvSpPr>
            <p:nvPr userDrawn="1"/>
          </p:nvSpPr>
          <p:spPr bwMode="auto">
            <a:xfrm>
              <a:off x="3183" y="2144"/>
              <a:ext cx="156" cy="165"/>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10">
              <a:extLst>
                <a:ext uri="{FF2B5EF4-FFF2-40B4-BE49-F238E27FC236}">
                  <a16:creationId xmlns:a16="http://schemas.microsoft.com/office/drawing/2014/main" id="{D05874C8-9A88-4D02-821C-564871500EAA}"/>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11">
              <a:extLst>
                <a:ext uri="{FF2B5EF4-FFF2-40B4-BE49-F238E27FC236}">
                  <a16:creationId xmlns:a16="http://schemas.microsoft.com/office/drawing/2014/main" id="{016A8222-D026-4A37-8DA1-14AC32C1E493}"/>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12">
              <a:extLst>
                <a:ext uri="{FF2B5EF4-FFF2-40B4-BE49-F238E27FC236}">
                  <a16:creationId xmlns:a16="http://schemas.microsoft.com/office/drawing/2014/main" id="{25A9EA1C-2F3F-42A4-AE92-3C4E6E44056F}"/>
                </a:ext>
              </a:extLst>
            </p:cNvPr>
            <p:cNvSpPr>
              <a:spLocks/>
            </p:cNvSpPr>
            <p:nvPr userDrawn="1"/>
          </p:nvSpPr>
          <p:spPr bwMode="auto">
            <a:xfrm>
              <a:off x="3909" y="2079"/>
              <a:ext cx="166" cy="294"/>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13">
              <a:extLst>
                <a:ext uri="{FF2B5EF4-FFF2-40B4-BE49-F238E27FC236}">
                  <a16:creationId xmlns:a16="http://schemas.microsoft.com/office/drawing/2014/main" id="{0877BAC9-3FBD-45AD-9712-DC22F633E7E9}"/>
                </a:ext>
              </a:extLst>
            </p:cNvPr>
            <p:cNvSpPr>
              <a:spLocks/>
            </p:cNvSpPr>
            <p:nvPr userDrawn="1"/>
          </p:nvSpPr>
          <p:spPr bwMode="auto">
            <a:xfrm>
              <a:off x="4183" y="2144"/>
              <a:ext cx="95" cy="163"/>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14">
              <a:extLst>
                <a:ext uri="{FF2B5EF4-FFF2-40B4-BE49-F238E27FC236}">
                  <a16:creationId xmlns:a16="http://schemas.microsoft.com/office/drawing/2014/main" id="{FB5E6081-CCB0-43C0-9D61-8C4B81E9029D}"/>
                </a:ext>
              </a:extLst>
            </p:cNvPr>
            <p:cNvSpPr>
              <a:spLocks/>
            </p:cNvSpPr>
            <p:nvPr userDrawn="1"/>
          </p:nvSpPr>
          <p:spPr bwMode="auto">
            <a:xfrm>
              <a:off x="4274" y="2134"/>
              <a:ext cx="33" cy="66"/>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15">
              <a:extLst>
                <a:ext uri="{FF2B5EF4-FFF2-40B4-BE49-F238E27FC236}">
                  <a16:creationId xmlns:a16="http://schemas.microsoft.com/office/drawing/2014/main" id="{984DEBCC-FDF2-4D8C-B82C-D190D8C59190}"/>
                </a:ext>
              </a:extLst>
            </p:cNvPr>
            <p:cNvSpPr>
              <a:spLocks/>
            </p:cNvSpPr>
            <p:nvPr userDrawn="1"/>
          </p:nvSpPr>
          <p:spPr bwMode="auto">
            <a:xfrm>
              <a:off x="4342" y="2139"/>
              <a:ext cx="101" cy="168"/>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16">
              <a:extLst>
                <a:ext uri="{FF2B5EF4-FFF2-40B4-BE49-F238E27FC236}">
                  <a16:creationId xmlns:a16="http://schemas.microsoft.com/office/drawing/2014/main" id="{73045DCB-A7F4-4843-AE99-080FCFAB47F8}"/>
                </a:ext>
              </a:extLst>
            </p:cNvPr>
            <p:cNvSpPr>
              <a:spLocks/>
            </p:cNvSpPr>
            <p:nvPr userDrawn="1"/>
          </p:nvSpPr>
          <p:spPr bwMode="auto">
            <a:xfrm>
              <a:off x="44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17">
              <a:extLst>
                <a:ext uri="{FF2B5EF4-FFF2-40B4-BE49-F238E27FC236}">
                  <a16:creationId xmlns:a16="http://schemas.microsoft.com/office/drawing/2014/main" id="{6E1DB759-E409-4F70-890E-9D8F7B7FECE7}"/>
                </a:ext>
              </a:extLst>
            </p:cNvPr>
            <p:cNvSpPr>
              <a:spLocks/>
            </p:cNvSpPr>
            <p:nvPr userDrawn="1"/>
          </p:nvSpPr>
          <p:spPr bwMode="auto">
            <a:xfrm>
              <a:off x="4624" y="2190"/>
              <a:ext cx="161" cy="11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18">
              <a:extLst>
                <a:ext uri="{FF2B5EF4-FFF2-40B4-BE49-F238E27FC236}">
                  <a16:creationId xmlns:a16="http://schemas.microsoft.com/office/drawing/2014/main" id="{FC45CC7F-E50D-4654-B050-FA4709963970}"/>
                </a:ext>
              </a:extLst>
            </p:cNvPr>
            <p:cNvSpPr>
              <a:spLocks noEditPoints="1"/>
            </p:cNvSpPr>
            <p:nvPr userDrawn="1"/>
          </p:nvSpPr>
          <p:spPr bwMode="auto">
            <a:xfrm>
              <a:off x="4819" y="2189"/>
              <a:ext cx="96" cy="120"/>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19">
              <a:extLst>
                <a:ext uri="{FF2B5EF4-FFF2-40B4-BE49-F238E27FC236}">
                  <a16:creationId xmlns:a16="http://schemas.microsoft.com/office/drawing/2014/main" id="{8861171F-B162-461E-815D-3D301DFB4F46}"/>
                </a:ext>
              </a:extLst>
            </p:cNvPr>
            <p:cNvSpPr>
              <a:spLocks noEditPoints="1"/>
            </p:cNvSpPr>
            <p:nvPr userDrawn="1"/>
          </p:nvSpPr>
          <p:spPr bwMode="auto">
            <a:xfrm>
              <a:off x="4954" y="2139"/>
              <a:ext cx="36" cy="168"/>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20">
              <a:extLst>
                <a:ext uri="{FF2B5EF4-FFF2-40B4-BE49-F238E27FC236}">
                  <a16:creationId xmlns:a16="http://schemas.microsoft.com/office/drawing/2014/main" id="{731BA0DD-2D16-4D87-B519-0FB08076448F}"/>
                </a:ext>
              </a:extLst>
            </p:cNvPr>
            <p:cNvSpPr>
              <a:spLocks/>
            </p:cNvSpPr>
            <p:nvPr userDrawn="1"/>
          </p:nvSpPr>
          <p:spPr bwMode="auto">
            <a:xfrm>
              <a:off x="5029" y="2190"/>
              <a:ext cx="101" cy="11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21">
              <a:extLst>
                <a:ext uri="{FF2B5EF4-FFF2-40B4-BE49-F238E27FC236}">
                  <a16:creationId xmlns:a16="http://schemas.microsoft.com/office/drawing/2014/main" id="{16F0D6D3-553A-4EF3-A926-E16AA26DA174}"/>
                </a:ext>
              </a:extLst>
            </p:cNvPr>
            <p:cNvSpPr>
              <a:spLocks noEditPoints="1"/>
            </p:cNvSpPr>
            <p:nvPr userDrawn="1"/>
          </p:nvSpPr>
          <p:spPr bwMode="auto">
            <a:xfrm>
              <a:off x="5221" y="2189"/>
              <a:ext cx="96" cy="120"/>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22">
              <a:extLst>
                <a:ext uri="{FF2B5EF4-FFF2-40B4-BE49-F238E27FC236}">
                  <a16:creationId xmlns:a16="http://schemas.microsoft.com/office/drawing/2014/main" id="{BC0D6837-FA4A-432B-B840-B4E3E9696191}"/>
                </a:ext>
              </a:extLst>
            </p:cNvPr>
            <p:cNvSpPr>
              <a:spLocks/>
            </p:cNvSpPr>
            <p:nvPr userDrawn="1"/>
          </p:nvSpPr>
          <p:spPr bwMode="auto">
            <a:xfrm>
              <a:off x="5355" y="2192"/>
              <a:ext cx="100" cy="11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23">
              <a:extLst>
                <a:ext uri="{FF2B5EF4-FFF2-40B4-BE49-F238E27FC236}">
                  <a16:creationId xmlns:a16="http://schemas.microsoft.com/office/drawing/2014/main" id="{5FB39014-384F-4C8E-AD2D-20604A9198C0}"/>
                </a:ext>
              </a:extLst>
            </p:cNvPr>
            <p:cNvSpPr>
              <a:spLocks/>
            </p:cNvSpPr>
            <p:nvPr userDrawn="1"/>
          </p:nvSpPr>
          <p:spPr bwMode="auto">
            <a:xfrm>
              <a:off x="5547"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24">
              <a:extLst>
                <a:ext uri="{FF2B5EF4-FFF2-40B4-BE49-F238E27FC236}">
                  <a16:creationId xmlns:a16="http://schemas.microsoft.com/office/drawing/2014/main" id="{C9304EFB-EFEE-40B2-91EF-C3353A3E204F}"/>
                </a:ext>
              </a:extLst>
            </p:cNvPr>
            <p:cNvSpPr>
              <a:spLocks noEditPoints="1"/>
            </p:cNvSpPr>
            <p:nvPr userDrawn="1"/>
          </p:nvSpPr>
          <p:spPr bwMode="auto">
            <a:xfrm>
              <a:off x="5667" y="2190"/>
              <a:ext cx="180" cy="119"/>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25">
              <a:extLst>
                <a:ext uri="{FF2B5EF4-FFF2-40B4-BE49-F238E27FC236}">
                  <a16:creationId xmlns:a16="http://schemas.microsoft.com/office/drawing/2014/main" id="{31EF1D6A-FA66-4A01-8830-C3D2316307A6}"/>
                </a:ext>
              </a:extLst>
            </p:cNvPr>
            <p:cNvSpPr>
              <a:spLocks/>
            </p:cNvSpPr>
            <p:nvPr userDrawn="1"/>
          </p:nvSpPr>
          <p:spPr bwMode="auto">
            <a:xfrm>
              <a:off x="58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26">
              <a:extLst>
                <a:ext uri="{FF2B5EF4-FFF2-40B4-BE49-F238E27FC236}">
                  <a16:creationId xmlns:a16="http://schemas.microsoft.com/office/drawing/2014/main" id="{81C0A8C3-D1C9-4448-8FF8-A28936FD7AFC}"/>
                </a:ext>
              </a:extLst>
            </p:cNvPr>
            <p:cNvSpPr>
              <a:spLocks/>
            </p:cNvSpPr>
            <p:nvPr userDrawn="1"/>
          </p:nvSpPr>
          <p:spPr bwMode="auto">
            <a:xfrm>
              <a:off x="6024" y="2189"/>
              <a:ext cx="73"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27">
              <a:extLst>
                <a:ext uri="{FF2B5EF4-FFF2-40B4-BE49-F238E27FC236}">
                  <a16:creationId xmlns:a16="http://schemas.microsoft.com/office/drawing/2014/main" id="{6CD6081D-D063-45F1-ADC2-460ACB21F704}"/>
                </a:ext>
              </a:extLst>
            </p:cNvPr>
            <p:cNvSpPr>
              <a:spLocks noEditPoints="1"/>
            </p:cNvSpPr>
            <p:nvPr userDrawn="1"/>
          </p:nvSpPr>
          <p:spPr bwMode="auto">
            <a:xfrm>
              <a:off x="6177" y="2139"/>
              <a:ext cx="106" cy="170"/>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28">
              <a:extLst>
                <a:ext uri="{FF2B5EF4-FFF2-40B4-BE49-F238E27FC236}">
                  <a16:creationId xmlns:a16="http://schemas.microsoft.com/office/drawing/2014/main" id="{5D8E6F00-0DBA-40AD-A3E4-928BB718D5EC}"/>
                </a:ext>
              </a:extLst>
            </p:cNvPr>
            <p:cNvSpPr>
              <a:spLocks noEditPoints="1"/>
            </p:cNvSpPr>
            <p:nvPr userDrawn="1"/>
          </p:nvSpPr>
          <p:spPr bwMode="auto">
            <a:xfrm>
              <a:off x="6319"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29">
              <a:extLst>
                <a:ext uri="{FF2B5EF4-FFF2-40B4-BE49-F238E27FC236}">
                  <a16:creationId xmlns:a16="http://schemas.microsoft.com/office/drawing/2014/main" id="{541F6F10-1CD0-4A7D-906B-84EBB8CF3F93}"/>
                </a:ext>
              </a:extLst>
            </p:cNvPr>
            <p:cNvSpPr>
              <a:spLocks/>
            </p:cNvSpPr>
            <p:nvPr userDrawn="1"/>
          </p:nvSpPr>
          <p:spPr bwMode="auto">
            <a:xfrm>
              <a:off x="6448"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30">
              <a:extLst>
                <a:ext uri="{FF2B5EF4-FFF2-40B4-BE49-F238E27FC236}">
                  <a16:creationId xmlns:a16="http://schemas.microsoft.com/office/drawing/2014/main" id="{73D483A8-6F9B-4971-A417-7E4633DF9CD3}"/>
                </a:ext>
              </a:extLst>
            </p:cNvPr>
            <p:cNvSpPr>
              <a:spLocks/>
            </p:cNvSpPr>
            <p:nvPr userDrawn="1"/>
          </p:nvSpPr>
          <p:spPr bwMode="auto">
            <a:xfrm>
              <a:off x="6616"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31">
              <a:extLst>
                <a:ext uri="{FF2B5EF4-FFF2-40B4-BE49-F238E27FC236}">
                  <a16:creationId xmlns:a16="http://schemas.microsoft.com/office/drawing/2014/main" id="{B2065AF9-9943-41C5-AD08-6B1F64C0346F}"/>
                </a:ext>
              </a:extLst>
            </p:cNvPr>
            <p:cNvSpPr>
              <a:spLocks noEditPoints="1"/>
            </p:cNvSpPr>
            <p:nvPr userDrawn="1"/>
          </p:nvSpPr>
          <p:spPr bwMode="auto">
            <a:xfrm>
              <a:off x="6731"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32">
              <a:extLst>
                <a:ext uri="{FF2B5EF4-FFF2-40B4-BE49-F238E27FC236}">
                  <a16:creationId xmlns:a16="http://schemas.microsoft.com/office/drawing/2014/main" id="{417DF459-370A-4595-89F4-6A1537228148}"/>
                </a:ext>
              </a:extLst>
            </p:cNvPr>
            <p:cNvSpPr>
              <a:spLocks/>
            </p:cNvSpPr>
            <p:nvPr userDrawn="1"/>
          </p:nvSpPr>
          <p:spPr bwMode="auto">
            <a:xfrm>
              <a:off x="6871" y="2189"/>
              <a:ext cx="72"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33">
              <a:extLst>
                <a:ext uri="{FF2B5EF4-FFF2-40B4-BE49-F238E27FC236}">
                  <a16:creationId xmlns:a16="http://schemas.microsoft.com/office/drawing/2014/main" id="{25385375-6E93-47D3-8ED4-D91FFF71B09A}"/>
                </a:ext>
              </a:extLst>
            </p:cNvPr>
            <p:cNvSpPr>
              <a:spLocks/>
            </p:cNvSpPr>
            <p:nvPr userDrawn="1"/>
          </p:nvSpPr>
          <p:spPr bwMode="auto">
            <a:xfrm>
              <a:off x="6962" y="2192"/>
              <a:ext cx="116" cy="115"/>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Freeform 34">
              <a:extLst>
                <a:ext uri="{FF2B5EF4-FFF2-40B4-BE49-F238E27FC236}">
                  <a16:creationId xmlns:a16="http://schemas.microsoft.com/office/drawing/2014/main" id="{5273A35E-AC3B-46AB-A7E6-0122E494EB39}"/>
                </a:ext>
              </a:extLst>
            </p:cNvPr>
            <p:cNvSpPr>
              <a:spLocks noEditPoints="1"/>
            </p:cNvSpPr>
            <p:nvPr userDrawn="1"/>
          </p:nvSpPr>
          <p:spPr bwMode="auto">
            <a:xfrm>
              <a:off x="7107" y="2139"/>
              <a:ext cx="35" cy="168"/>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35">
              <a:extLst>
                <a:ext uri="{FF2B5EF4-FFF2-40B4-BE49-F238E27FC236}">
                  <a16:creationId xmlns:a16="http://schemas.microsoft.com/office/drawing/2014/main" id="{D0FC3BD7-88CF-491B-826B-6788617AAD0B}"/>
                </a:ext>
              </a:extLst>
            </p:cNvPr>
            <p:cNvSpPr>
              <a:spLocks/>
            </p:cNvSpPr>
            <p:nvPr userDrawn="1"/>
          </p:nvSpPr>
          <p:spPr bwMode="auto">
            <a:xfrm>
              <a:off x="7175"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36">
              <a:extLst>
                <a:ext uri="{FF2B5EF4-FFF2-40B4-BE49-F238E27FC236}">
                  <a16:creationId xmlns:a16="http://schemas.microsoft.com/office/drawing/2014/main" id="{5CD43B14-AFBC-4F44-9842-547D47D4B80A}"/>
                </a:ext>
              </a:extLst>
            </p:cNvPr>
            <p:cNvSpPr>
              <a:spLocks noEditPoints="1"/>
            </p:cNvSpPr>
            <p:nvPr userDrawn="1"/>
          </p:nvSpPr>
          <p:spPr bwMode="auto">
            <a:xfrm>
              <a:off x="7295"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Freeform 37">
              <a:extLst>
                <a:ext uri="{FF2B5EF4-FFF2-40B4-BE49-F238E27FC236}">
                  <a16:creationId xmlns:a16="http://schemas.microsoft.com/office/drawing/2014/main" id="{E2B098D7-9520-4D0F-8C90-33F26A796516}"/>
                </a:ext>
              </a:extLst>
            </p:cNvPr>
            <p:cNvSpPr>
              <a:spLocks/>
            </p:cNvSpPr>
            <p:nvPr userDrawn="1"/>
          </p:nvSpPr>
          <p:spPr bwMode="auto">
            <a:xfrm>
              <a:off x="7424"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 name="Flèche : pentagone 2">
            <a:extLst>
              <a:ext uri="{FF2B5EF4-FFF2-40B4-BE49-F238E27FC236}">
                <a16:creationId xmlns:a16="http://schemas.microsoft.com/office/drawing/2014/main" id="{6754421C-0110-4463-BFB3-CE7998801BDB}"/>
              </a:ext>
            </a:extLst>
          </p:cNvPr>
          <p:cNvSpPr/>
          <p:nvPr userDrawn="1"/>
        </p:nvSpPr>
        <p:spPr>
          <a:xfrm>
            <a:off x="0" y="3723199"/>
            <a:ext cx="11448000" cy="255600"/>
          </a:xfrm>
          <a:prstGeom prst="homePlate">
            <a:avLst>
              <a:gd name="adj" fmla="val 62801"/>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space réservé du contenu 2">
            <a:extLst>
              <a:ext uri="{FF2B5EF4-FFF2-40B4-BE49-F238E27FC236}">
                <a16:creationId xmlns:a16="http://schemas.microsoft.com/office/drawing/2014/main" id="{424D6551-97B7-4326-BAC6-C9335B386C91}"/>
              </a:ext>
            </a:extLst>
          </p:cNvPr>
          <p:cNvSpPr>
            <a:spLocks noGrp="1"/>
          </p:cNvSpPr>
          <p:nvPr>
            <p:ph sz="half" idx="1" hasCustomPrompt="1"/>
          </p:nvPr>
        </p:nvSpPr>
        <p:spPr>
          <a:xfrm>
            <a:off x="1317523" y="1898320"/>
            <a:ext cx="2520000" cy="1319354"/>
          </a:xfrm>
        </p:spPr>
        <p:txBody>
          <a:bodyPr anchor="b"/>
          <a:lstStyle>
            <a:lvl1pPr marL="0" indent="0">
              <a:buNone/>
              <a:defRPr lang="fr-FR" sz="1800" b="0" kern="1200" spc="100" baseline="0" dirty="0">
                <a:solidFill>
                  <a:schemeClr val="bg2"/>
                </a:solidFill>
                <a:latin typeface="+mn-lt"/>
                <a:ea typeface="+mn-ea"/>
                <a:cs typeface="+mn-cs"/>
              </a:defRPr>
            </a:lvl1pPr>
            <a:lvl2pPr>
              <a:spcBef>
                <a:spcPts val="600"/>
              </a:spcBef>
              <a:spcAft>
                <a:spcPts val="600"/>
              </a:spcAft>
              <a:defRPr lang="fr-FR" sz="1100" b="1" kern="1200" spc="100" baseline="0" dirty="0">
                <a:solidFill>
                  <a:schemeClr val="tx2"/>
                </a:solidFill>
                <a:latin typeface="+mn-lt"/>
                <a:ea typeface="+mn-ea"/>
                <a:cs typeface="+mn-cs"/>
              </a:defRPr>
            </a:lvl2pPr>
            <a:lvl3pPr>
              <a:spcBef>
                <a:spcPts val="0"/>
              </a:spcBef>
              <a:defRPr sz="1000" b="0"/>
            </a:lvl3pPr>
            <a:lvl4pPr>
              <a:spcBef>
                <a:spcPts val="0"/>
              </a:spcBef>
              <a:defRPr sz="1000"/>
            </a:lvl4pPr>
            <a:lvl5pPr>
              <a:spcBef>
                <a:spcPts val="0"/>
              </a:spcBef>
              <a:defRPr sz="1000"/>
            </a:lvl5pPr>
          </a:lstStyle>
          <a:p>
            <a:pPr marL="0" lvl="0" indent="0" algn="l" defTabSz="914400" rtl="0" eaLnBrk="1" latinLnBrk="0" hangingPunct="1">
              <a:lnSpc>
                <a:spcPct val="90000"/>
              </a:lnSpc>
              <a:spcBef>
                <a:spcPts val="1800"/>
              </a:spcBef>
              <a:spcAft>
                <a:spcPts val="0"/>
              </a:spcAft>
              <a:buFont typeface="Arial" panose="020B0604020202020204" pitchFamily="34" charset="0"/>
              <a:buNone/>
            </a:pPr>
            <a:r>
              <a:rPr lang="fr-FR"/>
              <a:t>0000</a:t>
            </a:r>
          </a:p>
          <a:p>
            <a:pPr lvl="1"/>
            <a:r>
              <a:rPr lang="fr-FR"/>
              <a:t>Deuxième niveau</a:t>
            </a:r>
          </a:p>
          <a:p>
            <a:pPr lvl="2"/>
            <a:r>
              <a:rPr lang="fr-FR"/>
              <a:t>Troisième niveau</a:t>
            </a:r>
          </a:p>
          <a:p>
            <a:pPr lvl="3"/>
            <a:r>
              <a:rPr lang="fr-FR"/>
              <a:t>Quatrième niveau</a:t>
            </a:r>
          </a:p>
          <a:p>
            <a:pPr lvl="4"/>
            <a:r>
              <a:rPr lang="fr-FR"/>
              <a:t>Cinquième niveau</a:t>
            </a:r>
          </a:p>
        </p:txBody>
      </p:sp>
      <p:sp>
        <p:nvSpPr>
          <p:cNvPr id="96" name="Espace réservé du contenu 2">
            <a:extLst>
              <a:ext uri="{FF2B5EF4-FFF2-40B4-BE49-F238E27FC236}">
                <a16:creationId xmlns:a16="http://schemas.microsoft.com/office/drawing/2014/main" id="{B62C9C5B-D720-4B28-9E3E-29D0E570D8C0}"/>
              </a:ext>
            </a:extLst>
          </p:cNvPr>
          <p:cNvSpPr>
            <a:spLocks noGrp="1"/>
          </p:cNvSpPr>
          <p:nvPr>
            <p:ph sz="half" idx="23" hasCustomPrompt="1"/>
          </p:nvPr>
        </p:nvSpPr>
        <p:spPr>
          <a:xfrm>
            <a:off x="4855651" y="1898320"/>
            <a:ext cx="2520000" cy="1319354"/>
          </a:xfrm>
        </p:spPr>
        <p:txBody>
          <a:bodyPr anchor="b"/>
          <a:lstStyle>
            <a:lvl1pPr marL="0" indent="0">
              <a:buNone/>
              <a:defRPr lang="fr-FR" sz="1800" b="0" kern="1200" spc="100" baseline="0" dirty="0">
                <a:solidFill>
                  <a:schemeClr val="bg2"/>
                </a:solidFill>
                <a:latin typeface="+mn-lt"/>
                <a:ea typeface="+mn-ea"/>
                <a:cs typeface="+mn-cs"/>
              </a:defRPr>
            </a:lvl1pPr>
            <a:lvl2pPr>
              <a:spcBef>
                <a:spcPts val="600"/>
              </a:spcBef>
              <a:spcAft>
                <a:spcPts val="600"/>
              </a:spcAft>
              <a:defRPr lang="fr-FR" sz="1100" b="1" kern="1200" spc="100" baseline="0" dirty="0">
                <a:solidFill>
                  <a:schemeClr val="tx2"/>
                </a:solidFill>
                <a:latin typeface="+mn-lt"/>
                <a:ea typeface="+mn-ea"/>
                <a:cs typeface="+mn-cs"/>
              </a:defRPr>
            </a:lvl2pPr>
            <a:lvl3pPr>
              <a:spcBef>
                <a:spcPts val="0"/>
              </a:spcBef>
              <a:defRPr sz="1000" b="0"/>
            </a:lvl3pPr>
            <a:lvl4pPr>
              <a:spcBef>
                <a:spcPts val="0"/>
              </a:spcBef>
              <a:defRPr sz="1000"/>
            </a:lvl4pPr>
            <a:lvl5pPr>
              <a:spcBef>
                <a:spcPts val="0"/>
              </a:spcBef>
              <a:defRPr sz="1000"/>
            </a:lvl5pPr>
          </a:lstStyle>
          <a:p>
            <a:pPr marL="0" lvl="0" indent="0" algn="l" defTabSz="914400" rtl="0" eaLnBrk="1" latinLnBrk="0" hangingPunct="1">
              <a:lnSpc>
                <a:spcPct val="90000"/>
              </a:lnSpc>
              <a:spcBef>
                <a:spcPts val="1800"/>
              </a:spcBef>
              <a:spcAft>
                <a:spcPts val="0"/>
              </a:spcAft>
              <a:buFont typeface="Arial" panose="020B0604020202020204" pitchFamily="34" charset="0"/>
              <a:buNone/>
            </a:pPr>
            <a:r>
              <a:rPr lang="fr-FR"/>
              <a:t>0000</a:t>
            </a:r>
          </a:p>
          <a:p>
            <a:pPr lvl="1"/>
            <a:r>
              <a:rPr lang="fr-FR"/>
              <a:t>Deuxième niveau</a:t>
            </a:r>
          </a:p>
          <a:p>
            <a:pPr lvl="2"/>
            <a:r>
              <a:rPr lang="fr-FR"/>
              <a:t>Troisième niveau</a:t>
            </a:r>
          </a:p>
          <a:p>
            <a:pPr lvl="3"/>
            <a:r>
              <a:rPr lang="fr-FR"/>
              <a:t>Quatrième niveau</a:t>
            </a:r>
          </a:p>
          <a:p>
            <a:pPr lvl="4"/>
            <a:r>
              <a:rPr lang="fr-FR"/>
              <a:t>Cinquième niveau</a:t>
            </a:r>
          </a:p>
        </p:txBody>
      </p:sp>
      <p:sp>
        <p:nvSpPr>
          <p:cNvPr id="97" name="Espace réservé du contenu 2">
            <a:extLst>
              <a:ext uri="{FF2B5EF4-FFF2-40B4-BE49-F238E27FC236}">
                <a16:creationId xmlns:a16="http://schemas.microsoft.com/office/drawing/2014/main" id="{99344CE5-96AE-429E-A41C-A009D73A20ED}"/>
              </a:ext>
            </a:extLst>
          </p:cNvPr>
          <p:cNvSpPr>
            <a:spLocks noGrp="1"/>
          </p:cNvSpPr>
          <p:nvPr>
            <p:ph sz="half" idx="24" hasCustomPrompt="1"/>
          </p:nvPr>
        </p:nvSpPr>
        <p:spPr>
          <a:xfrm>
            <a:off x="8393779" y="1898320"/>
            <a:ext cx="2520000" cy="1319354"/>
          </a:xfrm>
        </p:spPr>
        <p:txBody>
          <a:bodyPr anchor="b"/>
          <a:lstStyle>
            <a:lvl1pPr marL="0" indent="0">
              <a:buNone/>
              <a:defRPr lang="fr-FR" sz="1800" b="0" kern="1200" spc="100" baseline="0" dirty="0">
                <a:solidFill>
                  <a:schemeClr val="bg2"/>
                </a:solidFill>
                <a:latin typeface="+mn-lt"/>
                <a:ea typeface="+mn-ea"/>
                <a:cs typeface="+mn-cs"/>
              </a:defRPr>
            </a:lvl1pPr>
            <a:lvl2pPr>
              <a:spcBef>
                <a:spcPts val="600"/>
              </a:spcBef>
              <a:spcAft>
                <a:spcPts val="600"/>
              </a:spcAft>
              <a:defRPr lang="fr-FR" sz="1100" b="1" kern="1200" spc="100" baseline="0" dirty="0">
                <a:solidFill>
                  <a:schemeClr val="tx2"/>
                </a:solidFill>
                <a:latin typeface="+mn-lt"/>
                <a:ea typeface="+mn-ea"/>
                <a:cs typeface="+mn-cs"/>
              </a:defRPr>
            </a:lvl2pPr>
            <a:lvl3pPr>
              <a:spcBef>
                <a:spcPts val="0"/>
              </a:spcBef>
              <a:defRPr sz="1000" b="0"/>
            </a:lvl3pPr>
            <a:lvl4pPr>
              <a:spcBef>
                <a:spcPts val="0"/>
              </a:spcBef>
              <a:defRPr sz="1000"/>
            </a:lvl4pPr>
            <a:lvl5pPr>
              <a:spcBef>
                <a:spcPts val="0"/>
              </a:spcBef>
              <a:defRPr sz="1000"/>
            </a:lvl5pPr>
          </a:lstStyle>
          <a:p>
            <a:pPr marL="0" lvl="0" indent="0" algn="l" defTabSz="914400" rtl="0" eaLnBrk="1" latinLnBrk="0" hangingPunct="1">
              <a:lnSpc>
                <a:spcPct val="90000"/>
              </a:lnSpc>
              <a:spcBef>
                <a:spcPts val="1800"/>
              </a:spcBef>
              <a:spcAft>
                <a:spcPts val="0"/>
              </a:spcAft>
              <a:buFont typeface="Arial" panose="020B0604020202020204" pitchFamily="34" charset="0"/>
              <a:buNone/>
            </a:pPr>
            <a:r>
              <a:rPr lang="fr-FR"/>
              <a:t>0000</a:t>
            </a:r>
          </a:p>
          <a:p>
            <a:pPr lvl="1"/>
            <a:r>
              <a:rPr lang="fr-FR"/>
              <a:t>Deuxième niveau</a:t>
            </a:r>
          </a:p>
          <a:p>
            <a:pPr lvl="2"/>
            <a:r>
              <a:rPr lang="fr-FR"/>
              <a:t>Troisième niveau</a:t>
            </a:r>
          </a:p>
          <a:p>
            <a:pPr lvl="3"/>
            <a:r>
              <a:rPr lang="fr-FR"/>
              <a:t>Quatrième niveau</a:t>
            </a:r>
          </a:p>
          <a:p>
            <a:pPr lvl="4"/>
            <a:r>
              <a:rPr lang="fr-FR"/>
              <a:t>Cinquième niveau</a:t>
            </a:r>
          </a:p>
        </p:txBody>
      </p:sp>
      <p:sp>
        <p:nvSpPr>
          <p:cNvPr id="98" name="Espace réservé du contenu 2">
            <a:extLst>
              <a:ext uri="{FF2B5EF4-FFF2-40B4-BE49-F238E27FC236}">
                <a16:creationId xmlns:a16="http://schemas.microsoft.com/office/drawing/2014/main" id="{A59AB52A-3D6D-468B-AFD4-388854E22A7F}"/>
              </a:ext>
            </a:extLst>
          </p:cNvPr>
          <p:cNvSpPr>
            <a:spLocks noGrp="1"/>
          </p:cNvSpPr>
          <p:nvPr>
            <p:ph sz="half" idx="25" hasCustomPrompt="1"/>
          </p:nvPr>
        </p:nvSpPr>
        <p:spPr>
          <a:xfrm>
            <a:off x="3086587" y="4562320"/>
            <a:ext cx="2520000" cy="1319354"/>
          </a:xfrm>
        </p:spPr>
        <p:txBody>
          <a:bodyPr anchor="t"/>
          <a:lstStyle>
            <a:lvl1pPr marL="0" indent="0">
              <a:buNone/>
              <a:defRPr lang="fr-FR" sz="1800" b="0" kern="1200" spc="100" baseline="0" dirty="0">
                <a:solidFill>
                  <a:schemeClr val="bg2"/>
                </a:solidFill>
                <a:latin typeface="+mn-lt"/>
                <a:ea typeface="+mn-ea"/>
                <a:cs typeface="+mn-cs"/>
              </a:defRPr>
            </a:lvl1pPr>
            <a:lvl2pPr>
              <a:spcBef>
                <a:spcPts val="600"/>
              </a:spcBef>
              <a:spcAft>
                <a:spcPts val="600"/>
              </a:spcAft>
              <a:defRPr lang="fr-FR" sz="1100" b="1" kern="1200" spc="100" baseline="0" dirty="0">
                <a:solidFill>
                  <a:schemeClr val="tx2"/>
                </a:solidFill>
                <a:latin typeface="+mn-lt"/>
                <a:ea typeface="+mn-ea"/>
                <a:cs typeface="+mn-cs"/>
              </a:defRPr>
            </a:lvl2pPr>
            <a:lvl3pPr>
              <a:spcBef>
                <a:spcPts val="0"/>
              </a:spcBef>
              <a:defRPr sz="1000" b="0"/>
            </a:lvl3pPr>
            <a:lvl4pPr>
              <a:spcBef>
                <a:spcPts val="0"/>
              </a:spcBef>
              <a:defRPr sz="1000"/>
            </a:lvl4pPr>
            <a:lvl5pPr>
              <a:spcBef>
                <a:spcPts val="0"/>
              </a:spcBef>
              <a:defRPr sz="1000"/>
            </a:lvl5pPr>
          </a:lstStyle>
          <a:p>
            <a:pPr marL="0" lvl="0" indent="0" algn="l" defTabSz="914400" rtl="0" eaLnBrk="1" latinLnBrk="0" hangingPunct="1">
              <a:lnSpc>
                <a:spcPct val="90000"/>
              </a:lnSpc>
              <a:spcBef>
                <a:spcPts val="1800"/>
              </a:spcBef>
              <a:spcAft>
                <a:spcPts val="0"/>
              </a:spcAft>
              <a:buFont typeface="Arial" panose="020B0604020202020204" pitchFamily="34" charset="0"/>
              <a:buNone/>
            </a:pPr>
            <a:r>
              <a:rPr lang="fr-FR"/>
              <a:t>0000</a:t>
            </a:r>
          </a:p>
          <a:p>
            <a:pPr lvl="1"/>
            <a:r>
              <a:rPr lang="fr-FR"/>
              <a:t>Deuxième niveau</a:t>
            </a:r>
          </a:p>
          <a:p>
            <a:pPr lvl="2"/>
            <a:r>
              <a:rPr lang="fr-FR"/>
              <a:t>Troisième niveau</a:t>
            </a:r>
          </a:p>
          <a:p>
            <a:pPr lvl="3"/>
            <a:r>
              <a:rPr lang="fr-FR"/>
              <a:t>Quatrième niveau</a:t>
            </a:r>
          </a:p>
          <a:p>
            <a:pPr lvl="4"/>
            <a:r>
              <a:rPr lang="fr-FR"/>
              <a:t>Cinquième niveau</a:t>
            </a:r>
          </a:p>
        </p:txBody>
      </p:sp>
      <p:sp>
        <p:nvSpPr>
          <p:cNvPr id="99" name="Espace réservé du contenu 2">
            <a:extLst>
              <a:ext uri="{FF2B5EF4-FFF2-40B4-BE49-F238E27FC236}">
                <a16:creationId xmlns:a16="http://schemas.microsoft.com/office/drawing/2014/main" id="{B719AEA0-A9E5-457D-A580-5F4417B7C894}"/>
              </a:ext>
            </a:extLst>
          </p:cNvPr>
          <p:cNvSpPr>
            <a:spLocks noGrp="1"/>
          </p:cNvSpPr>
          <p:nvPr>
            <p:ph sz="half" idx="26" hasCustomPrompt="1"/>
          </p:nvPr>
        </p:nvSpPr>
        <p:spPr>
          <a:xfrm>
            <a:off x="6624715" y="4562320"/>
            <a:ext cx="2520000" cy="1319354"/>
          </a:xfrm>
        </p:spPr>
        <p:txBody>
          <a:bodyPr anchor="t"/>
          <a:lstStyle>
            <a:lvl1pPr marL="0" indent="0">
              <a:buNone/>
              <a:defRPr lang="fr-FR" sz="1800" b="0" kern="1200" spc="100" baseline="0" dirty="0">
                <a:solidFill>
                  <a:schemeClr val="bg2"/>
                </a:solidFill>
                <a:latin typeface="+mn-lt"/>
                <a:ea typeface="+mn-ea"/>
                <a:cs typeface="+mn-cs"/>
              </a:defRPr>
            </a:lvl1pPr>
            <a:lvl2pPr>
              <a:spcBef>
                <a:spcPts val="600"/>
              </a:spcBef>
              <a:spcAft>
                <a:spcPts val="600"/>
              </a:spcAft>
              <a:defRPr lang="fr-FR" sz="1100" b="1" kern="1200" spc="100" baseline="0" dirty="0">
                <a:solidFill>
                  <a:schemeClr val="tx2"/>
                </a:solidFill>
                <a:latin typeface="+mn-lt"/>
                <a:ea typeface="+mn-ea"/>
                <a:cs typeface="+mn-cs"/>
              </a:defRPr>
            </a:lvl2pPr>
            <a:lvl3pPr>
              <a:spcBef>
                <a:spcPts val="0"/>
              </a:spcBef>
              <a:defRPr sz="1000" b="0"/>
            </a:lvl3pPr>
            <a:lvl4pPr>
              <a:spcBef>
                <a:spcPts val="0"/>
              </a:spcBef>
              <a:defRPr sz="1000"/>
            </a:lvl4pPr>
            <a:lvl5pPr>
              <a:spcBef>
                <a:spcPts val="0"/>
              </a:spcBef>
              <a:defRPr sz="1000"/>
            </a:lvl5pPr>
          </a:lstStyle>
          <a:p>
            <a:pPr marL="0" lvl="0" indent="0" algn="l" defTabSz="914400" rtl="0" eaLnBrk="1" latinLnBrk="0" hangingPunct="1">
              <a:lnSpc>
                <a:spcPct val="90000"/>
              </a:lnSpc>
              <a:spcBef>
                <a:spcPts val="1800"/>
              </a:spcBef>
              <a:spcAft>
                <a:spcPts val="0"/>
              </a:spcAft>
              <a:buFont typeface="Arial" panose="020B0604020202020204" pitchFamily="34" charset="0"/>
              <a:buNone/>
            </a:pPr>
            <a:r>
              <a:rPr lang="fr-FR"/>
              <a:t>0000</a:t>
            </a:r>
          </a:p>
          <a:p>
            <a:pPr lvl="1"/>
            <a:r>
              <a:rPr lang="fr-FR"/>
              <a:t>Deuxième niveau</a:t>
            </a:r>
          </a:p>
          <a:p>
            <a:pPr lvl="2"/>
            <a:r>
              <a:rPr lang="fr-FR"/>
              <a:t>Troisième niveau</a:t>
            </a:r>
          </a:p>
          <a:p>
            <a:pPr lvl="3"/>
            <a:r>
              <a:rPr lang="fr-FR"/>
              <a:t>Quatrième niveau</a:t>
            </a:r>
          </a:p>
          <a:p>
            <a:pPr lvl="4"/>
            <a:r>
              <a:rPr lang="fr-FR"/>
              <a:t>Cinquième niveau</a:t>
            </a:r>
          </a:p>
        </p:txBody>
      </p:sp>
      <p:cxnSp>
        <p:nvCxnSpPr>
          <p:cNvPr id="65" name="Connecteur droit 64">
            <a:extLst>
              <a:ext uri="{FF2B5EF4-FFF2-40B4-BE49-F238E27FC236}">
                <a16:creationId xmlns:a16="http://schemas.microsoft.com/office/drawing/2014/main" id="{E7FBBEC0-A97A-4405-A0BC-D33CF131D09D}"/>
              </a:ext>
            </a:extLst>
          </p:cNvPr>
          <p:cNvCxnSpPr>
            <a:cxnSpLocks/>
          </p:cNvCxnSpPr>
          <p:nvPr userDrawn="1"/>
        </p:nvCxnSpPr>
        <p:spPr>
          <a:xfrm>
            <a:off x="5556000" y="1484669"/>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37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schéma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0025C-4D4A-4C56-99A3-CC030B51C51D}"/>
              </a:ext>
            </a:extLst>
          </p:cNvPr>
          <p:cNvSpPr>
            <a:spLocks noGrp="1"/>
          </p:cNvSpPr>
          <p:nvPr>
            <p:ph type="title"/>
          </p:nvPr>
        </p:nvSpPr>
        <p:spPr>
          <a:xfrm>
            <a:off x="720000" y="403123"/>
            <a:ext cx="10728000" cy="890661"/>
          </a:xfrm>
        </p:spPr>
        <p:txBody>
          <a:bodyPr anchor="b" anchorCtr="0">
            <a:normAutofit/>
          </a:bodyPr>
          <a:lstStyle>
            <a:lvl1pPr algn="ctr">
              <a:defRPr sz="4000">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38802B44-4A59-47B8-96AD-0EEBF2CE2A72}"/>
              </a:ext>
            </a:extLst>
          </p:cNvPr>
          <p:cNvSpPr>
            <a:spLocks noGrp="1"/>
          </p:cNvSpPr>
          <p:nvPr>
            <p:ph type="dt" sz="half" idx="10"/>
          </p:nvPr>
        </p:nvSpPr>
        <p:spPr>
          <a:xfrm>
            <a:off x="10548000" y="6287526"/>
            <a:ext cx="900000" cy="365125"/>
          </a:xfrm>
        </p:spPr>
        <p:txBody>
          <a:bodyPr/>
          <a:lstStyle>
            <a:lvl1pPr>
              <a:defRPr sz="1000"/>
            </a:lvl1pPr>
          </a:lstStyle>
          <a:p>
            <a:fld id="{546A2045-5E15-473D-A1FC-627A4DE879E7}" type="datetime1">
              <a:rPr lang="fr-FR" smtClean="0"/>
              <a:pPr/>
              <a:t>25/02/2022</a:t>
            </a:fld>
            <a:endParaRPr lang="fr-FR"/>
          </a:p>
        </p:txBody>
      </p:sp>
      <p:sp>
        <p:nvSpPr>
          <p:cNvPr id="5" name="Espace réservé du pied de page 4">
            <a:extLst>
              <a:ext uri="{FF2B5EF4-FFF2-40B4-BE49-F238E27FC236}">
                <a16:creationId xmlns:a16="http://schemas.microsoft.com/office/drawing/2014/main" id="{FC656726-0118-4117-8376-7AAECCD9F5BE}"/>
              </a:ext>
            </a:extLst>
          </p:cNvPr>
          <p:cNvSpPr>
            <a:spLocks noGrp="1"/>
          </p:cNvSpPr>
          <p:nvPr>
            <p:ph type="ftr" sz="quarter" idx="11"/>
          </p:nvPr>
        </p:nvSpPr>
        <p:spPr>
          <a:xfrm>
            <a:off x="720000" y="6287526"/>
            <a:ext cx="8100000" cy="365125"/>
          </a:xfrm>
        </p:spPr>
        <p:txBody>
          <a:bodyPr/>
          <a:lstStyle/>
          <a:p>
            <a:r>
              <a:rPr lang="fr-FR"/>
              <a:t>Titre de votre présentation</a:t>
            </a:r>
          </a:p>
        </p:txBody>
      </p:sp>
      <p:sp>
        <p:nvSpPr>
          <p:cNvPr id="6" name="Espace réservé du numéro de diapositive 5">
            <a:extLst>
              <a:ext uri="{FF2B5EF4-FFF2-40B4-BE49-F238E27FC236}">
                <a16:creationId xmlns:a16="http://schemas.microsoft.com/office/drawing/2014/main" id="{E1ADDECB-A4CB-46C6-A4A3-67426FFFF75A}"/>
              </a:ext>
            </a:extLst>
          </p:cNvPr>
          <p:cNvSpPr>
            <a:spLocks noGrp="1"/>
          </p:cNvSpPr>
          <p:nvPr>
            <p:ph type="sldNum" sz="quarter" idx="12"/>
          </p:nvPr>
        </p:nvSpPr>
        <p:spPr>
          <a:xfrm>
            <a:off x="10728000" y="216000"/>
            <a:ext cx="720000" cy="365125"/>
          </a:xfrm>
        </p:spPr>
        <p:txBody>
          <a:bodyPr/>
          <a:lstStyle/>
          <a:p>
            <a:fld id="{6FC0D52B-8F1C-46D1-AD6E-09D0B9F6DDB5}" type="slidenum">
              <a:rPr lang="fr-FR" smtClean="0"/>
              <a:t>‹N°›</a:t>
            </a:fld>
            <a:endParaRPr lang="fr-FR"/>
          </a:p>
        </p:txBody>
      </p:sp>
      <p:sp>
        <p:nvSpPr>
          <p:cNvPr id="7" name="Espace réservé du graphique 6">
            <a:extLst>
              <a:ext uri="{FF2B5EF4-FFF2-40B4-BE49-F238E27FC236}">
                <a16:creationId xmlns:a16="http://schemas.microsoft.com/office/drawing/2014/main" id="{C971E540-E817-4E2B-BAE3-86A6F23236F3}"/>
              </a:ext>
            </a:extLst>
          </p:cNvPr>
          <p:cNvSpPr>
            <a:spLocks noGrp="1"/>
          </p:cNvSpPr>
          <p:nvPr>
            <p:ph type="chart" sz="quarter" idx="13"/>
          </p:nvPr>
        </p:nvSpPr>
        <p:spPr>
          <a:xfrm>
            <a:off x="984000" y="2088000"/>
            <a:ext cx="4860000" cy="3420000"/>
          </a:xfrm>
        </p:spPr>
        <p:txBody>
          <a:bodyPr anchor="ctr"/>
          <a:lstStyle>
            <a:lvl1pPr marL="0" indent="0" algn="ctr">
              <a:buNone/>
              <a:defRPr>
                <a:solidFill>
                  <a:schemeClr val="tx1"/>
                </a:solidFill>
              </a:defRPr>
            </a:lvl1pPr>
          </a:lstStyle>
          <a:p>
            <a:endParaRPr lang="fr-FR"/>
          </a:p>
        </p:txBody>
      </p:sp>
      <p:sp>
        <p:nvSpPr>
          <p:cNvPr id="18" name="Espace réservé du graphique 6">
            <a:extLst>
              <a:ext uri="{FF2B5EF4-FFF2-40B4-BE49-F238E27FC236}">
                <a16:creationId xmlns:a16="http://schemas.microsoft.com/office/drawing/2014/main" id="{BB5F1381-5F22-483D-894F-20CDB9DDDF3F}"/>
              </a:ext>
            </a:extLst>
          </p:cNvPr>
          <p:cNvSpPr>
            <a:spLocks noGrp="1"/>
          </p:cNvSpPr>
          <p:nvPr>
            <p:ph type="chart" sz="quarter" idx="14"/>
          </p:nvPr>
        </p:nvSpPr>
        <p:spPr>
          <a:xfrm>
            <a:off x="6348000" y="2088000"/>
            <a:ext cx="4860000" cy="3420000"/>
          </a:xfrm>
        </p:spPr>
        <p:txBody>
          <a:bodyPr anchor="ctr"/>
          <a:lstStyle>
            <a:lvl1pPr marL="0" indent="0" algn="ctr">
              <a:buNone/>
              <a:defRPr>
                <a:solidFill>
                  <a:schemeClr val="tx1"/>
                </a:solidFill>
              </a:defRPr>
            </a:lvl1pPr>
          </a:lstStyle>
          <a:p>
            <a:endParaRPr lang="fr-FR"/>
          </a:p>
        </p:txBody>
      </p:sp>
      <p:grpSp>
        <p:nvGrpSpPr>
          <p:cNvPr id="17" name="Group 4">
            <a:extLst>
              <a:ext uri="{FF2B5EF4-FFF2-40B4-BE49-F238E27FC236}">
                <a16:creationId xmlns:a16="http://schemas.microsoft.com/office/drawing/2014/main" id="{F50EFC99-4B42-4C2B-A826-7779D6BB4F43}"/>
              </a:ext>
            </a:extLst>
          </p:cNvPr>
          <p:cNvGrpSpPr>
            <a:grpSpLocks noChangeAspect="1"/>
          </p:cNvGrpSpPr>
          <p:nvPr userDrawn="1"/>
        </p:nvGrpSpPr>
        <p:grpSpPr bwMode="auto">
          <a:xfrm>
            <a:off x="9022117" y="6391740"/>
            <a:ext cx="2429683" cy="165086"/>
            <a:chOff x="3183" y="2079"/>
            <a:chExt cx="4327" cy="294"/>
          </a:xfrm>
        </p:grpSpPr>
        <p:sp>
          <p:nvSpPr>
            <p:cNvPr id="27" name="Freeform 5">
              <a:extLst>
                <a:ext uri="{FF2B5EF4-FFF2-40B4-BE49-F238E27FC236}">
                  <a16:creationId xmlns:a16="http://schemas.microsoft.com/office/drawing/2014/main" id="{EF1C1BF7-42FF-4C02-AF8E-AF8C7338F7FF}"/>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6">
              <a:extLst>
                <a:ext uri="{FF2B5EF4-FFF2-40B4-BE49-F238E27FC236}">
                  <a16:creationId xmlns:a16="http://schemas.microsoft.com/office/drawing/2014/main" id="{9CDA6E65-A1F6-4ECB-A36D-561856E38706}"/>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7">
              <a:extLst>
                <a:ext uri="{FF2B5EF4-FFF2-40B4-BE49-F238E27FC236}">
                  <a16:creationId xmlns:a16="http://schemas.microsoft.com/office/drawing/2014/main" id="{B9E9D671-9C90-4EC7-ABC9-6E6E90718F3E}"/>
                </a:ext>
              </a:extLst>
            </p:cNvPr>
            <p:cNvSpPr>
              <a:spLocks/>
            </p:cNvSpPr>
            <p:nvPr userDrawn="1"/>
          </p:nvSpPr>
          <p:spPr bwMode="auto">
            <a:xfrm>
              <a:off x="3535" y="2144"/>
              <a:ext cx="127" cy="165"/>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8">
              <a:extLst>
                <a:ext uri="{FF2B5EF4-FFF2-40B4-BE49-F238E27FC236}">
                  <a16:creationId xmlns:a16="http://schemas.microsoft.com/office/drawing/2014/main" id="{DAA38AA6-749D-4748-9326-77012203D3C8}"/>
                </a:ext>
              </a:extLst>
            </p:cNvPr>
            <p:cNvSpPr>
              <a:spLocks noEditPoints="1"/>
            </p:cNvSpPr>
            <p:nvPr userDrawn="1"/>
          </p:nvSpPr>
          <p:spPr bwMode="auto">
            <a:xfrm>
              <a:off x="3678" y="2144"/>
              <a:ext cx="153" cy="163"/>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9">
              <a:extLst>
                <a:ext uri="{FF2B5EF4-FFF2-40B4-BE49-F238E27FC236}">
                  <a16:creationId xmlns:a16="http://schemas.microsoft.com/office/drawing/2014/main" id="{F4CF7597-32DC-4F8A-90E8-48F77867E0A3}"/>
                </a:ext>
              </a:extLst>
            </p:cNvPr>
            <p:cNvSpPr>
              <a:spLocks/>
            </p:cNvSpPr>
            <p:nvPr userDrawn="1"/>
          </p:nvSpPr>
          <p:spPr bwMode="auto">
            <a:xfrm>
              <a:off x="3183" y="2144"/>
              <a:ext cx="156" cy="165"/>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0">
              <a:extLst>
                <a:ext uri="{FF2B5EF4-FFF2-40B4-BE49-F238E27FC236}">
                  <a16:creationId xmlns:a16="http://schemas.microsoft.com/office/drawing/2014/main" id="{B2983A47-9364-4AA2-8146-6B8D89142AB3}"/>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1">
              <a:extLst>
                <a:ext uri="{FF2B5EF4-FFF2-40B4-BE49-F238E27FC236}">
                  <a16:creationId xmlns:a16="http://schemas.microsoft.com/office/drawing/2014/main" id="{0C6830BE-914B-4836-B0AF-1AB6049F3AC9}"/>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2">
              <a:extLst>
                <a:ext uri="{FF2B5EF4-FFF2-40B4-BE49-F238E27FC236}">
                  <a16:creationId xmlns:a16="http://schemas.microsoft.com/office/drawing/2014/main" id="{695AAB06-A616-4354-A9A2-3B06D0AE02E0}"/>
                </a:ext>
              </a:extLst>
            </p:cNvPr>
            <p:cNvSpPr>
              <a:spLocks/>
            </p:cNvSpPr>
            <p:nvPr userDrawn="1"/>
          </p:nvSpPr>
          <p:spPr bwMode="auto">
            <a:xfrm>
              <a:off x="3909" y="2079"/>
              <a:ext cx="166" cy="294"/>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13">
              <a:extLst>
                <a:ext uri="{FF2B5EF4-FFF2-40B4-BE49-F238E27FC236}">
                  <a16:creationId xmlns:a16="http://schemas.microsoft.com/office/drawing/2014/main" id="{FAAD6774-9100-4272-95A4-56502C7E3B35}"/>
                </a:ext>
              </a:extLst>
            </p:cNvPr>
            <p:cNvSpPr>
              <a:spLocks/>
            </p:cNvSpPr>
            <p:nvPr userDrawn="1"/>
          </p:nvSpPr>
          <p:spPr bwMode="auto">
            <a:xfrm>
              <a:off x="4183" y="2144"/>
              <a:ext cx="95" cy="163"/>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14">
              <a:extLst>
                <a:ext uri="{FF2B5EF4-FFF2-40B4-BE49-F238E27FC236}">
                  <a16:creationId xmlns:a16="http://schemas.microsoft.com/office/drawing/2014/main" id="{E2A5B366-2ACA-4E49-BB21-8B4DEFCE1E1C}"/>
                </a:ext>
              </a:extLst>
            </p:cNvPr>
            <p:cNvSpPr>
              <a:spLocks/>
            </p:cNvSpPr>
            <p:nvPr userDrawn="1"/>
          </p:nvSpPr>
          <p:spPr bwMode="auto">
            <a:xfrm>
              <a:off x="4274" y="2134"/>
              <a:ext cx="33" cy="66"/>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15">
              <a:extLst>
                <a:ext uri="{FF2B5EF4-FFF2-40B4-BE49-F238E27FC236}">
                  <a16:creationId xmlns:a16="http://schemas.microsoft.com/office/drawing/2014/main" id="{ECD8B020-1608-4424-A799-7D8B435CC05E}"/>
                </a:ext>
              </a:extLst>
            </p:cNvPr>
            <p:cNvSpPr>
              <a:spLocks/>
            </p:cNvSpPr>
            <p:nvPr userDrawn="1"/>
          </p:nvSpPr>
          <p:spPr bwMode="auto">
            <a:xfrm>
              <a:off x="4342" y="2139"/>
              <a:ext cx="101" cy="168"/>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16">
              <a:extLst>
                <a:ext uri="{FF2B5EF4-FFF2-40B4-BE49-F238E27FC236}">
                  <a16:creationId xmlns:a16="http://schemas.microsoft.com/office/drawing/2014/main" id="{635EE1A4-87DD-4F89-A0F3-E2981B0BF675}"/>
                </a:ext>
              </a:extLst>
            </p:cNvPr>
            <p:cNvSpPr>
              <a:spLocks/>
            </p:cNvSpPr>
            <p:nvPr userDrawn="1"/>
          </p:nvSpPr>
          <p:spPr bwMode="auto">
            <a:xfrm>
              <a:off x="44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17">
              <a:extLst>
                <a:ext uri="{FF2B5EF4-FFF2-40B4-BE49-F238E27FC236}">
                  <a16:creationId xmlns:a16="http://schemas.microsoft.com/office/drawing/2014/main" id="{935F8B6C-B58A-47CE-BABC-F79FAB065567}"/>
                </a:ext>
              </a:extLst>
            </p:cNvPr>
            <p:cNvSpPr>
              <a:spLocks/>
            </p:cNvSpPr>
            <p:nvPr userDrawn="1"/>
          </p:nvSpPr>
          <p:spPr bwMode="auto">
            <a:xfrm>
              <a:off x="4624" y="2190"/>
              <a:ext cx="161" cy="11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18">
              <a:extLst>
                <a:ext uri="{FF2B5EF4-FFF2-40B4-BE49-F238E27FC236}">
                  <a16:creationId xmlns:a16="http://schemas.microsoft.com/office/drawing/2014/main" id="{127A2C96-9905-47E6-A2BB-29EB1A356DC7}"/>
                </a:ext>
              </a:extLst>
            </p:cNvPr>
            <p:cNvSpPr>
              <a:spLocks noEditPoints="1"/>
            </p:cNvSpPr>
            <p:nvPr userDrawn="1"/>
          </p:nvSpPr>
          <p:spPr bwMode="auto">
            <a:xfrm>
              <a:off x="4819" y="2189"/>
              <a:ext cx="96" cy="120"/>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19">
              <a:extLst>
                <a:ext uri="{FF2B5EF4-FFF2-40B4-BE49-F238E27FC236}">
                  <a16:creationId xmlns:a16="http://schemas.microsoft.com/office/drawing/2014/main" id="{CC8E76E0-3150-41C7-8292-D13E39655226}"/>
                </a:ext>
              </a:extLst>
            </p:cNvPr>
            <p:cNvSpPr>
              <a:spLocks noEditPoints="1"/>
            </p:cNvSpPr>
            <p:nvPr userDrawn="1"/>
          </p:nvSpPr>
          <p:spPr bwMode="auto">
            <a:xfrm>
              <a:off x="4954" y="2139"/>
              <a:ext cx="36" cy="168"/>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20">
              <a:extLst>
                <a:ext uri="{FF2B5EF4-FFF2-40B4-BE49-F238E27FC236}">
                  <a16:creationId xmlns:a16="http://schemas.microsoft.com/office/drawing/2014/main" id="{BDDDC6CD-9AAF-4592-B21D-BC05AFA060B4}"/>
                </a:ext>
              </a:extLst>
            </p:cNvPr>
            <p:cNvSpPr>
              <a:spLocks/>
            </p:cNvSpPr>
            <p:nvPr userDrawn="1"/>
          </p:nvSpPr>
          <p:spPr bwMode="auto">
            <a:xfrm>
              <a:off x="5029" y="2190"/>
              <a:ext cx="101" cy="11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21">
              <a:extLst>
                <a:ext uri="{FF2B5EF4-FFF2-40B4-BE49-F238E27FC236}">
                  <a16:creationId xmlns:a16="http://schemas.microsoft.com/office/drawing/2014/main" id="{3C2C92DB-F474-4EA9-BC30-FAE3B81E8303}"/>
                </a:ext>
              </a:extLst>
            </p:cNvPr>
            <p:cNvSpPr>
              <a:spLocks noEditPoints="1"/>
            </p:cNvSpPr>
            <p:nvPr userDrawn="1"/>
          </p:nvSpPr>
          <p:spPr bwMode="auto">
            <a:xfrm>
              <a:off x="5221" y="2189"/>
              <a:ext cx="96" cy="120"/>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22">
              <a:extLst>
                <a:ext uri="{FF2B5EF4-FFF2-40B4-BE49-F238E27FC236}">
                  <a16:creationId xmlns:a16="http://schemas.microsoft.com/office/drawing/2014/main" id="{D56B3CD3-B5F5-4266-94C6-A9FCEA71B76C}"/>
                </a:ext>
              </a:extLst>
            </p:cNvPr>
            <p:cNvSpPr>
              <a:spLocks/>
            </p:cNvSpPr>
            <p:nvPr userDrawn="1"/>
          </p:nvSpPr>
          <p:spPr bwMode="auto">
            <a:xfrm>
              <a:off x="5355" y="2192"/>
              <a:ext cx="100" cy="11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23">
              <a:extLst>
                <a:ext uri="{FF2B5EF4-FFF2-40B4-BE49-F238E27FC236}">
                  <a16:creationId xmlns:a16="http://schemas.microsoft.com/office/drawing/2014/main" id="{560860CF-F3DC-4C9C-B944-4DE2A4F67D99}"/>
                </a:ext>
              </a:extLst>
            </p:cNvPr>
            <p:cNvSpPr>
              <a:spLocks/>
            </p:cNvSpPr>
            <p:nvPr userDrawn="1"/>
          </p:nvSpPr>
          <p:spPr bwMode="auto">
            <a:xfrm>
              <a:off x="5547"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24">
              <a:extLst>
                <a:ext uri="{FF2B5EF4-FFF2-40B4-BE49-F238E27FC236}">
                  <a16:creationId xmlns:a16="http://schemas.microsoft.com/office/drawing/2014/main" id="{4303A9AC-E1C1-4FC8-905C-F28F55298115}"/>
                </a:ext>
              </a:extLst>
            </p:cNvPr>
            <p:cNvSpPr>
              <a:spLocks noEditPoints="1"/>
            </p:cNvSpPr>
            <p:nvPr userDrawn="1"/>
          </p:nvSpPr>
          <p:spPr bwMode="auto">
            <a:xfrm>
              <a:off x="5667" y="2190"/>
              <a:ext cx="180" cy="119"/>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25">
              <a:extLst>
                <a:ext uri="{FF2B5EF4-FFF2-40B4-BE49-F238E27FC236}">
                  <a16:creationId xmlns:a16="http://schemas.microsoft.com/office/drawing/2014/main" id="{04554332-A775-44F8-B3FC-554E11706099}"/>
                </a:ext>
              </a:extLst>
            </p:cNvPr>
            <p:cNvSpPr>
              <a:spLocks/>
            </p:cNvSpPr>
            <p:nvPr userDrawn="1"/>
          </p:nvSpPr>
          <p:spPr bwMode="auto">
            <a:xfrm>
              <a:off x="58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26">
              <a:extLst>
                <a:ext uri="{FF2B5EF4-FFF2-40B4-BE49-F238E27FC236}">
                  <a16:creationId xmlns:a16="http://schemas.microsoft.com/office/drawing/2014/main" id="{3E399894-A12F-4EA2-A31A-E6CBB8189760}"/>
                </a:ext>
              </a:extLst>
            </p:cNvPr>
            <p:cNvSpPr>
              <a:spLocks/>
            </p:cNvSpPr>
            <p:nvPr userDrawn="1"/>
          </p:nvSpPr>
          <p:spPr bwMode="auto">
            <a:xfrm>
              <a:off x="6024" y="2189"/>
              <a:ext cx="73"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27">
              <a:extLst>
                <a:ext uri="{FF2B5EF4-FFF2-40B4-BE49-F238E27FC236}">
                  <a16:creationId xmlns:a16="http://schemas.microsoft.com/office/drawing/2014/main" id="{DEBC1E10-50C1-44F5-8E4F-DE207EE6B071}"/>
                </a:ext>
              </a:extLst>
            </p:cNvPr>
            <p:cNvSpPr>
              <a:spLocks noEditPoints="1"/>
            </p:cNvSpPr>
            <p:nvPr userDrawn="1"/>
          </p:nvSpPr>
          <p:spPr bwMode="auto">
            <a:xfrm>
              <a:off x="6177" y="2139"/>
              <a:ext cx="106" cy="170"/>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28">
              <a:extLst>
                <a:ext uri="{FF2B5EF4-FFF2-40B4-BE49-F238E27FC236}">
                  <a16:creationId xmlns:a16="http://schemas.microsoft.com/office/drawing/2014/main" id="{1C950D99-7F7C-4B7B-AE55-E77788478FEF}"/>
                </a:ext>
              </a:extLst>
            </p:cNvPr>
            <p:cNvSpPr>
              <a:spLocks noEditPoints="1"/>
            </p:cNvSpPr>
            <p:nvPr userDrawn="1"/>
          </p:nvSpPr>
          <p:spPr bwMode="auto">
            <a:xfrm>
              <a:off x="6319"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29">
              <a:extLst>
                <a:ext uri="{FF2B5EF4-FFF2-40B4-BE49-F238E27FC236}">
                  <a16:creationId xmlns:a16="http://schemas.microsoft.com/office/drawing/2014/main" id="{C34344B2-C0AF-492C-BD4F-AD1469842C00}"/>
                </a:ext>
              </a:extLst>
            </p:cNvPr>
            <p:cNvSpPr>
              <a:spLocks/>
            </p:cNvSpPr>
            <p:nvPr userDrawn="1"/>
          </p:nvSpPr>
          <p:spPr bwMode="auto">
            <a:xfrm>
              <a:off x="6448"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30">
              <a:extLst>
                <a:ext uri="{FF2B5EF4-FFF2-40B4-BE49-F238E27FC236}">
                  <a16:creationId xmlns:a16="http://schemas.microsoft.com/office/drawing/2014/main" id="{C9E38154-E898-43B8-AE2C-57154FDD8E6F}"/>
                </a:ext>
              </a:extLst>
            </p:cNvPr>
            <p:cNvSpPr>
              <a:spLocks/>
            </p:cNvSpPr>
            <p:nvPr userDrawn="1"/>
          </p:nvSpPr>
          <p:spPr bwMode="auto">
            <a:xfrm>
              <a:off x="6616"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31">
              <a:extLst>
                <a:ext uri="{FF2B5EF4-FFF2-40B4-BE49-F238E27FC236}">
                  <a16:creationId xmlns:a16="http://schemas.microsoft.com/office/drawing/2014/main" id="{BA888558-1D08-419F-9B02-AE8FFFFE4A00}"/>
                </a:ext>
              </a:extLst>
            </p:cNvPr>
            <p:cNvSpPr>
              <a:spLocks noEditPoints="1"/>
            </p:cNvSpPr>
            <p:nvPr userDrawn="1"/>
          </p:nvSpPr>
          <p:spPr bwMode="auto">
            <a:xfrm>
              <a:off x="6731"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32">
              <a:extLst>
                <a:ext uri="{FF2B5EF4-FFF2-40B4-BE49-F238E27FC236}">
                  <a16:creationId xmlns:a16="http://schemas.microsoft.com/office/drawing/2014/main" id="{017B0D1E-2C29-42C2-B336-7EDDD8B86943}"/>
                </a:ext>
              </a:extLst>
            </p:cNvPr>
            <p:cNvSpPr>
              <a:spLocks/>
            </p:cNvSpPr>
            <p:nvPr userDrawn="1"/>
          </p:nvSpPr>
          <p:spPr bwMode="auto">
            <a:xfrm>
              <a:off x="6871" y="2189"/>
              <a:ext cx="72"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33">
              <a:extLst>
                <a:ext uri="{FF2B5EF4-FFF2-40B4-BE49-F238E27FC236}">
                  <a16:creationId xmlns:a16="http://schemas.microsoft.com/office/drawing/2014/main" id="{BC3FC40B-5EC3-41DC-AA23-C9F1F5F05F01}"/>
                </a:ext>
              </a:extLst>
            </p:cNvPr>
            <p:cNvSpPr>
              <a:spLocks/>
            </p:cNvSpPr>
            <p:nvPr userDrawn="1"/>
          </p:nvSpPr>
          <p:spPr bwMode="auto">
            <a:xfrm>
              <a:off x="6962" y="2192"/>
              <a:ext cx="116" cy="115"/>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34">
              <a:extLst>
                <a:ext uri="{FF2B5EF4-FFF2-40B4-BE49-F238E27FC236}">
                  <a16:creationId xmlns:a16="http://schemas.microsoft.com/office/drawing/2014/main" id="{7C661533-4D9F-41FE-8D4D-FD38953041FD}"/>
                </a:ext>
              </a:extLst>
            </p:cNvPr>
            <p:cNvSpPr>
              <a:spLocks noEditPoints="1"/>
            </p:cNvSpPr>
            <p:nvPr userDrawn="1"/>
          </p:nvSpPr>
          <p:spPr bwMode="auto">
            <a:xfrm>
              <a:off x="7107" y="2139"/>
              <a:ext cx="35" cy="168"/>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35">
              <a:extLst>
                <a:ext uri="{FF2B5EF4-FFF2-40B4-BE49-F238E27FC236}">
                  <a16:creationId xmlns:a16="http://schemas.microsoft.com/office/drawing/2014/main" id="{21013857-1705-4715-8505-6FD6DE253D21}"/>
                </a:ext>
              </a:extLst>
            </p:cNvPr>
            <p:cNvSpPr>
              <a:spLocks/>
            </p:cNvSpPr>
            <p:nvPr userDrawn="1"/>
          </p:nvSpPr>
          <p:spPr bwMode="auto">
            <a:xfrm>
              <a:off x="7175"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36">
              <a:extLst>
                <a:ext uri="{FF2B5EF4-FFF2-40B4-BE49-F238E27FC236}">
                  <a16:creationId xmlns:a16="http://schemas.microsoft.com/office/drawing/2014/main" id="{D7B4CD7E-34CB-471C-9A14-0D09A5AD9E05}"/>
                </a:ext>
              </a:extLst>
            </p:cNvPr>
            <p:cNvSpPr>
              <a:spLocks noEditPoints="1"/>
            </p:cNvSpPr>
            <p:nvPr userDrawn="1"/>
          </p:nvSpPr>
          <p:spPr bwMode="auto">
            <a:xfrm>
              <a:off x="7295"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37">
              <a:extLst>
                <a:ext uri="{FF2B5EF4-FFF2-40B4-BE49-F238E27FC236}">
                  <a16:creationId xmlns:a16="http://schemas.microsoft.com/office/drawing/2014/main" id="{3D8F6E6F-D610-463F-AE61-4FD67F932C3E}"/>
                </a:ext>
              </a:extLst>
            </p:cNvPr>
            <p:cNvSpPr>
              <a:spLocks/>
            </p:cNvSpPr>
            <p:nvPr userDrawn="1"/>
          </p:nvSpPr>
          <p:spPr bwMode="auto">
            <a:xfrm>
              <a:off x="7424"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60" name="Connecteur droit 59">
            <a:extLst>
              <a:ext uri="{FF2B5EF4-FFF2-40B4-BE49-F238E27FC236}">
                <a16:creationId xmlns:a16="http://schemas.microsoft.com/office/drawing/2014/main" id="{1C7B6768-7F43-4A3D-B5E6-98CCF5966EB1}"/>
              </a:ext>
            </a:extLst>
          </p:cNvPr>
          <p:cNvCxnSpPr>
            <a:cxnSpLocks/>
          </p:cNvCxnSpPr>
          <p:nvPr userDrawn="1"/>
        </p:nvCxnSpPr>
        <p:spPr>
          <a:xfrm>
            <a:off x="5556000" y="1484669"/>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97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tablea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0025C-4D4A-4C56-99A3-CC030B51C51D}"/>
              </a:ext>
            </a:extLst>
          </p:cNvPr>
          <p:cNvSpPr>
            <a:spLocks noGrp="1"/>
          </p:cNvSpPr>
          <p:nvPr>
            <p:ph type="title"/>
          </p:nvPr>
        </p:nvSpPr>
        <p:spPr>
          <a:xfrm>
            <a:off x="720000" y="403123"/>
            <a:ext cx="10728000" cy="890661"/>
          </a:xfrm>
        </p:spPr>
        <p:txBody>
          <a:bodyPr anchor="b" anchorCtr="0">
            <a:normAutofit/>
          </a:bodyPr>
          <a:lstStyle>
            <a:lvl1pPr algn="ctr">
              <a:defRPr sz="4000">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38802B44-4A59-47B8-96AD-0EEBF2CE2A72}"/>
              </a:ext>
            </a:extLst>
          </p:cNvPr>
          <p:cNvSpPr>
            <a:spLocks noGrp="1"/>
          </p:cNvSpPr>
          <p:nvPr>
            <p:ph type="dt" sz="half" idx="10"/>
          </p:nvPr>
        </p:nvSpPr>
        <p:spPr>
          <a:xfrm>
            <a:off x="10548000" y="6287526"/>
            <a:ext cx="900000" cy="365125"/>
          </a:xfrm>
        </p:spPr>
        <p:txBody>
          <a:bodyPr/>
          <a:lstStyle>
            <a:lvl1pPr>
              <a:defRPr sz="1000"/>
            </a:lvl1pPr>
          </a:lstStyle>
          <a:p>
            <a:fld id="{546A2045-5E15-473D-A1FC-627A4DE879E7}" type="datetime1">
              <a:rPr lang="fr-FR" smtClean="0"/>
              <a:pPr/>
              <a:t>25/02/2022</a:t>
            </a:fld>
            <a:endParaRPr lang="fr-FR"/>
          </a:p>
        </p:txBody>
      </p:sp>
      <p:sp>
        <p:nvSpPr>
          <p:cNvPr id="5" name="Espace réservé du pied de page 4">
            <a:extLst>
              <a:ext uri="{FF2B5EF4-FFF2-40B4-BE49-F238E27FC236}">
                <a16:creationId xmlns:a16="http://schemas.microsoft.com/office/drawing/2014/main" id="{FC656726-0118-4117-8376-7AAECCD9F5BE}"/>
              </a:ext>
            </a:extLst>
          </p:cNvPr>
          <p:cNvSpPr>
            <a:spLocks noGrp="1"/>
          </p:cNvSpPr>
          <p:nvPr>
            <p:ph type="ftr" sz="quarter" idx="11"/>
          </p:nvPr>
        </p:nvSpPr>
        <p:spPr>
          <a:xfrm>
            <a:off x="720000" y="6287526"/>
            <a:ext cx="8100000" cy="365125"/>
          </a:xfrm>
        </p:spPr>
        <p:txBody>
          <a:bodyPr/>
          <a:lstStyle/>
          <a:p>
            <a:r>
              <a:rPr lang="fr-FR"/>
              <a:t>Titre de votre présentation</a:t>
            </a:r>
          </a:p>
        </p:txBody>
      </p:sp>
      <p:sp>
        <p:nvSpPr>
          <p:cNvPr id="6" name="Espace réservé du numéro de diapositive 5">
            <a:extLst>
              <a:ext uri="{FF2B5EF4-FFF2-40B4-BE49-F238E27FC236}">
                <a16:creationId xmlns:a16="http://schemas.microsoft.com/office/drawing/2014/main" id="{E1ADDECB-A4CB-46C6-A4A3-67426FFFF75A}"/>
              </a:ext>
            </a:extLst>
          </p:cNvPr>
          <p:cNvSpPr>
            <a:spLocks noGrp="1"/>
          </p:cNvSpPr>
          <p:nvPr>
            <p:ph type="sldNum" sz="quarter" idx="12"/>
          </p:nvPr>
        </p:nvSpPr>
        <p:spPr>
          <a:xfrm>
            <a:off x="10728000" y="216000"/>
            <a:ext cx="720000" cy="365125"/>
          </a:xfrm>
        </p:spPr>
        <p:txBody>
          <a:bodyPr/>
          <a:lstStyle/>
          <a:p>
            <a:fld id="{6FC0D52B-8F1C-46D1-AD6E-09D0B9F6DDB5}" type="slidenum">
              <a:rPr lang="fr-FR" smtClean="0"/>
              <a:t>‹N°›</a:t>
            </a:fld>
            <a:endParaRPr lang="fr-FR"/>
          </a:p>
        </p:txBody>
      </p:sp>
      <p:grpSp>
        <p:nvGrpSpPr>
          <p:cNvPr id="17" name="Group 4">
            <a:extLst>
              <a:ext uri="{FF2B5EF4-FFF2-40B4-BE49-F238E27FC236}">
                <a16:creationId xmlns:a16="http://schemas.microsoft.com/office/drawing/2014/main" id="{F50EFC99-4B42-4C2B-A826-7779D6BB4F43}"/>
              </a:ext>
            </a:extLst>
          </p:cNvPr>
          <p:cNvGrpSpPr>
            <a:grpSpLocks noChangeAspect="1"/>
          </p:cNvGrpSpPr>
          <p:nvPr userDrawn="1"/>
        </p:nvGrpSpPr>
        <p:grpSpPr bwMode="auto">
          <a:xfrm>
            <a:off x="9022117" y="6391740"/>
            <a:ext cx="2429683" cy="165086"/>
            <a:chOff x="3183" y="2079"/>
            <a:chExt cx="4327" cy="294"/>
          </a:xfrm>
        </p:grpSpPr>
        <p:sp>
          <p:nvSpPr>
            <p:cNvPr id="27" name="Freeform 5">
              <a:extLst>
                <a:ext uri="{FF2B5EF4-FFF2-40B4-BE49-F238E27FC236}">
                  <a16:creationId xmlns:a16="http://schemas.microsoft.com/office/drawing/2014/main" id="{EF1C1BF7-42FF-4C02-AF8E-AF8C7338F7FF}"/>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6">
              <a:extLst>
                <a:ext uri="{FF2B5EF4-FFF2-40B4-BE49-F238E27FC236}">
                  <a16:creationId xmlns:a16="http://schemas.microsoft.com/office/drawing/2014/main" id="{9CDA6E65-A1F6-4ECB-A36D-561856E38706}"/>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7">
              <a:extLst>
                <a:ext uri="{FF2B5EF4-FFF2-40B4-BE49-F238E27FC236}">
                  <a16:creationId xmlns:a16="http://schemas.microsoft.com/office/drawing/2014/main" id="{B9E9D671-9C90-4EC7-ABC9-6E6E90718F3E}"/>
                </a:ext>
              </a:extLst>
            </p:cNvPr>
            <p:cNvSpPr>
              <a:spLocks/>
            </p:cNvSpPr>
            <p:nvPr userDrawn="1"/>
          </p:nvSpPr>
          <p:spPr bwMode="auto">
            <a:xfrm>
              <a:off x="3535" y="2144"/>
              <a:ext cx="127" cy="165"/>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8">
              <a:extLst>
                <a:ext uri="{FF2B5EF4-FFF2-40B4-BE49-F238E27FC236}">
                  <a16:creationId xmlns:a16="http://schemas.microsoft.com/office/drawing/2014/main" id="{DAA38AA6-749D-4748-9326-77012203D3C8}"/>
                </a:ext>
              </a:extLst>
            </p:cNvPr>
            <p:cNvSpPr>
              <a:spLocks noEditPoints="1"/>
            </p:cNvSpPr>
            <p:nvPr userDrawn="1"/>
          </p:nvSpPr>
          <p:spPr bwMode="auto">
            <a:xfrm>
              <a:off x="3678" y="2144"/>
              <a:ext cx="153" cy="163"/>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9">
              <a:extLst>
                <a:ext uri="{FF2B5EF4-FFF2-40B4-BE49-F238E27FC236}">
                  <a16:creationId xmlns:a16="http://schemas.microsoft.com/office/drawing/2014/main" id="{F4CF7597-32DC-4F8A-90E8-48F77867E0A3}"/>
                </a:ext>
              </a:extLst>
            </p:cNvPr>
            <p:cNvSpPr>
              <a:spLocks/>
            </p:cNvSpPr>
            <p:nvPr userDrawn="1"/>
          </p:nvSpPr>
          <p:spPr bwMode="auto">
            <a:xfrm>
              <a:off x="3183" y="2144"/>
              <a:ext cx="156" cy="165"/>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0">
              <a:extLst>
                <a:ext uri="{FF2B5EF4-FFF2-40B4-BE49-F238E27FC236}">
                  <a16:creationId xmlns:a16="http://schemas.microsoft.com/office/drawing/2014/main" id="{B2983A47-9364-4AA2-8146-6B8D89142AB3}"/>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1">
              <a:extLst>
                <a:ext uri="{FF2B5EF4-FFF2-40B4-BE49-F238E27FC236}">
                  <a16:creationId xmlns:a16="http://schemas.microsoft.com/office/drawing/2014/main" id="{0C6830BE-914B-4836-B0AF-1AB6049F3AC9}"/>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2">
              <a:extLst>
                <a:ext uri="{FF2B5EF4-FFF2-40B4-BE49-F238E27FC236}">
                  <a16:creationId xmlns:a16="http://schemas.microsoft.com/office/drawing/2014/main" id="{695AAB06-A616-4354-A9A2-3B06D0AE02E0}"/>
                </a:ext>
              </a:extLst>
            </p:cNvPr>
            <p:cNvSpPr>
              <a:spLocks/>
            </p:cNvSpPr>
            <p:nvPr userDrawn="1"/>
          </p:nvSpPr>
          <p:spPr bwMode="auto">
            <a:xfrm>
              <a:off x="3909" y="2079"/>
              <a:ext cx="166" cy="294"/>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13">
              <a:extLst>
                <a:ext uri="{FF2B5EF4-FFF2-40B4-BE49-F238E27FC236}">
                  <a16:creationId xmlns:a16="http://schemas.microsoft.com/office/drawing/2014/main" id="{FAAD6774-9100-4272-95A4-56502C7E3B35}"/>
                </a:ext>
              </a:extLst>
            </p:cNvPr>
            <p:cNvSpPr>
              <a:spLocks/>
            </p:cNvSpPr>
            <p:nvPr userDrawn="1"/>
          </p:nvSpPr>
          <p:spPr bwMode="auto">
            <a:xfrm>
              <a:off x="4183" y="2144"/>
              <a:ext cx="95" cy="163"/>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14">
              <a:extLst>
                <a:ext uri="{FF2B5EF4-FFF2-40B4-BE49-F238E27FC236}">
                  <a16:creationId xmlns:a16="http://schemas.microsoft.com/office/drawing/2014/main" id="{E2A5B366-2ACA-4E49-BB21-8B4DEFCE1E1C}"/>
                </a:ext>
              </a:extLst>
            </p:cNvPr>
            <p:cNvSpPr>
              <a:spLocks/>
            </p:cNvSpPr>
            <p:nvPr userDrawn="1"/>
          </p:nvSpPr>
          <p:spPr bwMode="auto">
            <a:xfrm>
              <a:off x="4274" y="2134"/>
              <a:ext cx="33" cy="66"/>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15">
              <a:extLst>
                <a:ext uri="{FF2B5EF4-FFF2-40B4-BE49-F238E27FC236}">
                  <a16:creationId xmlns:a16="http://schemas.microsoft.com/office/drawing/2014/main" id="{ECD8B020-1608-4424-A799-7D8B435CC05E}"/>
                </a:ext>
              </a:extLst>
            </p:cNvPr>
            <p:cNvSpPr>
              <a:spLocks/>
            </p:cNvSpPr>
            <p:nvPr userDrawn="1"/>
          </p:nvSpPr>
          <p:spPr bwMode="auto">
            <a:xfrm>
              <a:off x="4342" y="2139"/>
              <a:ext cx="101" cy="168"/>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16">
              <a:extLst>
                <a:ext uri="{FF2B5EF4-FFF2-40B4-BE49-F238E27FC236}">
                  <a16:creationId xmlns:a16="http://schemas.microsoft.com/office/drawing/2014/main" id="{635EE1A4-87DD-4F89-A0F3-E2981B0BF675}"/>
                </a:ext>
              </a:extLst>
            </p:cNvPr>
            <p:cNvSpPr>
              <a:spLocks/>
            </p:cNvSpPr>
            <p:nvPr userDrawn="1"/>
          </p:nvSpPr>
          <p:spPr bwMode="auto">
            <a:xfrm>
              <a:off x="44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17">
              <a:extLst>
                <a:ext uri="{FF2B5EF4-FFF2-40B4-BE49-F238E27FC236}">
                  <a16:creationId xmlns:a16="http://schemas.microsoft.com/office/drawing/2014/main" id="{935F8B6C-B58A-47CE-BABC-F79FAB065567}"/>
                </a:ext>
              </a:extLst>
            </p:cNvPr>
            <p:cNvSpPr>
              <a:spLocks/>
            </p:cNvSpPr>
            <p:nvPr userDrawn="1"/>
          </p:nvSpPr>
          <p:spPr bwMode="auto">
            <a:xfrm>
              <a:off x="4624" y="2190"/>
              <a:ext cx="161" cy="11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18">
              <a:extLst>
                <a:ext uri="{FF2B5EF4-FFF2-40B4-BE49-F238E27FC236}">
                  <a16:creationId xmlns:a16="http://schemas.microsoft.com/office/drawing/2014/main" id="{127A2C96-9905-47E6-A2BB-29EB1A356DC7}"/>
                </a:ext>
              </a:extLst>
            </p:cNvPr>
            <p:cNvSpPr>
              <a:spLocks noEditPoints="1"/>
            </p:cNvSpPr>
            <p:nvPr userDrawn="1"/>
          </p:nvSpPr>
          <p:spPr bwMode="auto">
            <a:xfrm>
              <a:off x="4819" y="2189"/>
              <a:ext cx="96" cy="120"/>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19">
              <a:extLst>
                <a:ext uri="{FF2B5EF4-FFF2-40B4-BE49-F238E27FC236}">
                  <a16:creationId xmlns:a16="http://schemas.microsoft.com/office/drawing/2014/main" id="{CC8E76E0-3150-41C7-8292-D13E39655226}"/>
                </a:ext>
              </a:extLst>
            </p:cNvPr>
            <p:cNvSpPr>
              <a:spLocks noEditPoints="1"/>
            </p:cNvSpPr>
            <p:nvPr userDrawn="1"/>
          </p:nvSpPr>
          <p:spPr bwMode="auto">
            <a:xfrm>
              <a:off x="4954" y="2139"/>
              <a:ext cx="36" cy="168"/>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20">
              <a:extLst>
                <a:ext uri="{FF2B5EF4-FFF2-40B4-BE49-F238E27FC236}">
                  <a16:creationId xmlns:a16="http://schemas.microsoft.com/office/drawing/2014/main" id="{BDDDC6CD-9AAF-4592-B21D-BC05AFA060B4}"/>
                </a:ext>
              </a:extLst>
            </p:cNvPr>
            <p:cNvSpPr>
              <a:spLocks/>
            </p:cNvSpPr>
            <p:nvPr userDrawn="1"/>
          </p:nvSpPr>
          <p:spPr bwMode="auto">
            <a:xfrm>
              <a:off x="5029" y="2190"/>
              <a:ext cx="101" cy="11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21">
              <a:extLst>
                <a:ext uri="{FF2B5EF4-FFF2-40B4-BE49-F238E27FC236}">
                  <a16:creationId xmlns:a16="http://schemas.microsoft.com/office/drawing/2014/main" id="{3C2C92DB-F474-4EA9-BC30-FAE3B81E8303}"/>
                </a:ext>
              </a:extLst>
            </p:cNvPr>
            <p:cNvSpPr>
              <a:spLocks noEditPoints="1"/>
            </p:cNvSpPr>
            <p:nvPr userDrawn="1"/>
          </p:nvSpPr>
          <p:spPr bwMode="auto">
            <a:xfrm>
              <a:off x="5221" y="2189"/>
              <a:ext cx="96" cy="120"/>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22">
              <a:extLst>
                <a:ext uri="{FF2B5EF4-FFF2-40B4-BE49-F238E27FC236}">
                  <a16:creationId xmlns:a16="http://schemas.microsoft.com/office/drawing/2014/main" id="{D56B3CD3-B5F5-4266-94C6-A9FCEA71B76C}"/>
                </a:ext>
              </a:extLst>
            </p:cNvPr>
            <p:cNvSpPr>
              <a:spLocks/>
            </p:cNvSpPr>
            <p:nvPr userDrawn="1"/>
          </p:nvSpPr>
          <p:spPr bwMode="auto">
            <a:xfrm>
              <a:off x="5355" y="2192"/>
              <a:ext cx="100" cy="11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23">
              <a:extLst>
                <a:ext uri="{FF2B5EF4-FFF2-40B4-BE49-F238E27FC236}">
                  <a16:creationId xmlns:a16="http://schemas.microsoft.com/office/drawing/2014/main" id="{560860CF-F3DC-4C9C-B944-4DE2A4F67D99}"/>
                </a:ext>
              </a:extLst>
            </p:cNvPr>
            <p:cNvSpPr>
              <a:spLocks/>
            </p:cNvSpPr>
            <p:nvPr userDrawn="1"/>
          </p:nvSpPr>
          <p:spPr bwMode="auto">
            <a:xfrm>
              <a:off x="5547"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24">
              <a:extLst>
                <a:ext uri="{FF2B5EF4-FFF2-40B4-BE49-F238E27FC236}">
                  <a16:creationId xmlns:a16="http://schemas.microsoft.com/office/drawing/2014/main" id="{4303A9AC-E1C1-4FC8-905C-F28F55298115}"/>
                </a:ext>
              </a:extLst>
            </p:cNvPr>
            <p:cNvSpPr>
              <a:spLocks noEditPoints="1"/>
            </p:cNvSpPr>
            <p:nvPr userDrawn="1"/>
          </p:nvSpPr>
          <p:spPr bwMode="auto">
            <a:xfrm>
              <a:off x="5667" y="2190"/>
              <a:ext cx="180" cy="119"/>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25">
              <a:extLst>
                <a:ext uri="{FF2B5EF4-FFF2-40B4-BE49-F238E27FC236}">
                  <a16:creationId xmlns:a16="http://schemas.microsoft.com/office/drawing/2014/main" id="{04554332-A775-44F8-B3FC-554E11706099}"/>
                </a:ext>
              </a:extLst>
            </p:cNvPr>
            <p:cNvSpPr>
              <a:spLocks/>
            </p:cNvSpPr>
            <p:nvPr userDrawn="1"/>
          </p:nvSpPr>
          <p:spPr bwMode="auto">
            <a:xfrm>
              <a:off x="58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26">
              <a:extLst>
                <a:ext uri="{FF2B5EF4-FFF2-40B4-BE49-F238E27FC236}">
                  <a16:creationId xmlns:a16="http://schemas.microsoft.com/office/drawing/2014/main" id="{3E399894-A12F-4EA2-A31A-E6CBB8189760}"/>
                </a:ext>
              </a:extLst>
            </p:cNvPr>
            <p:cNvSpPr>
              <a:spLocks/>
            </p:cNvSpPr>
            <p:nvPr userDrawn="1"/>
          </p:nvSpPr>
          <p:spPr bwMode="auto">
            <a:xfrm>
              <a:off x="6024" y="2189"/>
              <a:ext cx="73"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27">
              <a:extLst>
                <a:ext uri="{FF2B5EF4-FFF2-40B4-BE49-F238E27FC236}">
                  <a16:creationId xmlns:a16="http://schemas.microsoft.com/office/drawing/2014/main" id="{DEBC1E10-50C1-44F5-8E4F-DE207EE6B071}"/>
                </a:ext>
              </a:extLst>
            </p:cNvPr>
            <p:cNvSpPr>
              <a:spLocks noEditPoints="1"/>
            </p:cNvSpPr>
            <p:nvPr userDrawn="1"/>
          </p:nvSpPr>
          <p:spPr bwMode="auto">
            <a:xfrm>
              <a:off x="6177" y="2139"/>
              <a:ext cx="106" cy="170"/>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28">
              <a:extLst>
                <a:ext uri="{FF2B5EF4-FFF2-40B4-BE49-F238E27FC236}">
                  <a16:creationId xmlns:a16="http://schemas.microsoft.com/office/drawing/2014/main" id="{1C950D99-7F7C-4B7B-AE55-E77788478FEF}"/>
                </a:ext>
              </a:extLst>
            </p:cNvPr>
            <p:cNvSpPr>
              <a:spLocks noEditPoints="1"/>
            </p:cNvSpPr>
            <p:nvPr userDrawn="1"/>
          </p:nvSpPr>
          <p:spPr bwMode="auto">
            <a:xfrm>
              <a:off x="6319"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29">
              <a:extLst>
                <a:ext uri="{FF2B5EF4-FFF2-40B4-BE49-F238E27FC236}">
                  <a16:creationId xmlns:a16="http://schemas.microsoft.com/office/drawing/2014/main" id="{C34344B2-C0AF-492C-BD4F-AD1469842C00}"/>
                </a:ext>
              </a:extLst>
            </p:cNvPr>
            <p:cNvSpPr>
              <a:spLocks/>
            </p:cNvSpPr>
            <p:nvPr userDrawn="1"/>
          </p:nvSpPr>
          <p:spPr bwMode="auto">
            <a:xfrm>
              <a:off x="6448"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30">
              <a:extLst>
                <a:ext uri="{FF2B5EF4-FFF2-40B4-BE49-F238E27FC236}">
                  <a16:creationId xmlns:a16="http://schemas.microsoft.com/office/drawing/2014/main" id="{C9E38154-E898-43B8-AE2C-57154FDD8E6F}"/>
                </a:ext>
              </a:extLst>
            </p:cNvPr>
            <p:cNvSpPr>
              <a:spLocks/>
            </p:cNvSpPr>
            <p:nvPr userDrawn="1"/>
          </p:nvSpPr>
          <p:spPr bwMode="auto">
            <a:xfrm>
              <a:off x="6616"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31">
              <a:extLst>
                <a:ext uri="{FF2B5EF4-FFF2-40B4-BE49-F238E27FC236}">
                  <a16:creationId xmlns:a16="http://schemas.microsoft.com/office/drawing/2014/main" id="{BA888558-1D08-419F-9B02-AE8FFFFE4A00}"/>
                </a:ext>
              </a:extLst>
            </p:cNvPr>
            <p:cNvSpPr>
              <a:spLocks noEditPoints="1"/>
            </p:cNvSpPr>
            <p:nvPr userDrawn="1"/>
          </p:nvSpPr>
          <p:spPr bwMode="auto">
            <a:xfrm>
              <a:off x="6731"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32">
              <a:extLst>
                <a:ext uri="{FF2B5EF4-FFF2-40B4-BE49-F238E27FC236}">
                  <a16:creationId xmlns:a16="http://schemas.microsoft.com/office/drawing/2014/main" id="{017B0D1E-2C29-42C2-B336-7EDDD8B86943}"/>
                </a:ext>
              </a:extLst>
            </p:cNvPr>
            <p:cNvSpPr>
              <a:spLocks/>
            </p:cNvSpPr>
            <p:nvPr userDrawn="1"/>
          </p:nvSpPr>
          <p:spPr bwMode="auto">
            <a:xfrm>
              <a:off x="6871" y="2189"/>
              <a:ext cx="72"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33">
              <a:extLst>
                <a:ext uri="{FF2B5EF4-FFF2-40B4-BE49-F238E27FC236}">
                  <a16:creationId xmlns:a16="http://schemas.microsoft.com/office/drawing/2014/main" id="{BC3FC40B-5EC3-41DC-AA23-C9F1F5F05F01}"/>
                </a:ext>
              </a:extLst>
            </p:cNvPr>
            <p:cNvSpPr>
              <a:spLocks/>
            </p:cNvSpPr>
            <p:nvPr userDrawn="1"/>
          </p:nvSpPr>
          <p:spPr bwMode="auto">
            <a:xfrm>
              <a:off x="6962" y="2192"/>
              <a:ext cx="116" cy="115"/>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34">
              <a:extLst>
                <a:ext uri="{FF2B5EF4-FFF2-40B4-BE49-F238E27FC236}">
                  <a16:creationId xmlns:a16="http://schemas.microsoft.com/office/drawing/2014/main" id="{7C661533-4D9F-41FE-8D4D-FD38953041FD}"/>
                </a:ext>
              </a:extLst>
            </p:cNvPr>
            <p:cNvSpPr>
              <a:spLocks noEditPoints="1"/>
            </p:cNvSpPr>
            <p:nvPr userDrawn="1"/>
          </p:nvSpPr>
          <p:spPr bwMode="auto">
            <a:xfrm>
              <a:off x="7107" y="2139"/>
              <a:ext cx="35" cy="168"/>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35">
              <a:extLst>
                <a:ext uri="{FF2B5EF4-FFF2-40B4-BE49-F238E27FC236}">
                  <a16:creationId xmlns:a16="http://schemas.microsoft.com/office/drawing/2014/main" id="{21013857-1705-4715-8505-6FD6DE253D21}"/>
                </a:ext>
              </a:extLst>
            </p:cNvPr>
            <p:cNvSpPr>
              <a:spLocks/>
            </p:cNvSpPr>
            <p:nvPr userDrawn="1"/>
          </p:nvSpPr>
          <p:spPr bwMode="auto">
            <a:xfrm>
              <a:off x="7175"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36">
              <a:extLst>
                <a:ext uri="{FF2B5EF4-FFF2-40B4-BE49-F238E27FC236}">
                  <a16:creationId xmlns:a16="http://schemas.microsoft.com/office/drawing/2014/main" id="{D7B4CD7E-34CB-471C-9A14-0D09A5AD9E05}"/>
                </a:ext>
              </a:extLst>
            </p:cNvPr>
            <p:cNvSpPr>
              <a:spLocks noEditPoints="1"/>
            </p:cNvSpPr>
            <p:nvPr userDrawn="1"/>
          </p:nvSpPr>
          <p:spPr bwMode="auto">
            <a:xfrm>
              <a:off x="7295"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37">
              <a:extLst>
                <a:ext uri="{FF2B5EF4-FFF2-40B4-BE49-F238E27FC236}">
                  <a16:creationId xmlns:a16="http://schemas.microsoft.com/office/drawing/2014/main" id="{3D8F6E6F-D610-463F-AE61-4FD67F932C3E}"/>
                </a:ext>
              </a:extLst>
            </p:cNvPr>
            <p:cNvSpPr>
              <a:spLocks/>
            </p:cNvSpPr>
            <p:nvPr userDrawn="1"/>
          </p:nvSpPr>
          <p:spPr bwMode="auto">
            <a:xfrm>
              <a:off x="7424"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8" name="Espace réservé du tableau 7">
            <a:extLst>
              <a:ext uri="{FF2B5EF4-FFF2-40B4-BE49-F238E27FC236}">
                <a16:creationId xmlns:a16="http://schemas.microsoft.com/office/drawing/2014/main" id="{E8943950-A096-45E9-9880-3ACCEE461B8D}"/>
              </a:ext>
            </a:extLst>
          </p:cNvPr>
          <p:cNvSpPr>
            <a:spLocks noGrp="1"/>
          </p:cNvSpPr>
          <p:nvPr>
            <p:ph type="tbl" sz="quarter" idx="15"/>
          </p:nvPr>
        </p:nvSpPr>
        <p:spPr>
          <a:xfrm>
            <a:off x="720725" y="2088000"/>
            <a:ext cx="10726738" cy="3420000"/>
          </a:xfrm>
        </p:spPr>
        <p:txBody>
          <a:bodyPr anchor="ctr"/>
          <a:lstStyle>
            <a:lvl1pPr marL="0" indent="0" algn="ctr">
              <a:buNone/>
              <a:defRPr>
                <a:solidFill>
                  <a:schemeClr val="tx1"/>
                </a:solidFill>
              </a:defRPr>
            </a:lvl1pPr>
          </a:lstStyle>
          <a:p>
            <a:endParaRPr lang="fr-FR"/>
          </a:p>
        </p:txBody>
      </p:sp>
      <p:cxnSp>
        <p:nvCxnSpPr>
          <p:cNvPr id="60" name="Connecteur droit 59">
            <a:extLst>
              <a:ext uri="{FF2B5EF4-FFF2-40B4-BE49-F238E27FC236}">
                <a16:creationId xmlns:a16="http://schemas.microsoft.com/office/drawing/2014/main" id="{E6BC62C8-7C4F-44A5-9578-0F7C81611402}"/>
              </a:ext>
            </a:extLst>
          </p:cNvPr>
          <p:cNvCxnSpPr>
            <a:cxnSpLocks/>
          </p:cNvCxnSpPr>
          <p:nvPr userDrawn="1"/>
        </p:nvCxnSpPr>
        <p:spPr>
          <a:xfrm>
            <a:off x="5556000" y="1484669"/>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23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haptire 1">
    <p:bg>
      <p:bgPr>
        <a:gradFill flip="none" rotWithShape="1">
          <a:gsLst>
            <a:gs pos="0">
              <a:schemeClr val="accent1"/>
            </a:gs>
            <a:gs pos="97000">
              <a:srgbClr val="36C3A8"/>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10BEE0-E4BF-497D-B531-BDC6BD807CFC}"/>
              </a:ext>
            </a:extLst>
          </p:cNvPr>
          <p:cNvSpPr>
            <a:spLocks noGrp="1"/>
          </p:cNvSpPr>
          <p:nvPr>
            <p:ph type="title" hasCustomPrompt="1"/>
          </p:nvPr>
        </p:nvSpPr>
        <p:spPr>
          <a:xfrm>
            <a:off x="831850" y="851469"/>
            <a:ext cx="10515600" cy="994112"/>
          </a:xfrm>
        </p:spPr>
        <p:txBody>
          <a:bodyPr anchor="b">
            <a:normAutofit/>
          </a:bodyPr>
          <a:lstStyle>
            <a:lvl1pPr algn="ctr">
              <a:defRPr sz="3600" b="1">
                <a:solidFill>
                  <a:schemeClr val="bg1"/>
                </a:solidFill>
              </a:defRPr>
            </a:lvl1pPr>
          </a:lstStyle>
          <a:p>
            <a:r>
              <a:rPr lang="fr-FR"/>
              <a:t>00</a:t>
            </a:r>
          </a:p>
        </p:txBody>
      </p:sp>
      <p:sp>
        <p:nvSpPr>
          <p:cNvPr id="3" name="Espace réservé du texte 2">
            <a:extLst>
              <a:ext uri="{FF2B5EF4-FFF2-40B4-BE49-F238E27FC236}">
                <a16:creationId xmlns:a16="http://schemas.microsoft.com/office/drawing/2014/main" id="{21D2ABBE-593F-4E51-9726-0AA69AEBF828}"/>
              </a:ext>
            </a:extLst>
          </p:cNvPr>
          <p:cNvSpPr>
            <a:spLocks noGrp="1"/>
          </p:cNvSpPr>
          <p:nvPr>
            <p:ph type="body" idx="1"/>
          </p:nvPr>
        </p:nvSpPr>
        <p:spPr>
          <a:xfrm>
            <a:off x="831850" y="2611662"/>
            <a:ext cx="10515600" cy="2397873"/>
          </a:xfrm>
        </p:spPr>
        <p:txBody>
          <a:bodyPr anchor="ctr">
            <a:normAutofit/>
          </a:bodyPr>
          <a:lstStyle>
            <a:lvl1pPr marL="0" indent="0" algn="ctr">
              <a:buNone/>
              <a:defRPr sz="4000" b="0" spc="2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cxnSp>
        <p:nvCxnSpPr>
          <p:cNvPr id="9" name="Connecteur droit 8">
            <a:extLst>
              <a:ext uri="{FF2B5EF4-FFF2-40B4-BE49-F238E27FC236}">
                <a16:creationId xmlns:a16="http://schemas.microsoft.com/office/drawing/2014/main" id="{612DFC48-5B39-4FA4-B641-CF01B6CD8F91}"/>
              </a:ext>
            </a:extLst>
          </p:cNvPr>
          <p:cNvCxnSpPr>
            <a:cxnSpLocks/>
          </p:cNvCxnSpPr>
          <p:nvPr userDrawn="1"/>
        </p:nvCxnSpPr>
        <p:spPr>
          <a:xfrm>
            <a:off x="5556000" y="2149337"/>
            <a:ext cx="1080000" cy="0"/>
          </a:xfrm>
          <a:prstGeom prst="line">
            <a:avLst/>
          </a:prstGeom>
          <a:ln w="2540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27" name="Group 4">
            <a:extLst>
              <a:ext uri="{FF2B5EF4-FFF2-40B4-BE49-F238E27FC236}">
                <a16:creationId xmlns:a16="http://schemas.microsoft.com/office/drawing/2014/main" id="{7639B9D4-268B-4805-A0B8-00178DC56AD5}"/>
              </a:ext>
            </a:extLst>
          </p:cNvPr>
          <p:cNvGrpSpPr>
            <a:grpSpLocks noChangeAspect="1"/>
          </p:cNvGrpSpPr>
          <p:nvPr userDrawn="1"/>
        </p:nvGrpSpPr>
        <p:grpSpPr bwMode="auto">
          <a:xfrm>
            <a:off x="5228522" y="5813940"/>
            <a:ext cx="1734956" cy="435739"/>
            <a:chOff x="293" y="683"/>
            <a:chExt cx="2385" cy="599"/>
          </a:xfrm>
        </p:grpSpPr>
        <p:sp>
          <p:nvSpPr>
            <p:cNvPr id="28" name="Freeform 5">
              <a:extLst>
                <a:ext uri="{FF2B5EF4-FFF2-40B4-BE49-F238E27FC236}">
                  <a16:creationId xmlns:a16="http://schemas.microsoft.com/office/drawing/2014/main" id="{5F2850E0-54C7-4E46-A0AC-EF9CF6DA7871}"/>
                </a:ext>
              </a:extLst>
            </p:cNvPr>
            <p:cNvSpPr>
              <a:spLocks/>
            </p:cNvSpPr>
            <p:nvPr userDrawn="1"/>
          </p:nvSpPr>
          <p:spPr bwMode="auto">
            <a:xfrm>
              <a:off x="945" y="683"/>
              <a:ext cx="575" cy="599"/>
            </a:xfrm>
            <a:custGeom>
              <a:avLst/>
              <a:gdLst>
                <a:gd name="T0" fmla="*/ 165 w 575"/>
                <a:gd name="T1" fmla="*/ 237 h 599"/>
                <a:gd name="T2" fmla="*/ 338 w 575"/>
                <a:gd name="T3" fmla="*/ 253 h 599"/>
                <a:gd name="T4" fmla="*/ 575 w 575"/>
                <a:gd name="T5" fmla="*/ 599 h 599"/>
                <a:gd name="T6" fmla="*/ 375 w 575"/>
                <a:gd name="T7" fmla="*/ 599 h 599"/>
                <a:gd name="T8" fmla="*/ 225 w 575"/>
                <a:gd name="T9" fmla="*/ 386 h 599"/>
                <a:gd name="T10" fmla="*/ 165 w 575"/>
                <a:gd name="T11" fmla="*/ 454 h 599"/>
                <a:gd name="T12" fmla="*/ 165 w 575"/>
                <a:gd name="T13" fmla="*/ 599 h 599"/>
                <a:gd name="T14" fmla="*/ 0 w 575"/>
                <a:gd name="T15" fmla="*/ 599 h 599"/>
                <a:gd name="T16" fmla="*/ 0 w 575"/>
                <a:gd name="T17" fmla="*/ 0 h 599"/>
                <a:gd name="T18" fmla="*/ 165 w 575"/>
                <a:gd name="T19" fmla="*/ 0 h 599"/>
                <a:gd name="T20" fmla="*/ 165 w 575"/>
                <a:gd name="T21" fmla="*/ 23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5" h="599">
                  <a:moveTo>
                    <a:pt x="165" y="237"/>
                  </a:moveTo>
                  <a:lnTo>
                    <a:pt x="338" y="253"/>
                  </a:lnTo>
                  <a:lnTo>
                    <a:pt x="575" y="599"/>
                  </a:lnTo>
                  <a:lnTo>
                    <a:pt x="375" y="599"/>
                  </a:lnTo>
                  <a:lnTo>
                    <a:pt x="225" y="386"/>
                  </a:lnTo>
                  <a:lnTo>
                    <a:pt x="165" y="454"/>
                  </a:lnTo>
                  <a:lnTo>
                    <a:pt x="165" y="599"/>
                  </a:lnTo>
                  <a:lnTo>
                    <a:pt x="0" y="599"/>
                  </a:lnTo>
                  <a:lnTo>
                    <a:pt x="0" y="0"/>
                  </a:lnTo>
                  <a:lnTo>
                    <a:pt x="165" y="0"/>
                  </a:lnTo>
                  <a:lnTo>
                    <a:pt x="165" y="2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6">
              <a:extLst>
                <a:ext uri="{FF2B5EF4-FFF2-40B4-BE49-F238E27FC236}">
                  <a16:creationId xmlns:a16="http://schemas.microsoft.com/office/drawing/2014/main" id="{6E7A8DA0-9EDC-48F8-AD6F-2AA98681FE6B}"/>
                </a:ext>
              </a:extLst>
            </p:cNvPr>
            <p:cNvSpPr>
              <a:spLocks/>
            </p:cNvSpPr>
            <p:nvPr userDrawn="1"/>
          </p:nvSpPr>
          <p:spPr bwMode="auto">
            <a:xfrm>
              <a:off x="945" y="683"/>
              <a:ext cx="575" cy="599"/>
            </a:xfrm>
            <a:custGeom>
              <a:avLst/>
              <a:gdLst>
                <a:gd name="T0" fmla="*/ 165 w 575"/>
                <a:gd name="T1" fmla="*/ 237 h 599"/>
                <a:gd name="T2" fmla="*/ 338 w 575"/>
                <a:gd name="T3" fmla="*/ 253 h 599"/>
                <a:gd name="T4" fmla="*/ 575 w 575"/>
                <a:gd name="T5" fmla="*/ 599 h 599"/>
                <a:gd name="T6" fmla="*/ 375 w 575"/>
                <a:gd name="T7" fmla="*/ 599 h 599"/>
                <a:gd name="T8" fmla="*/ 225 w 575"/>
                <a:gd name="T9" fmla="*/ 386 h 599"/>
                <a:gd name="T10" fmla="*/ 165 w 575"/>
                <a:gd name="T11" fmla="*/ 454 h 599"/>
                <a:gd name="T12" fmla="*/ 165 w 575"/>
                <a:gd name="T13" fmla="*/ 599 h 599"/>
                <a:gd name="T14" fmla="*/ 0 w 575"/>
                <a:gd name="T15" fmla="*/ 599 h 599"/>
                <a:gd name="T16" fmla="*/ 0 w 575"/>
                <a:gd name="T17" fmla="*/ 0 h 599"/>
                <a:gd name="T18" fmla="*/ 165 w 575"/>
                <a:gd name="T19" fmla="*/ 0 h 599"/>
                <a:gd name="T20" fmla="*/ 165 w 575"/>
                <a:gd name="T21" fmla="*/ 23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5" h="599">
                  <a:moveTo>
                    <a:pt x="165" y="237"/>
                  </a:moveTo>
                  <a:lnTo>
                    <a:pt x="338" y="253"/>
                  </a:lnTo>
                  <a:lnTo>
                    <a:pt x="575" y="599"/>
                  </a:lnTo>
                  <a:lnTo>
                    <a:pt x="375" y="599"/>
                  </a:lnTo>
                  <a:lnTo>
                    <a:pt x="225" y="386"/>
                  </a:lnTo>
                  <a:lnTo>
                    <a:pt x="165" y="454"/>
                  </a:lnTo>
                  <a:lnTo>
                    <a:pt x="165" y="599"/>
                  </a:lnTo>
                  <a:lnTo>
                    <a:pt x="0" y="599"/>
                  </a:lnTo>
                  <a:lnTo>
                    <a:pt x="0" y="0"/>
                  </a:lnTo>
                  <a:lnTo>
                    <a:pt x="165" y="0"/>
                  </a:lnTo>
                  <a:lnTo>
                    <a:pt x="165"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7">
              <a:extLst>
                <a:ext uri="{FF2B5EF4-FFF2-40B4-BE49-F238E27FC236}">
                  <a16:creationId xmlns:a16="http://schemas.microsoft.com/office/drawing/2014/main" id="{7BABC7C2-E89C-483C-99AB-ECA08726D5FF}"/>
                </a:ext>
              </a:extLst>
            </p:cNvPr>
            <p:cNvSpPr>
              <a:spLocks/>
            </p:cNvSpPr>
            <p:nvPr userDrawn="1"/>
          </p:nvSpPr>
          <p:spPr bwMode="auto">
            <a:xfrm>
              <a:off x="1588" y="683"/>
              <a:ext cx="465" cy="599"/>
            </a:xfrm>
            <a:custGeom>
              <a:avLst/>
              <a:gdLst>
                <a:gd name="T0" fmla="*/ 160 w 465"/>
                <a:gd name="T1" fmla="*/ 145 h 599"/>
                <a:gd name="T2" fmla="*/ 0 w 465"/>
                <a:gd name="T3" fmla="*/ 145 h 599"/>
                <a:gd name="T4" fmla="*/ 0 w 465"/>
                <a:gd name="T5" fmla="*/ 0 h 599"/>
                <a:gd name="T6" fmla="*/ 465 w 465"/>
                <a:gd name="T7" fmla="*/ 0 h 599"/>
                <a:gd name="T8" fmla="*/ 465 w 465"/>
                <a:gd name="T9" fmla="*/ 145 h 599"/>
                <a:gd name="T10" fmla="*/ 307 w 465"/>
                <a:gd name="T11" fmla="*/ 145 h 599"/>
                <a:gd name="T12" fmla="*/ 307 w 465"/>
                <a:gd name="T13" fmla="*/ 599 h 599"/>
                <a:gd name="T14" fmla="*/ 160 w 465"/>
                <a:gd name="T15" fmla="*/ 599 h 599"/>
                <a:gd name="T16" fmla="*/ 160 w 465"/>
                <a:gd name="T17" fmla="*/ 14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599">
                  <a:moveTo>
                    <a:pt x="160" y="145"/>
                  </a:moveTo>
                  <a:lnTo>
                    <a:pt x="0" y="145"/>
                  </a:lnTo>
                  <a:lnTo>
                    <a:pt x="0" y="0"/>
                  </a:lnTo>
                  <a:lnTo>
                    <a:pt x="465" y="0"/>
                  </a:lnTo>
                  <a:lnTo>
                    <a:pt x="465" y="145"/>
                  </a:lnTo>
                  <a:lnTo>
                    <a:pt x="307" y="145"/>
                  </a:lnTo>
                  <a:lnTo>
                    <a:pt x="307" y="599"/>
                  </a:lnTo>
                  <a:lnTo>
                    <a:pt x="160" y="599"/>
                  </a:lnTo>
                  <a:lnTo>
                    <a:pt x="160" y="1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8">
              <a:extLst>
                <a:ext uri="{FF2B5EF4-FFF2-40B4-BE49-F238E27FC236}">
                  <a16:creationId xmlns:a16="http://schemas.microsoft.com/office/drawing/2014/main" id="{0A3056E5-2522-489A-ADAB-A48F64FDC5F5}"/>
                </a:ext>
              </a:extLst>
            </p:cNvPr>
            <p:cNvSpPr>
              <a:spLocks noEditPoints="1"/>
            </p:cNvSpPr>
            <p:nvPr userDrawn="1"/>
          </p:nvSpPr>
          <p:spPr bwMode="auto">
            <a:xfrm>
              <a:off x="2115" y="683"/>
              <a:ext cx="563" cy="598"/>
            </a:xfrm>
            <a:custGeom>
              <a:avLst/>
              <a:gdLst>
                <a:gd name="T0" fmla="*/ 206 w 413"/>
                <a:gd name="T1" fmla="*/ 437 h 437"/>
                <a:gd name="T2" fmla="*/ 123 w 413"/>
                <a:gd name="T3" fmla="*/ 420 h 437"/>
                <a:gd name="T4" fmla="*/ 58 w 413"/>
                <a:gd name="T5" fmla="*/ 374 h 437"/>
                <a:gd name="T6" fmla="*/ 15 w 413"/>
                <a:gd name="T7" fmla="*/ 305 h 437"/>
                <a:gd name="T8" fmla="*/ 0 w 413"/>
                <a:gd name="T9" fmla="*/ 220 h 437"/>
                <a:gd name="T10" fmla="*/ 0 w 413"/>
                <a:gd name="T11" fmla="*/ 219 h 437"/>
                <a:gd name="T12" fmla="*/ 15 w 413"/>
                <a:gd name="T13" fmla="*/ 134 h 437"/>
                <a:gd name="T14" fmla="*/ 59 w 413"/>
                <a:gd name="T15" fmla="*/ 64 h 437"/>
                <a:gd name="T16" fmla="*/ 124 w 413"/>
                <a:gd name="T17" fmla="*/ 17 h 437"/>
                <a:gd name="T18" fmla="*/ 207 w 413"/>
                <a:gd name="T19" fmla="*/ 0 h 437"/>
                <a:gd name="T20" fmla="*/ 289 w 413"/>
                <a:gd name="T21" fmla="*/ 17 h 437"/>
                <a:gd name="T22" fmla="*/ 354 w 413"/>
                <a:gd name="T23" fmla="*/ 64 h 437"/>
                <a:gd name="T24" fmla="*/ 397 w 413"/>
                <a:gd name="T25" fmla="*/ 133 h 437"/>
                <a:gd name="T26" fmla="*/ 413 w 413"/>
                <a:gd name="T27" fmla="*/ 218 h 437"/>
                <a:gd name="T28" fmla="*/ 413 w 413"/>
                <a:gd name="T29" fmla="*/ 219 h 437"/>
                <a:gd name="T30" fmla="*/ 397 w 413"/>
                <a:gd name="T31" fmla="*/ 304 h 437"/>
                <a:gd name="T32" fmla="*/ 354 w 413"/>
                <a:gd name="T33" fmla="*/ 373 h 437"/>
                <a:gd name="T34" fmla="*/ 288 w 413"/>
                <a:gd name="T35" fmla="*/ 420 h 437"/>
                <a:gd name="T36" fmla="*/ 206 w 413"/>
                <a:gd name="T37" fmla="*/ 437 h 437"/>
                <a:gd name="T38" fmla="*/ 206 w 413"/>
                <a:gd name="T39" fmla="*/ 332 h 437"/>
                <a:gd name="T40" fmla="*/ 247 w 413"/>
                <a:gd name="T41" fmla="*/ 323 h 437"/>
                <a:gd name="T42" fmla="*/ 277 w 413"/>
                <a:gd name="T43" fmla="*/ 299 h 437"/>
                <a:gd name="T44" fmla="*/ 297 w 413"/>
                <a:gd name="T45" fmla="*/ 263 h 437"/>
                <a:gd name="T46" fmla="*/ 304 w 413"/>
                <a:gd name="T47" fmla="*/ 220 h 437"/>
                <a:gd name="T48" fmla="*/ 304 w 413"/>
                <a:gd name="T49" fmla="*/ 219 h 437"/>
                <a:gd name="T50" fmla="*/ 297 w 413"/>
                <a:gd name="T51" fmla="*/ 176 h 437"/>
                <a:gd name="T52" fmla="*/ 277 w 413"/>
                <a:gd name="T53" fmla="*/ 140 h 437"/>
                <a:gd name="T54" fmla="*/ 245 w 413"/>
                <a:gd name="T55" fmla="*/ 115 h 437"/>
                <a:gd name="T56" fmla="*/ 205 w 413"/>
                <a:gd name="T57" fmla="*/ 105 h 437"/>
                <a:gd name="T58" fmla="*/ 165 w 413"/>
                <a:gd name="T59" fmla="*/ 114 h 437"/>
                <a:gd name="T60" fmla="*/ 135 w 413"/>
                <a:gd name="T61" fmla="*/ 139 h 437"/>
                <a:gd name="T62" fmla="*/ 115 w 413"/>
                <a:gd name="T63" fmla="*/ 174 h 437"/>
                <a:gd name="T64" fmla="*/ 108 w 413"/>
                <a:gd name="T65" fmla="*/ 218 h 437"/>
                <a:gd name="T66" fmla="*/ 108 w 413"/>
                <a:gd name="T67" fmla="*/ 219 h 437"/>
                <a:gd name="T68" fmla="*/ 115 w 413"/>
                <a:gd name="T69" fmla="*/ 262 h 437"/>
                <a:gd name="T70" fmla="*/ 135 w 413"/>
                <a:gd name="T71" fmla="*/ 298 h 437"/>
                <a:gd name="T72" fmla="*/ 166 w 413"/>
                <a:gd name="T73" fmla="*/ 323 h 437"/>
                <a:gd name="T74" fmla="*/ 206 w 413"/>
                <a:gd name="T75" fmla="*/ 33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3" h="437">
                  <a:moveTo>
                    <a:pt x="206" y="437"/>
                  </a:moveTo>
                  <a:cubicBezTo>
                    <a:pt x="176" y="437"/>
                    <a:pt x="149" y="432"/>
                    <a:pt x="123" y="420"/>
                  </a:cubicBezTo>
                  <a:cubicBezTo>
                    <a:pt x="98" y="409"/>
                    <a:pt x="76" y="393"/>
                    <a:pt x="58" y="374"/>
                  </a:cubicBezTo>
                  <a:cubicBezTo>
                    <a:pt x="40" y="354"/>
                    <a:pt x="26" y="331"/>
                    <a:pt x="15" y="305"/>
                  </a:cubicBezTo>
                  <a:cubicBezTo>
                    <a:pt x="5" y="278"/>
                    <a:pt x="0" y="250"/>
                    <a:pt x="0" y="220"/>
                  </a:cubicBezTo>
                  <a:cubicBezTo>
                    <a:pt x="0" y="219"/>
                    <a:pt x="0" y="219"/>
                    <a:pt x="0" y="219"/>
                  </a:cubicBezTo>
                  <a:cubicBezTo>
                    <a:pt x="0" y="189"/>
                    <a:pt x="5" y="160"/>
                    <a:pt x="15" y="134"/>
                  </a:cubicBezTo>
                  <a:cubicBezTo>
                    <a:pt x="26" y="107"/>
                    <a:pt x="40" y="84"/>
                    <a:pt x="59" y="64"/>
                  </a:cubicBezTo>
                  <a:cubicBezTo>
                    <a:pt x="77" y="44"/>
                    <a:pt x="99" y="29"/>
                    <a:pt x="124" y="17"/>
                  </a:cubicBezTo>
                  <a:cubicBezTo>
                    <a:pt x="150" y="6"/>
                    <a:pt x="177" y="0"/>
                    <a:pt x="207" y="0"/>
                  </a:cubicBezTo>
                  <a:cubicBezTo>
                    <a:pt x="236" y="0"/>
                    <a:pt x="264" y="6"/>
                    <a:pt x="289" y="17"/>
                  </a:cubicBezTo>
                  <a:cubicBezTo>
                    <a:pt x="314" y="29"/>
                    <a:pt x="336" y="44"/>
                    <a:pt x="354" y="64"/>
                  </a:cubicBezTo>
                  <a:cubicBezTo>
                    <a:pt x="372" y="83"/>
                    <a:pt x="387" y="106"/>
                    <a:pt x="397" y="133"/>
                  </a:cubicBezTo>
                  <a:cubicBezTo>
                    <a:pt x="408" y="159"/>
                    <a:pt x="413" y="188"/>
                    <a:pt x="413" y="218"/>
                  </a:cubicBezTo>
                  <a:cubicBezTo>
                    <a:pt x="413" y="219"/>
                    <a:pt x="413" y="219"/>
                    <a:pt x="413" y="219"/>
                  </a:cubicBezTo>
                  <a:cubicBezTo>
                    <a:pt x="413" y="249"/>
                    <a:pt x="408" y="277"/>
                    <a:pt x="397" y="304"/>
                  </a:cubicBezTo>
                  <a:cubicBezTo>
                    <a:pt x="387" y="330"/>
                    <a:pt x="372" y="354"/>
                    <a:pt x="354" y="373"/>
                  </a:cubicBezTo>
                  <a:cubicBezTo>
                    <a:pt x="335" y="393"/>
                    <a:pt x="313" y="409"/>
                    <a:pt x="288" y="420"/>
                  </a:cubicBezTo>
                  <a:cubicBezTo>
                    <a:pt x="263" y="432"/>
                    <a:pt x="235" y="437"/>
                    <a:pt x="206" y="437"/>
                  </a:cubicBezTo>
                  <a:close/>
                  <a:moveTo>
                    <a:pt x="206" y="332"/>
                  </a:moveTo>
                  <a:cubicBezTo>
                    <a:pt x="221" y="332"/>
                    <a:pt x="234" y="329"/>
                    <a:pt x="247" y="323"/>
                  </a:cubicBezTo>
                  <a:cubicBezTo>
                    <a:pt x="259" y="317"/>
                    <a:pt x="269" y="309"/>
                    <a:pt x="277" y="299"/>
                  </a:cubicBezTo>
                  <a:cubicBezTo>
                    <a:pt x="286" y="289"/>
                    <a:pt x="292" y="277"/>
                    <a:pt x="297" y="263"/>
                  </a:cubicBezTo>
                  <a:cubicBezTo>
                    <a:pt x="302" y="250"/>
                    <a:pt x="304" y="235"/>
                    <a:pt x="304" y="220"/>
                  </a:cubicBezTo>
                  <a:cubicBezTo>
                    <a:pt x="304" y="219"/>
                    <a:pt x="304" y="219"/>
                    <a:pt x="304" y="219"/>
                  </a:cubicBezTo>
                  <a:cubicBezTo>
                    <a:pt x="304" y="204"/>
                    <a:pt x="302" y="189"/>
                    <a:pt x="297" y="176"/>
                  </a:cubicBezTo>
                  <a:cubicBezTo>
                    <a:pt x="292" y="162"/>
                    <a:pt x="286" y="150"/>
                    <a:pt x="277" y="140"/>
                  </a:cubicBezTo>
                  <a:cubicBezTo>
                    <a:pt x="268" y="129"/>
                    <a:pt x="258" y="121"/>
                    <a:pt x="245" y="115"/>
                  </a:cubicBezTo>
                  <a:cubicBezTo>
                    <a:pt x="233" y="108"/>
                    <a:pt x="220" y="105"/>
                    <a:pt x="205" y="105"/>
                  </a:cubicBezTo>
                  <a:cubicBezTo>
                    <a:pt x="191" y="105"/>
                    <a:pt x="177" y="108"/>
                    <a:pt x="165" y="114"/>
                  </a:cubicBezTo>
                  <a:cubicBezTo>
                    <a:pt x="154" y="120"/>
                    <a:pt x="143" y="128"/>
                    <a:pt x="135" y="139"/>
                  </a:cubicBezTo>
                  <a:cubicBezTo>
                    <a:pt x="126" y="149"/>
                    <a:pt x="119" y="161"/>
                    <a:pt x="115" y="174"/>
                  </a:cubicBezTo>
                  <a:cubicBezTo>
                    <a:pt x="110" y="188"/>
                    <a:pt x="108" y="202"/>
                    <a:pt x="108" y="218"/>
                  </a:cubicBezTo>
                  <a:cubicBezTo>
                    <a:pt x="108" y="219"/>
                    <a:pt x="108" y="219"/>
                    <a:pt x="108" y="219"/>
                  </a:cubicBezTo>
                  <a:cubicBezTo>
                    <a:pt x="108" y="234"/>
                    <a:pt x="110" y="248"/>
                    <a:pt x="115" y="262"/>
                  </a:cubicBezTo>
                  <a:cubicBezTo>
                    <a:pt x="120" y="276"/>
                    <a:pt x="127" y="288"/>
                    <a:pt x="135" y="298"/>
                  </a:cubicBezTo>
                  <a:cubicBezTo>
                    <a:pt x="144" y="308"/>
                    <a:pt x="154" y="317"/>
                    <a:pt x="166" y="323"/>
                  </a:cubicBezTo>
                  <a:cubicBezTo>
                    <a:pt x="178" y="329"/>
                    <a:pt x="192" y="332"/>
                    <a:pt x="206" y="3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9">
              <a:extLst>
                <a:ext uri="{FF2B5EF4-FFF2-40B4-BE49-F238E27FC236}">
                  <a16:creationId xmlns:a16="http://schemas.microsoft.com/office/drawing/2014/main" id="{13596E3E-4F20-41EF-9916-2C9851CF863A}"/>
                </a:ext>
              </a:extLst>
            </p:cNvPr>
            <p:cNvSpPr>
              <a:spLocks/>
            </p:cNvSpPr>
            <p:nvPr userDrawn="1"/>
          </p:nvSpPr>
          <p:spPr bwMode="auto">
            <a:xfrm>
              <a:off x="293" y="683"/>
              <a:ext cx="573" cy="599"/>
            </a:xfrm>
            <a:custGeom>
              <a:avLst/>
              <a:gdLst>
                <a:gd name="T0" fmla="*/ 423 w 573"/>
                <a:gd name="T1" fmla="*/ 599 h 599"/>
                <a:gd name="T2" fmla="*/ 573 w 573"/>
                <a:gd name="T3" fmla="*/ 599 h 599"/>
                <a:gd name="T4" fmla="*/ 354 w 573"/>
                <a:gd name="T5" fmla="*/ 0 h 599"/>
                <a:gd name="T6" fmla="*/ 218 w 573"/>
                <a:gd name="T7" fmla="*/ 0 h 599"/>
                <a:gd name="T8" fmla="*/ 0 w 573"/>
                <a:gd name="T9" fmla="*/ 599 h 599"/>
                <a:gd name="T10" fmla="*/ 150 w 573"/>
                <a:gd name="T11" fmla="*/ 599 h 599"/>
                <a:gd name="T12" fmla="*/ 188 w 573"/>
                <a:gd name="T13" fmla="*/ 488 h 599"/>
                <a:gd name="T14" fmla="*/ 314 w 573"/>
                <a:gd name="T15" fmla="*/ 488 h 599"/>
                <a:gd name="T16" fmla="*/ 282 w 573"/>
                <a:gd name="T17" fmla="*/ 387 h 599"/>
                <a:gd name="T18" fmla="*/ 222 w 573"/>
                <a:gd name="T19" fmla="*/ 387 h 599"/>
                <a:gd name="T20" fmla="*/ 286 w 573"/>
                <a:gd name="T21" fmla="*/ 198 h 599"/>
                <a:gd name="T22" fmla="*/ 423 w 573"/>
                <a:gd name="T23"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599">
                  <a:moveTo>
                    <a:pt x="423" y="599"/>
                  </a:moveTo>
                  <a:lnTo>
                    <a:pt x="573" y="599"/>
                  </a:lnTo>
                  <a:lnTo>
                    <a:pt x="354" y="0"/>
                  </a:lnTo>
                  <a:lnTo>
                    <a:pt x="218" y="0"/>
                  </a:lnTo>
                  <a:lnTo>
                    <a:pt x="0" y="599"/>
                  </a:lnTo>
                  <a:lnTo>
                    <a:pt x="150" y="599"/>
                  </a:lnTo>
                  <a:lnTo>
                    <a:pt x="188" y="488"/>
                  </a:lnTo>
                  <a:lnTo>
                    <a:pt x="314" y="488"/>
                  </a:lnTo>
                  <a:lnTo>
                    <a:pt x="282" y="387"/>
                  </a:lnTo>
                  <a:lnTo>
                    <a:pt x="222" y="387"/>
                  </a:lnTo>
                  <a:lnTo>
                    <a:pt x="286" y="198"/>
                  </a:lnTo>
                  <a:lnTo>
                    <a:pt x="423" y="5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0">
              <a:extLst>
                <a:ext uri="{FF2B5EF4-FFF2-40B4-BE49-F238E27FC236}">
                  <a16:creationId xmlns:a16="http://schemas.microsoft.com/office/drawing/2014/main" id="{ADB9B96C-9BD7-432F-81E8-679D4A1700F0}"/>
                </a:ext>
              </a:extLst>
            </p:cNvPr>
            <p:cNvSpPr>
              <a:spLocks noEditPoints="1"/>
            </p:cNvSpPr>
            <p:nvPr userDrawn="1"/>
          </p:nvSpPr>
          <p:spPr bwMode="auto">
            <a:xfrm>
              <a:off x="945" y="683"/>
              <a:ext cx="566" cy="454"/>
            </a:xfrm>
            <a:custGeom>
              <a:avLst/>
              <a:gdLst>
                <a:gd name="T0" fmla="*/ 165 w 566"/>
                <a:gd name="T1" fmla="*/ 237 h 454"/>
                <a:gd name="T2" fmla="*/ 0 w 566"/>
                <a:gd name="T3" fmla="*/ 21 h 454"/>
                <a:gd name="T4" fmla="*/ 0 w 566"/>
                <a:gd name="T5" fmla="*/ 234 h 454"/>
                <a:gd name="T6" fmla="*/ 165 w 566"/>
                <a:gd name="T7" fmla="*/ 454 h 454"/>
                <a:gd name="T8" fmla="*/ 566 w 566"/>
                <a:gd name="T9" fmla="*/ 0 h 454"/>
                <a:gd name="T10" fmla="*/ 370 w 566"/>
                <a:gd name="T11" fmla="*/ 0 h 454"/>
                <a:gd name="T12" fmla="*/ 165 w 566"/>
                <a:gd name="T13" fmla="*/ 237 h 454"/>
                <a:gd name="T14" fmla="*/ 156 w 566"/>
                <a:gd name="T15" fmla="*/ 233 h 454"/>
                <a:gd name="T16" fmla="*/ 156 w 566"/>
                <a:gd name="T17" fmla="*/ 23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4">
                  <a:moveTo>
                    <a:pt x="165" y="237"/>
                  </a:moveTo>
                  <a:lnTo>
                    <a:pt x="0" y="21"/>
                  </a:lnTo>
                  <a:lnTo>
                    <a:pt x="0" y="234"/>
                  </a:lnTo>
                  <a:lnTo>
                    <a:pt x="165" y="454"/>
                  </a:lnTo>
                  <a:lnTo>
                    <a:pt x="566" y="0"/>
                  </a:lnTo>
                  <a:lnTo>
                    <a:pt x="370" y="0"/>
                  </a:lnTo>
                  <a:lnTo>
                    <a:pt x="165" y="237"/>
                  </a:lnTo>
                  <a:close/>
                  <a:moveTo>
                    <a:pt x="156" y="233"/>
                  </a:moveTo>
                  <a:lnTo>
                    <a:pt x="156" y="23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1">
              <a:extLst>
                <a:ext uri="{FF2B5EF4-FFF2-40B4-BE49-F238E27FC236}">
                  <a16:creationId xmlns:a16="http://schemas.microsoft.com/office/drawing/2014/main" id="{19EAB0EA-BBEE-4EA3-B9F2-8E67CB5A912D}"/>
                </a:ext>
              </a:extLst>
            </p:cNvPr>
            <p:cNvSpPr>
              <a:spLocks noEditPoints="1"/>
            </p:cNvSpPr>
            <p:nvPr userDrawn="1"/>
          </p:nvSpPr>
          <p:spPr bwMode="auto">
            <a:xfrm>
              <a:off x="945" y="683"/>
              <a:ext cx="566" cy="454"/>
            </a:xfrm>
            <a:custGeom>
              <a:avLst/>
              <a:gdLst>
                <a:gd name="T0" fmla="*/ 165 w 566"/>
                <a:gd name="T1" fmla="*/ 237 h 454"/>
                <a:gd name="T2" fmla="*/ 0 w 566"/>
                <a:gd name="T3" fmla="*/ 21 h 454"/>
                <a:gd name="T4" fmla="*/ 0 w 566"/>
                <a:gd name="T5" fmla="*/ 234 h 454"/>
                <a:gd name="T6" fmla="*/ 165 w 566"/>
                <a:gd name="T7" fmla="*/ 454 h 454"/>
                <a:gd name="T8" fmla="*/ 566 w 566"/>
                <a:gd name="T9" fmla="*/ 0 h 454"/>
                <a:gd name="T10" fmla="*/ 370 w 566"/>
                <a:gd name="T11" fmla="*/ 0 h 454"/>
                <a:gd name="T12" fmla="*/ 165 w 566"/>
                <a:gd name="T13" fmla="*/ 237 h 454"/>
                <a:gd name="T14" fmla="*/ 156 w 566"/>
                <a:gd name="T15" fmla="*/ 233 h 454"/>
                <a:gd name="T16" fmla="*/ 156 w 566"/>
                <a:gd name="T17" fmla="*/ 23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4">
                  <a:moveTo>
                    <a:pt x="165" y="237"/>
                  </a:moveTo>
                  <a:lnTo>
                    <a:pt x="0" y="21"/>
                  </a:lnTo>
                  <a:lnTo>
                    <a:pt x="0" y="234"/>
                  </a:lnTo>
                  <a:lnTo>
                    <a:pt x="165" y="454"/>
                  </a:lnTo>
                  <a:lnTo>
                    <a:pt x="566" y="0"/>
                  </a:lnTo>
                  <a:lnTo>
                    <a:pt x="370" y="0"/>
                  </a:lnTo>
                  <a:lnTo>
                    <a:pt x="165" y="237"/>
                  </a:lnTo>
                  <a:moveTo>
                    <a:pt x="156" y="233"/>
                  </a:moveTo>
                  <a:lnTo>
                    <a:pt x="156" y="2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85886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hapitre 2">
    <p:bg>
      <p:bgPr>
        <a:gradFill flip="none" rotWithShape="1">
          <a:gsLst>
            <a:gs pos="0">
              <a:schemeClr val="accent2"/>
            </a:gs>
            <a:gs pos="97000">
              <a:schemeClr val="accent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10BEE0-E4BF-497D-B531-BDC6BD807CFC}"/>
              </a:ext>
            </a:extLst>
          </p:cNvPr>
          <p:cNvSpPr>
            <a:spLocks noGrp="1"/>
          </p:cNvSpPr>
          <p:nvPr>
            <p:ph type="title" hasCustomPrompt="1"/>
          </p:nvPr>
        </p:nvSpPr>
        <p:spPr>
          <a:xfrm>
            <a:off x="831850" y="851469"/>
            <a:ext cx="10515600" cy="994112"/>
          </a:xfrm>
        </p:spPr>
        <p:txBody>
          <a:bodyPr anchor="b">
            <a:normAutofit/>
          </a:bodyPr>
          <a:lstStyle>
            <a:lvl1pPr algn="ctr">
              <a:defRPr sz="3600" b="1">
                <a:solidFill>
                  <a:schemeClr val="bg1"/>
                </a:solidFill>
              </a:defRPr>
            </a:lvl1pPr>
          </a:lstStyle>
          <a:p>
            <a:r>
              <a:rPr lang="fr-FR"/>
              <a:t>00</a:t>
            </a:r>
          </a:p>
        </p:txBody>
      </p:sp>
      <p:sp>
        <p:nvSpPr>
          <p:cNvPr id="3" name="Espace réservé du texte 2">
            <a:extLst>
              <a:ext uri="{FF2B5EF4-FFF2-40B4-BE49-F238E27FC236}">
                <a16:creationId xmlns:a16="http://schemas.microsoft.com/office/drawing/2014/main" id="{21D2ABBE-593F-4E51-9726-0AA69AEBF828}"/>
              </a:ext>
            </a:extLst>
          </p:cNvPr>
          <p:cNvSpPr>
            <a:spLocks noGrp="1"/>
          </p:cNvSpPr>
          <p:nvPr>
            <p:ph type="body" idx="1"/>
          </p:nvPr>
        </p:nvSpPr>
        <p:spPr>
          <a:xfrm>
            <a:off x="831850" y="2611663"/>
            <a:ext cx="10515600" cy="2397600"/>
          </a:xfrm>
        </p:spPr>
        <p:txBody>
          <a:bodyPr anchor="ctr">
            <a:normAutofit/>
          </a:bodyPr>
          <a:lstStyle>
            <a:lvl1pPr marL="0" indent="0" algn="ctr">
              <a:buNone/>
              <a:defRPr sz="4000" b="0" spc="2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grpSp>
        <p:nvGrpSpPr>
          <p:cNvPr id="20" name="Group 4">
            <a:extLst>
              <a:ext uri="{FF2B5EF4-FFF2-40B4-BE49-F238E27FC236}">
                <a16:creationId xmlns:a16="http://schemas.microsoft.com/office/drawing/2014/main" id="{A5FC47D9-1529-4B48-A451-531F4F95F6E3}"/>
              </a:ext>
            </a:extLst>
          </p:cNvPr>
          <p:cNvGrpSpPr>
            <a:grpSpLocks noChangeAspect="1"/>
          </p:cNvGrpSpPr>
          <p:nvPr userDrawn="1"/>
        </p:nvGrpSpPr>
        <p:grpSpPr bwMode="auto">
          <a:xfrm>
            <a:off x="5228522" y="5813940"/>
            <a:ext cx="1734956" cy="435739"/>
            <a:chOff x="293" y="683"/>
            <a:chExt cx="2385" cy="599"/>
          </a:xfrm>
        </p:grpSpPr>
        <p:sp>
          <p:nvSpPr>
            <p:cNvPr id="21" name="Freeform 5">
              <a:extLst>
                <a:ext uri="{FF2B5EF4-FFF2-40B4-BE49-F238E27FC236}">
                  <a16:creationId xmlns:a16="http://schemas.microsoft.com/office/drawing/2014/main" id="{9F82C9E3-5D81-448B-B7D4-4AE5ADD93CCB}"/>
                </a:ext>
              </a:extLst>
            </p:cNvPr>
            <p:cNvSpPr>
              <a:spLocks/>
            </p:cNvSpPr>
            <p:nvPr userDrawn="1"/>
          </p:nvSpPr>
          <p:spPr bwMode="auto">
            <a:xfrm>
              <a:off x="945" y="683"/>
              <a:ext cx="575" cy="599"/>
            </a:xfrm>
            <a:custGeom>
              <a:avLst/>
              <a:gdLst>
                <a:gd name="T0" fmla="*/ 165 w 575"/>
                <a:gd name="T1" fmla="*/ 237 h 599"/>
                <a:gd name="T2" fmla="*/ 338 w 575"/>
                <a:gd name="T3" fmla="*/ 253 h 599"/>
                <a:gd name="T4" fmla="*/ 575 w 575"/>
                <a:gd name="T5" fmla="*/ 599 h 599"/>
                <a:gd name="T6" fmla="*/ 375 w 575"/>
                <a:gd name="T7" fmla="*/ 599 h 599"/>
                <a:gd name="T8" fmla="*/ 225 w 575"/>
                <a:gd name="T9" fmla="*/ 386 h 599"/>
                <a:gd name="T10" fmla="*/ 165 w 575"/>
                <a:gd name="T11" fmla="*/ 454 h 599"/>
                <a:gd name="T12" fmla="*/ 165 w 575"/>
                <a:gd name="T13" fmla="*/ 599 h 599"/>
                <a:gd name="T14" fmla="*/ 0 w 575"/>
                <a:gd name="T15" fmla="*/ 599 h 599"/>
                <a:gd name="T16" fmla="*/ 0 w 575"/>
                <a:gd name="T17" fmla="*/ 0 h 599"/>
                <a:gd name="T18" fmla="*/ 165 w 575"/>
                <a:gd name="T19" fmla="*/ 0 h 599"/>
                <a:gd name="T20" fmla="*/ 165 w 575"/>
                <a:gd name="T21" fmla="*/ 23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5" h="599">
                  <a:moveTo>
                    <a:pt x="165" y="237"/>
                  </a:moveTo>
                  <a:lnTo>
                    <a:pt x="338" y="253"/>
                  </a:lnTo>
                  <a:lnTo>
                    <a:pt x="575" y="599"/>
                  </a:lnTo>
                  <a:lnTo>
                    <a:pt x="375" y="599"/>
                  </a:lnTo>
                  <a:lnTo>
                    <a:pt x="225" y="386"/>
                  </a:lnTo>
                  <a:lnTo>
                    <a:pt x="165" y="454"/>
                  </a:lnTo>
                  <a:lnTo>
                    <a:pt x="165" y="599"/>
                  </a:lnTo>
                  <a:lnTo>
                    <a:pt x="0" y="599"/>
                  </a:lnTo>
                  <a:lnTo>
                    <a:pt x="0" y="0"/>
                  </a:lnTo>
                  <a:lnTo>
                    <a:pt x="165" y="0"/>
                  </a:lnTo>
                  <a:lnTo>
                    <a:pt x="165" y="2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6">
              <a:extLst>
                <a:ext uri="{FF2B5EF4-FFF2-40B4-BE49-F238E27FC236}">
                  <a16:creationId xmlns:a16="http://schemas.microsoft.com/office/drawing/2014/main" id="{0848C7FE-C92A-4A40-BC75-B36960893441}"/>
                </a:ext>
              </a:extLst>
            </p:cNvPr>
            <p:cNvSpPr>
              <a:spLocks/>
            </p:cNvSpPr>
            <p:nvPr userDrawn="1"/>
          </p:nvSpPr>
          <p:spPr bwMode="auto">
            <a:xfrm>
              <a:off x="945" y="683"/>
              <a:ext cx="575" cy="599"/>
            </a:xfrm>
            <a:custGeom>
              <a:avLst/>
              <a:gdLst>
                <a:gd name="T0" fmla="*/ 165 w 575"/>
                <a:gd name="T1" fmla="*/ 237 h 599"/>
                <a:gd name="T2" fmla="*/ 338 w 575"/>
                <a:gd name="T3" fmla="*/ 253 h 599"/>
                <a:gd name="T4" fmla="*/ 575 w 575"/>
                <a:gd name="T5" fmla="*/ 599 h 599"/>
                <a:gd name="T6" fmla="*/ 375 w 575"/>
                <a:gd name="T7" fmla="*/ 599 h 599"/>
                <a:gd name="T8" fmla="*/ 225 w 575"/>
                <a:gd name="T9" fmla="*/ 386 h 599"/>
                <a:gd name="T10" fmla="*/ 165 w 575"/>
                <a:gd name="T11" fmla="*/ 454 h 599"/>
                <a:gd name="T12" fmla="*/ 165 w 575"/>
                <a:gd name="T13" fmla="*/ 599 h 599"/>
                <a:gd name="T14" fmla="*/ 0 w 575"/>
                <a:gd name="T15" fmla="*/ 599 h 599"/>
                <a:gd name="T16" fmla="*/ 0 w 575"/>
                <a:gd name="T17" fmla="*/ 0 h 599"/>
                <a:gd name="T18" fmla="*/ 165 w 575"/>
                <a:gd name="T19" fmla="*/ 0 h 599"/>
                <a:gd name="T20" fmla="*/ 165 w 575"/>
                <a:gd name="T21" fmla="*/ 23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5" h="599">
                  <a:moveTo>
                    <a:pt x="165" y="237"/>
                  </a:moveTo>
                  <a:lnTo>
                    <a:pt x="338" y="253"/>
                  </a:lnTo>
                  <a:lnTo>
                    <a:pt x="575" y="599"/>
                  </a:lnTo>
                  <a:lnTo>
                    <a:pt x="375" y="599"/>
                  </a:lnTo>
                  <a:lnTo>
                    <a:pt x="225" y="386"/>
                  </a:lnTo>
                  <a:lnTo>
                    <a:pt x="165" y="454"/>
                  </a:lnTo>
                  <a:lnTo>
                    <a:pt x="165" y="599"/>
                  </a:lnTo>
                  <a:lnTo>
                    <a:pt x="0" y="599"/>
                  </a:lnTo>
                  <a:lnTo>
                    <a:pt x="0" y="0"/>
                  </a:lnTo>
                  <a:lnTo>
                    <a:pt x="165" y="0"/>
                  </a:lnTo>
                  <a:lnTo>
                    <a:pt x="165"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7">
              <a:extLst>
                <a:ext uri="{FF2B5EF4-FFF2-40B4-BE49-F238E27FC236}">
                  <a16:creationId xmlns:a16="http://schemas.microsoft.com/office/drawing/2014/main" id="{9E5D4EAE-216A-460A-93F4-A0DF6BE0FC48}"/>
                </a:ext>
              </a:extLst>
            </p:cNvPr>
            <p:cNvSpPr>
              <a:spLocks/>
            </p:cNvSpPr>
            <p:nvPr userDrawn="1"/>
          </p:nvSpPr>
          <p:spPr bwMode="auto">
            <a:xfrm>
              <a:off x="1588" y="683"/>
              <a:ext cx="465" cy="599"/>
            </a:xfrm>
            <a:custGeom>
              <a:avLst/>
              <a:gdLst>
                <a:gd name="T0" fmla="*/ 160 w 465"/>
                <a:gd name="T1" fmla="*/ 145 h 599"/>
                <a:gd name="T2" fmla="*/ 0 w 465"/>
                <a:gd name="T3" fmla="*/ 145 h 599"/>
                <a:gd name="T4" fmla="*/ 0 w 465"/>
                <a:gd name="T5" fmla="*/ 0 h 599"/>
                <a:gd name="T6" fmla="*/ 465 w 465"/>
                <a:gd name="T7" fmla="*/ 0 h 599"/>
                <a:gd name="T8" fmla="*/ 465 w 465"/>
                <a:gd name="T9" fmla="*/ 145 h 599"/>
                <a:gd name="T10" fmla="*/ 307 w 465"/>
                <a:gd name="T11" fmla="*/ 145 h 599"/>
                <a:gd name="T12" fmla="*/ 307 w 465"/>
                <a:gd name="T13" fmla="*/ 599 h 599"/>
                <a:gd name="T14" fmla="*/ 160 w 465"/>
                <a:gd name="T15" fmla="*/ 599 h 599"/>
                <a:gd name="T16" fmla="*/ 160 w 465"/>
                <a:gd name="T17" fmla="*/ 14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599">
                  <a:moveTo>
                    <a:pt x="160" y="145"/>
                  </a:moveTo>
                  <a:lnTo>
                    <a:pt x="0" y="145"/>
                  </a:lnTo>
                  <a:lnTo>
                    <a:pt x="0" y="0"/>
                  </a:lnTo>
                  <a:lnTo>
                    <a:pt x="465" y="0"/>
                  </a:lnTo>
                  <a:lnTo>
                    <a:pt x="465" y="145"/>
                  </a:lnTo>
                  <a:lnTo>
                    <a:pt x="307" y="145"/>
                  </a:lnTo>
                  <a:lnTo>
                    <a:pt x="307" y="599"/>
                  </a:lnTo>
                  <a:lnTo>
                    <a:pt x="160" y="599"/>
                  </a:lnTo>
                  <a:lnTo>
                    <a:pt x="160" y="1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8">
              <a:extLst>
                <a:ext uri="{FF2B5EF4-FFF2-40B4-BE49-F238E27FC236}">
                  <a16:creationId xmlns:a16="http://schemas.microsoft.com/office/drawing/2014/main" id="{3A1B007A-ED1B-478F-A903-D6B8E187ADA1}"/>
                </a:ext>
              </a:extLst>
            </p:cNvPr>
            <p:cNvSpPr>
              <a:spLocks noEditPoints="1"/>
            </p:cNvSpPr>
            <p:nvPr userDrawn="1"/>
          </p:nvSpPr>
          <p:spPr bwMode="auto">
            <a:xfrm>
              <a:off x="2115" y="683"/>
              <a:ext cx="563" cy="598"/>
            </a:xfrm>
            <a:custGeom>
              <a:avLst/>
              <a:gdLst>
                <a:gd name="T0" fmla="*/ 206 w 413"/>
                <a:gd name="T1" fmla="*/ 437 h 437"/>
                <a:gd name="T2" fmla="*/ 123 w 413"/>
                <a:gd name="T3" fmla="*/ 420 h 437"/>
                <a:gd name="T4" fmla="*/ 58 w 413"/>
                <a:gd name="T5" fmla="*/ 374 h 437"/>
                <a:gd name="T6" fmla="*/ 15 w 413"/>
                <a:gd name="T7" fmla="*/ 305 h 437"/>
                <a:gd name="T8" fmla="*/ 0 w 413"/>
                <a:gd name="T9" fmla="*/ 220 h 437"/>
                <a:gd name="T10" fmla="*/ 0 w 413"/>
                <a:gd name="T11" fmla="*/ 219 h 437"/>
                <a:gd name="T12" fmla="*/ 15 w 413"/>
                <a:gd name="T13" fmla="*/ 134 h 437"/>
                <a:gd name="T14" fmla="*/ 59 w 413"/>
                <a:gd name="T15" fmla="*/ 64 h 437"/>
                <a:gd name="T16" fmla="*/ 124 w 413"/>
                <a:gd name="T17" fmla="*/ 17 h 437"/>
                <a:gd name="T18" fmla="*/ 207 w 413"/>
                <a:gd name="T19" fmla="*/ 0 h 437"/>
                <a:gd name="T20" fmla="*/ 289 w 413"/>
                <a:gd name="T21" fmla="*/ 17 h 437"/>
                <a:gd name="T22" fmla="*/ 354 w 413"/>
                <a:gd name="T23" fmla="*/ 64 h 437"/>
                <a:gd name="T24" fmla="*/ 397 w 413"/>
                <a:gd name="T25" fmla="*/ 133 h 437"/>
                <a:gd name="T26" fmla="*/ 413 w 413"/>
                <a:gd name="T27" fmla="*/ 218 h 437"/>
                <a:gd name="T28" fmla="*/ 413 w 413"/>
                <a:gd name="T29" fmla="*/ 219 h 437"/>
                <a:gd name="T30" fmla="*/ 397 w 413"/>
                <a:gd name="T31" fmla="*/ 304 h 437"/>
                <a:gd name="T32" fmla="*/ 354 w 413"/>
                <a:gd name="T33" fmla="*/ 373 h 437"/>
                <a:gd name="T34" fmla="*/ 288 w 413"/>
                <a:gd name="T35" fmla="*/ 420 h 437"/>
                <a:gd name="T36" fmla="*/ 206 w 413"/>
                <a:gd name="T37" fmla="*/ 437 h 437"/>
                <a:gd name="T38" fmla="*/ 206 w 413"/>
                <a:gd name="T39" fmla="*/ 332 h 437"/>
                <a:gd name="T40" fmla="*/ 247 w 413"/>
                <a:gd name="T41" fmla="*/ 323 h 437"/>
                <a:gd name="T42" fmla="*/ 277 w 413"/>
                <a:gd name="T43" fmla="*/ 299 h 437"/>
                <a:gd name="T44" fmla="*/ 297 w 413"/>
                <a:gd name="T45" fmla="*/ 263 h 437"/>
                <a:gd name="T46" fmla="*/ 304 w 413"/>
                <a:gd name="T47" fmla="*/ 220 h 437"/>
                <a:gd name="T48" fmla="*/ 304 w 413"/>
                <a:gd name="T49" fmla="*/ 219 h 437"/>
                <a:gd name="T50" fmla="*/ 297 w 413"/>
                <a:gd name="T51" fmla="*/ 176 h 437"/>
                <a:gd name="T52" fmla="*/ 277 w 413"/>
                <a:gd name="T53" fmla="*/ 140 h 437"/>
                <a:gd name="T54" fmla="*/ 245 w 413"/>
                <a:gd name="T55" fmla="*/ 115 h 437"/>
                <a:gd name="T56" fmla="*/ 205 w 413"/>
                <a:gd name="T57" fmla="*/ 105 h 437"/>
                <a:gd name="T58" fmla="*/ 165 w 413"/>
                <a:gd name="T59" fmla="*/ 114 h 437"/>
                <a:gd name="T60" fmla="*/ 135 w 413"/>
                <a:gd name="T61" fmla="*/ 139 h 437"/>
                <a:gd name="T62" fmla="*/ 115 w 413"/>
                <a:gd name="T63" fmla="*/ 174 h 437"/>
                <a:gd name="T64" fmla="*/ 108 w 413"/>
                <a:gd name="T65" fmla="*/ 218 h 437"/>
                <a:gd name="T66" fmla="*/ 108 w 413"/>
                <a:gd name="T67" fmla="*/ 219 h 437"/>
                <a:gd name="T68" fmla="*/ 115 w 413"/>
                <a:gd name="T69" fmla="*/ 262 h 437"/>
                <a:gd name="T70" fmla="*/ 135 w 413"/>
                <a:gd name="T71" fmla="*/ 298 h 437"/>
                <a:gd name="T72" fmla="*/ 166 w 413"/>
                <a:gd name="T73" fmla="*/ 323 h 437"/>
                <a:gd name="T74" fmla="*/ 206 w 413"/>
                <a:gd name="T75" fmla="*/ 33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3" h="437">
                  <a:moveTo>
                    <a:pt x="206" y="437"/>
                  </a:moveTo>
                  <a:cubicBezTo>
                    <a:pt x="176" y="437"/>
                    <a:pt x="149" y="432"/>
                    <a:pt x="123" y="420"/>
                  </a:cubicBezTo>
                  <a:cubicBezTo>
                    <a:pt x="98" y="409"/>
                    <a:pt x="76" y="393"/>
                    <a:pt x="58" y="374"/>
                  </a:cubicBezTo>
                  <a:cubicBezTo>
                    <a:pt x="40" y="354"/>
                    <a:pt x="26" y="331"/>
                    <a:pt x="15" y="305"/>
                  </a:cubicBezTo>
                  <a:cubicBezTo>
                    <a:pt x="5" y="278"/>
                    <a:pt x="0" y="250"/>
                    <a:pt x="0" y="220"/>
                  </a:cubicBezTo>
                  <a:cubicBezTo>
                    <a:pt x="0" y="219"/>
                    <a:pt x="0" y="219"/>
                    <a:pt x="0" y="219"/>
                  </a:cubicBezTo>
                  <a:cubicBezTo>
                    <a:pt x="0" y="189"/>
                    <a:pt x="5" y="160"/>
                    <a:pt x="15" y="134"/>
                  </a:cubicBezTo>
                  <a:cubicBezTo>
                    <a:pt x="26" y="107"/>
                    <a:pt x="40" y="84"/>
                    <a:pt x="59" y="64"/>
                  </a:cubicBezTo>
                  <a:cubicBezTo>
                    <a:pt x="77" y="44"/>
                    <a:pt x="99" y="29"/>
                    <a:pt x="124" y="17"/>
                  </a:cubicBezTo>
                  <a:cubicBezTo>
                    <a:pt x="150" y="6"/>
                    <a:pt x="177" y="0"/>
                    <a:pt x="207" y="0"/>
                  </a:cubicBezTo>
                  <a:cubicBezTo>
                    <a:pt x="236" y="0"/>
                    <a:pt x="264" y="6"/>
                    <a:pt x="289" y="17"/>
                  </a:cubicBezTo>
                  <a:cubicBezTo>
                    <a:pt x="314" y="29"/>
                    <a:pt x="336" y="44"/>
                    <a:pt x="354" y="64"/>
                  </a:cubicBezTo>
                  <a:cubicBezTo>
                    <a:pt x="372" y="83"/>
                    <a:pt x="387" y="106"/>
                    <a:pt x="397" y="133"/>
                  </a:cubicBezTo>
                  <a:cubicBezTo>
                    <a:pt x="408" y="159"/>
                    <a:pt x="413" y="188"/>
                    <a:pt x="413" y="218"/>
                  </a:cubicBezTo>
                  <a:cubicBezTo>
                    <a:pt x="413" y="219"/>
                    <a:pt x="413" y="219"/>
                    <a:pt x="413" y="219"/>
                  </a:cubicBezTo>
                  <a:cubicBezTo>
                    <a:pt x="413" y="249"/>
                    <a:pt x="408" y="277"/>
                    <a:pt x="397" y="304"/>
                  </a:cubicBezTo>
                  <a:cubicBezTo>
                    <a:pt x="387" y="330"/>
                    <a:pt x="372" y="354"/>
                    <a:pt x="354" y="373"/>
                  </a:cubicBezTo>
                  <a:cubicBezTo>
                    <a:pt x="335" y="393"/>
                    <a:pt x="313" y="409"/>
                    <a:pt x="288" y="420"/>
                  </a:cubicBezTo>
                  <a:cubicBezTo>
                    <a:pt x="263" y="432"/>
                    <a:pt x="235" y="437"/>
                    <a:pt x="206" y="437"/>
                  </a:cubicBezTo>
                  <a:close/>
                  <a:moveTo>
                    <a:pt x="206" y="332"/>
                  </a:moveTo>
                  <a:cubicBezTo>
                    <a:pt x="221" y="332"/>
                    <a:pt x="234" y="329"/>
                    <a:pt x="247" y="323"/>
                  </a:cubicBezTo>
                  <a:cubicBezTo>
                    <a:pt x="259" y="317"/>
                    <a:pt x="269" y="309"/>
                    <a:pt x="277" y="299"/>
                  </a:cubicBezTo>
                  <a:cubicBezTo>
                    <a:pt x="286" y="289"/>
                    <a:pt x="292" y="277"/>
                    <a:pt x="297" y="263"/>
                  </a:cubicBezTo>
                  <a:cubicBezTo>
                    <a:pt x="302" y="250"/>
                    <a:pt x="304" y="235"/>
                    <a:pt x="304" y="220"/>
                  </a:cubicBezTo>
                  <a:cubicBezTo>
                    <a:pt x="304" y="219"/>
                    <a:pt x="304" y="219"/>
                    <a:pt x="304" y="219"/>
                  </a:cubicBezTo>
                  <a:cubicBezTo>
                    <a:pt x="304" y="204"/>
                    <a:pt x="302" y="189"/>
                    <a:pt x="297" y="176"/>
                  </a:cubicBezTo>
                  <a:cubicBezTo>
                    <a:pt x="292" y="162"/>
                    <a:pt x="286" y="150"/>
                    <a:pt x="277" y="140"/>
                  </a:cubicBezTo>
                  <a:cubicBezTo>
                    <a:pt x="268" y="129"/>
                    <a:pt x="258" y="121"/>
                    <a:pt x="245" y="115"/>
                  </a:cubicBezTo>
                  <a:cubicBezTo>
                    <a:pt x="233" y="108"/>
                    <a:pt x="220" y="105"/>
                    <a:pt x="205" y="105"/>
                  </a:cubicBezTo>
                  <a:cubicBezTo>
                    <a:pt x="191" y="105"/>
                    <a:pt x="177" y="108"/>
                    <a:pt x="165" y="114"/>
                  </a:cubicBezTo>
                  <a:cubicBezTo>
                    <a:pt x="154" y="120"/>
                    <a:pt x="143" y="128"/>
                    <a:pt x="135" y="139"/>
                  </a:cubicBezTo>
                  <a:cubicBezTo>
                    <a:pt x="126" y="149"/>
                    <a:pt x="119" y="161"/>
                    <a:pt x="115" y="174"/>
                  </a:cubicBezTo>
                  <a:cubicBezTo>
                    <a:pt x="110" y="188"/>
                    <a:pt x="108" y="202"/>
                    <a:pt x="108" y="218"/>
                  </a:cubicBezTo>
                  <a:cubicBezTo>
                    <a:pt x="108" y="219"/>
                    <a:pt x="108" y="219"/>
                    <a:pt x="108" y="219"/>
                  </a:cubicBezTo>
                  <a:cubicBezTo>
                    <a:pt x="108" y="234"/>
                    <a:pt x="110" y="248"/>
                    <a:pt x="115" y="262"/>
                  </a:cubicBezTo>
                  <a:cubicBezTo>
                    <a:pt x="120" y="276"/>
                    <a:pt x="127" y="288"/>
                    <a:pt x="135" y="298"/>
                  </a:cubicBezTo>
                  <a:cubicBezTo>
                    <a:pt x="144" y="308"/>
                    <a:pt x="154" y="317"/>
                    <a:pt x="166" y="323"/>
                  </a:cubicBezTo>
                  <a:cubicBezTo>
                    <a:pt x="178" y="329"/>
                    <a:pt x="192" y="332"/>
                    <a:pt x="206" y="3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9">
              <a:extLst>
                <a:ext uri="{FF2B5EF4-FFF2-40B4-BE49-F238E27FC236}">
                  <a16:creationId xmlns:a16="http://schemas.microsoft.com/office/drawing/2014/main" id="{C6A88110-67A4-477F-99B0-5365A1CB0175}"/>
                </a:ext>
              </a:extLst>
            </p:cNvPr>
            <p:cNvSpPr>
              <a:spLocks/>
            </p:cNvSpPr>
            <p:nvPr userDrawn="1"/>
          </p:nvSpPr>
          <p:spPr bwMode="auto">
            <a:xfrm>
              <a:off x="293" y="683"/>
              <a:ext cx="573" cy="599"/>
            </a:xfrm>
            <a:custGeom>
              <a:avLst/>
              <a:gdLst>
                <a:gd name="T0" fmla="*/ 423 w 573"/>
                <a:gd name="T1" fmla="*/ 599 h 599"/>
                <a:gd name="T2" fmla="*/ 573 w 573"/>
                <a:gd name="T3" fmla="*/ 599 h 599"/>
                <a:gd name="T4" fmla="*/ 354 w 573"/>
                <a:gd name="T5" fmla="*/ 0 h 599"/>
                <a:gd name="T6" fmla="*/ 218 w 573"/>
                <a:gd name="T7" fmla="*/ 0 h 599"/>
                <a:gd name="T8" fmla="*/ 0 w 573"/>
                <a:gd name="T9" fmla="*/ 599 h 599"/>
                <a:gd name="T10" fmla="*/ 150 w 573"/>
                <a:gd name="T11" fmla="*/ 599 h 599"/>
                <a:gd name="T12" fmla="*/ 188 w 573"/>
                <a:gd name="T13" fmla="*/ 488 h 599"/>
                <a:gd name="T14" fmla="*/ 314 w 573"/>
                <a:gd name="T15" fmla="*/ 488 h 599"/>
                <a:gd name="T16" fmla="*/ 282 w 573"/>
                <a:gd name="T17" fmla="*/ 387 h 599"/>
                <a:gd name="T18" fmla="*/ 222 w 573"/>
                <a:gd name="T19" fmla="*/ 387 h 599"/>
                <a:gd name="T20" fmla="*/ 286 w 573"/>
                <a:gd name="T21" fmla="*/ 198 h 599"/>
                <a:gd name="T22" fmla="*/ 423 w 573"/>
                <a:gd name="T23"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599">
                  <a:moveTo>
                    <a:pt x="423" y="599"/>
                  </a:moveTo>
                  <a:lnTo>
                    <a:pt x="573" y="599"/>
                  </a:lnTo>
                  <a:lnTo>
                    <a:pt x="354" y="0"/>
                  </a:lnTo>
                  <a:lnTo>
                    <a:pt x="218" y="0"/>
                  </a:lnTo>
                  <a:lnTo>
                    <a:pt x="0" y="599"/>
                  </a:lnTo>
                  <a:lnTo>
                    <a:pt x="150" y="599"/>
                  </a:lnTo>
                  <a:lnTo>
                    <a:pt x="188" y="488"/>
                  </a:lnTo>
                  <a:lnTo>
                    <a:pt x="314" y="488"/>
                  </a:lnTo>
                  <a:lnTo>
                    <a:pt x="282" y="387"/>
                  </a:lnTo>
                  <a:lnTo>
                    <a:pt x="222" y="387"/>
                  </a:lnTo>
                  <a:lnTo>
                    <a:pt x="286" y="198"/>
                  </a:lnTo>
                  <a:lnTo>
                    <a:pt x="423" y="5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10">
              <a:extLst>
                <a:ext uri="{FF2B5EF4-FFF2-40B4-BE49-F238E27FC236}">
                  <a16:creationId xmlns:a16="http://schemas.microsoft.com/office/drawing/2014/main" id="{BD18D62F-777C-4753-A413-78138B74DF15}"/>
                </a:ext>
              </a:extLst>
            </p:cNvPr>
            <p:cNvSpPr>
              <a:spLocks noEditPoints="1"/>
            </p:cNvSpPr>
            <p:nvPr userDrawn="1"/>
          </p:nvSpPr>
          <p:spPr bwMode="auto">
            <a:xfrm>
              <a:off x="945" y="683"/>
              <a:ext cx="566" cy="454"/>
            </a:xfrm>
            <a:custGeom>
              <a:avLst/>
              <a:gdLst>
                <a:gd name="T0" fmla="*/ 165 w 566"/>
                <a:gd name="T1" fmla="*/ 237 h 454"/>
                <a:gd name="T2" fmla="*/ 0 w 566"/>
                <a:gd name="T3" fmla="*/ 21 h 454"/>
                <a:gd name="T4" fmla="*/ 0 w 566"/>
                <a:gd name="T5" fmla="*/ 234 h 454"/>
                <a:gd name="T6" fmla="*/ 165 w 566"/>
                <a:gd name="T7" fmla="*/ 454 h 454"/>
                <a:gd name="T8" fmla="*/ 566 w 566"/>
                <a:gd name="T9" fmla="*/ 0 h 454"/>
                <a:gd name="T10" fmla="*/ 370 w 566"/>
                <a:gd name="T11" fmla="*/ 0 h 454"/>
                <a:gd name="T12" fmla="*/ 165 w 566"/>
                <a:gd name="T13" fmla="*/ 237 h 454"/>
                <a:gd name="T14" fmla="*/ 156 w 566"/>
                <a:gd name="T15" fmla="*/ 233 h 454"/>
                <a:gd name="T16" fmla="*/ 156 w 566"/>
                <a:gd name="T17" fmla="*/ 23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4">
                  <a:moveTo>
                    <a:pt x="165" y="237"/>
                  </a:moveTo>
                  <a:lnTo>
                    <a:pt x="0" y="21"/>
                  </a:lnTo>
                  <a:lnTo>
                    <a:pt x="0" y="234"/>
                  </a:lnTo>
                  <a:lnTo>
                    <a:pt x="165" y="454"/>
                  </a:lnTo>
                  <a:lnTo>
                    <a:pt x="566" y="0"/>
                  </a:lnTo>
                  <a:lnTo>
                    <a:pt x="370" y="0"/>
                  </a:lnTo>
                  <a:lnTo>
                    <a:pt x="165" y="237"/>
                  </a:lnTo>
                  <a:close/>
                  <a:moveTo>
                    <a:pt x="156" y="233"/>
                  </a:moveTo>
                  <a:lnTo>
                    <a:pt x="156" y="23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1">
              <a:extLst>
                <a:ext uri="{FF2B5EF4-FFF2-40B4-BE49-F238E27FC236}">
                  <a16:creationId xmlns:a16="http://schemas.microsoft.com/office/drawing/2014/main" id="{722C8E4B-4EFD-45C8-A943-79315B88BFD1}"/>
                </a:ext>
              </a:extLst>
            </p:cNvPr>
            <p:cNvSpPr>
              <a:spLocks noEditPoints="1"/>
            </p:cNvSpPr>
            <p:nvPr userDrawn="1"/>
          </p:nvSpPr>
          <p:spPr bwMode="auto">
            <a:xfrm>
              <a:off x="945" y="683"/>
              <a:ext cx="566" cy="454"/>
            </a:xfrm>
            <a:custGeom>
              <a:avLst/>
              <a:gdLst>
                <a:gd name="T0" fmla="*/ 165 w 566"/>
                <a:gd name="T1" fmla="*/ 237 h 454"/>
                <a:gd name="T2" fmla="*/ 0 w 566"/>
                <a:gd name="T3" fmla="*/ 21 h 454"/>
                <a:gd name="T4" fmla="*/ 0 w 566"/>
                <a:gd name="T5" fmla="*/ 234 h 454"/>
                <a:gd name="T6" fmla="*/ 165 w 566"/>
                <a:gd name="T7" fmla="*/ 454 h 454"/>
                <a:gd name="T8" fmla="*/ 566 w 566"/>
                <a:gd name="T9" fmla="*/ 0 h 454"/>
                <a:gd name="T10" fmla="*/ 370 w 566"/>
                <a:gd name="T11" fmla="*/ 0 h 454"/>
                <a:gd name="T12" fmla="*/ 165 w 566"/>
                <a:gd name="T13" fmla="*/ 237 h 454"/>
                <a:gd name="T14" fmla="*/ 156 w 566"/>
                <a:gd name="T15" fmla="*/ 233 h 454"/>
                <a:gd name="T16" fmla="*/ 156 w 566"/>
                <a:gd name="T17" fmla="*/ 23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4">
                  <a:moveTo>
                    <a:pt x="165" y="237"/>
                  </a:moveTo>
                  <a:lnTo>
                    <a:pt x="0" y="21"/>
                  </a:lnTo>
                  <a:lnTo>
                    <a:pt x="0" y="234"/>
                  </a:lnTo>
                  <a:lnTo>
                    <a:pt x="165" y="454"/>
                  </a:lnTo>
                  <a:lnTo>
                    <a:pt x="566" y="0"/>
                  </a:lnTo>
                  <a:lnTo>
                    <a:pt x="370" y="0"/>
                  </a:lnTo>
                  <a:lnTo>
                    <a:pt x="165" y="237"/>
                  </a:lnTo>
                  <a:moveTo>
                    <a:pt x="156" y="233"/>
                  </a:moveTo>
                  <a:lnTo>
                    <a:pt x="156" y="2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28" name="Connecteur droit 27">
            <a:extLst>
              <a:ext uri="{FF2B5EF4-FFF2-40B4-BE49-F238E27FC236}">
                <a16:creationId xmlns:a16="http://schemas.microsoft.com/office/drawing/2014/main" id="{D355C63A-3651-46D1-B356-155BC6F24BCB}"/>
              </a:ext>
            </a:extLst>
          </p:cNvPr>
          <p:cNvCxnSpPr>
            <a:cxnSpLocks/>
          </p:cNvCxnSpPr>
          <p:nvPr userDrawn="1"/>
        </p:nvCxnSpPr>
        <p:spPr>
          <a:xfrm>
            <a:off x="5556000" y="2149337"/>
            <a:ext cx="1080000" cy="0"/>
          </a:xfrm>
          <a:prstGeom prst="line">
            <a:avLst/>
          </a:prstGeom>
          <a:ln w="2540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28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Chapitre 3">
    <p:bg>
      <p:bgPr>
        <a:gradFill flip="none" rotWithShape="1">
          <a:gsLst>
            <a:gs pos="0">
              <a:srgbClr val="7F45C4"/>
            </a:gs>
            <a:gs pos="97000">
              <a:schemeClr val="accent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10BEE0-E4BF-497D-B531-BDC6BD807CFC}"/>
              </a:ext>
            </a:extLst>
          </p:cNvPr>
          <p:cNvSpPr>
            <a:spLocks noGrp="1"/>
          </p:cNvSpPr>
          <p:nvPr>
            <p:ph type="title" hasCustomPrompt="1"/>
          </p:nvPr>
        </p:nvSpPr>
        <p:spPr>
          <a:xfrm>
            <a:off x="831850" y="853200"/>
            <a:ext cx="10515600" cy="994112"/>
          </a:xfrm>
        </p:spPr>
        <p:txBody>
          <a:bodyPr anchor="b">
            <a:normAutofit/>
          </a:bodyPr>
          <a:lstStyle>
            <a:lvl1pPr algn="ctr">
              <a:defRPr sz="3600" b="1">
                <a:solidFill>
                  <a:schemeClr val="bg1"/>
                </a:solidFill>
              </a:defRPr>
            </a:lvl1pPr>
          </a:lstStyle>
          <a:p>
            <a:r>
              <a:rPr lang="fr-FR"/>
              <a:t>00</a:t>
            </a:r>
          </a:p>
        </p:txBody>
      </p:sp>
      <p:sp>
        <p:nvSpPr>
          <p:cNvPr id="3" name="Espace réservé du texte 2">
            <a:extLst>
              <a:ext uri="{FF2B5EF4-FFF2-40B4-BE49-F238E27FC236}">
                <a16:creationId xmlns:a16="http://schemas.microsoft.com/office/drawing/2014/main" id="{21D2ABBE-593F-4E51-9726-0AA69AEBF828}"/>
              </a:ext>
            </a:extLst>
          </p:cNvPr>
          <p:cNvSpPr>
            <a:spLocks noGrp="1"/>
          </p:cNvSpPr>
          <p:nvPr>
            <p:ph type="body" idx="1"/>
          </p:nvPr>
        </p:nvSpPr>
        <p:spPr>
          <a:xfrm>
            <a:off x="831850" y="2613600"/>
            <a:ext cx="10515600" cy="2397600"/>
          </a:xfrm>
        </p:spPr>
        <p:txBody>
          <a:bodyPr anchor="ctr">
            <a:normAutofit/>
          </a:bodyPr>
          <a:lstStyle>
            <a:lvl1pPr marL="0" indent="0" algn="ctr">
              <a:buNone/>
              <a:defRPr sz="4000" b="0" spc="2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grpSp>
        <p:nvGrpSpPr>
          <p:cNvPr id="20" name="Group 4">
            <a:extLst>
              <a:ext uri="{FF2B5EF4-FFF2-40B4-BE49-F238E27FC236}">
                <a16:creationId xmlns:a16="http://schemas.microsoft.com/office/drawing/2014/main" id="{ED42150A-0613-4BF8-A9FF-818ED8FD26C1}"/>
              </a:ext>
            </a:extLst>
          </p:cNvPr>
          <p:cNvGrpSpPr>
            <a:grpSpLocks noChangeAspect="1"/>
          </p:cNvGrpSpPr>
          <p:nvPr userDrawn="1"/>
        </p:nvGrpSpPr>
        <p:grpSpPr bwMode="auto">
          <a:xfrm>
            <a:off x="5228522" y="5813940"/>
            <a:ext cx="1734956" cy="435739"/>
            <a:chOff x="293" y="683"/>
            <a:chExt cx="2385" cy="599"/>
          </a:xfrm>
        </p:grpSpPr>
        <p:sp>
          <p:nvSpPr>
            <p:cNvPr id="21" name="Freeform 5">
              <a:extLst>
                <a:ext uri="{FF2B5EF4-FFF2-40B4-BE49-F238E27FC236}">
                  <a16:creationId xmlns:a16="http://schemas.microsoft.com/office/drawing/2014/main" id="{F527E797-E3BD-4187-9A9E-E91A6FACCD5E}"/>
                </a:ext>
              </a:extLst>
            </p:cNvPr>
            <p:cNvSpPr>
              <a:spLocks/>
            </p:cNvSpPr>
            <p:nvPr userDrawn="1"/>
          </p:nvSpPr>
          <p:spPr bwMode="auto">
            <a:xfrm>
              <a:off x="945" y="683"/>
              <a:ext cx="575" cy="599"/>
            </a:xfrm>
            <a:custGeom>
              <a:avLst/>
              <a:gdLst>
                <a:gd name="T0" fmla="*/ 165 w 575"/>
                <a:gd name="T1" fmla="*/ 237 h 599"/>
                <a:gd name="T2" fmla="*/ 338 w 575"/>
                <a:gd name="T3" fmla="*/ 253 h 599"/>
                <a:gd name="T4" fmla="*/ 575 w 575"/>
                <a:gd name="T5" fmla="*/ 599 h 599"/>
                <a:gd name="T6" fmla="*/ 375 w 575"/>
                <a:gd name="T7" fmla="*/ 599 h 599"/>
                <a:gd name="T8" fmla="*/ 225 w 575"/>
                <a:gd name="T9" fmla="*/ 386 h 599"/>
                <a:gd name="T10" fmla="*/ 165 w 575"/>
                <a:gd name="T11" fmla="*/ 454 h 599"/>
                <a:gd name="T12" fmla="*/ 165 w 575"/>
                <a:gd name="T13" fmla="*/ 599 h 599"/>
                <a:gd name="T14" fmla="*/ 0 w 575"/>
                <a:gd name="T15" fmla="*/ 599 h 599"/>
                <a:gd name="T16" fmla="*/ 0 w 575"/>
                <a:gd name="T17" fmla="*/ 0 h 599"/>
                <a:gd name="T18" fmla="*/ 165 w 575"/>
                <a:gd name="T19" fmla="*/ 0 h 599"/>
                <a:gd name="T20" fmla="*/ 165 w 575"/>
                <a:gd name="T21" fmla="*/ 23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5" h="599">
                  <a:moveTo>
                    <a:pt x="165" y="237"/>
                  </a:moveTo>
                  <a:lnTo>
                    <a:pt x="338" y="253"/>
                  </a:lnTo>
                  <a:lnTo>
                    <a:pt x="575" y="599"/>
                  </a:lnTo>
                  <a:lnTo>
                    <a:pt x="375" y="599"/>
                  </a:lnTo>
                  <a:lnTo>
                    <a:pt x="225" y="386"/>
                  </a:lnTo>
                  <a:lnTo>
                    <a:pt x="165" y="454"/>
                  </a:lnTo>
                  <a:lnTo>
                    <a:pt x="165" y="599"/>
                  </a:lnTo>
                  <a:lnTo>
                    <a:pt x="0" y="599"/>
                  </a:lnTo>
                  <a:lnTo>
                    <a:pt x="0" y="0"/>
                  </a:lnTo>
                  <a:lnTo>
                    <a:pt x="165" y="0"/>
                  </a:lnTo>
                  <a:lnTo>
                    <a:pt x="165" y="2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6">
              <a:extLst>
                <a:ext uri="{FF2B5EF4-FFF2-40B4-BE49-F238E27FC236}">
                  <a16:creationId xmlns:a16="http://schemas.microsoft.com/office/drawing/2014/main" id="{1E24C427-DFFB-4A04-BB40-2D94BE0E7665}"/>
                </a:ext>
              </a:extLst>
            </p:cNvPr>
            <p:cNvSpPr>
              <a:spLocks/>
            </p:cNvSpPr>
            <p:nvPr userDrawn="1"/>
          </p:nvSpPr>
          <p:spPr bwMode="auto">
            <a:xfrm>
              <a:off x="945" y="683"/>
              <a:ext cx="575" cy="599"/>
            </a:xfrm>
            <a:custGeom>
              <a:avLst/>
              <a:gdLst>
                <a:gd name="T0" fmla="*/ 165 w 575"/>
                <a:gd name="T1" fmla="*/ 237 h 599"/>
                <a:gd name="T2" fmla="*/ 338 w 575"/>
                <a:gd name="T3" fmla="*/ 253 h 599"/>
                <a:gd name="T4" fmla="*/ 575 w 575"/>
                <a:gd name="T5" fmla="*/ 599 h 599"/>
                <a:gd name="T6" fmla="*/ 375 w 575"/>
                <a:gd name="T7" fmla="*/ 599 h 599"/>
                <a:gd name="T8" fmla="*/ 225 w 575"/>
                <a:gd name="T9" fmla="*/ 386 h 599"/>
                <a:gd name="T10" fmla="*/ 165 w 575"/>
                <a:gd name="T11" fmla="*/ 454 h 599"/>
                <a:gd name="T12" fmla="*/ 165 w 575"/>
                <a:gd name="T13" fmla="*/ 599 h 599"/>
                <a:gd name="T14" fmla="*/ 0 w 575"/>
                <a:gd name="T15" fmla="*/ 599 h 599"/>
                <a:gd name="T16" fmla="*/ 0 w 575"/>
                <a:gd name="T17" fmla="*/ 0 h 599"/>
                <a:gd name="T18" fmla="*/ 165 w 575"/>
                <a:gd name="T19" fmla="*/ 0 h 599"/>
                <a:gd name="T20" fmla="*/ 165 w 575"/>
                <a:gd name="T21" fmla="*/ 23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5" h="599">
                  <a:moveTo>
                    <a:pt x="165" y="237"/>
                  </a:moveTo>
                  <a:lnTo>
                    <a:pt x="338" y="253"/>
                  </a:lnTo>
                  <a:lnTo>
                    <a:pt x="575" y="599"/>
                  </a:lnTo>
                  <a:lnTo>
                    <a:pt x="375" y="599"/>
                  </a:lnTo>
                  <a:lnTo>
                    <a:pt x="225" y="386"/>
                  </a:lnTo>
                  <a:lnTo>
                    <a:pt x="165" y="454"/>
                  </a:lnTo>
                  <a:lnTo>
                    <a:pt x="165" y="599"/>
                  </a:lnTo>
                  <a:lnTo>
                    <a:pt x="0" y="599"/>
                  </a:lnTo>
                  <a:lnTo>
                    <a:pt x="0" y="0"/>
                  </a:lnTo>
                  <a:lnTo>
                    <a:pt x="165" y="0"/>
                  </a:lnTo>
                  <a:lnTo>
                    <a:pt x="165"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7">
              <a:extLst>
                <a:ext uri="{FF2B5EF4-FFF2-40B4-BE49-F238E27FC236}">
                  <a16:creationId xmlns:a16="http://schemas.microsoft.com/office/drawing/2014/main" id="{D31BA7D7-6099-4BAA-9785-550EB9834A6D}"/>
                </a:ext>
              </a:extLst>
            </p:cNvPr>
            <p:cNvSpPr>
              <a:spLocks/>
            </p:cNvSpPr>
            <p:nvPr userDrawn="1"/>
          </p:nvSpPr>
          <p:spPr bwMode="auto">
            <a:xfrm>
              <a:off x="1588" y="683"/>
              <a:ext cx="465" cy="599"/>
            </a:xfrm>
            <a:custGeom>
              <a:avLst/>
              <a:gdLst>
                <a:gd name="T0" fmla="*/ 160 w 465"/>
                <a:gd name="T1" fmla="*/ 145 h 599"/>
                <a:gd name="T2" fmla="*/ 0 w 465"/>
                <a:gd name="T3" fmla="*/ 145 h 599"/>
                <a:gd name="T4" fmla="*/ 0 w 465"/>
                <a:gd name="T5" fmla="*/ 0 h 599"/>
                <a:gd name="T6" fmla="*/ 465 w 465"/>
                <a:gd name="T7" fmla="*/ 0 h 599"/>
                <a:gd name="T8" fmla="*/ 465 w 465"/>
                <a:gd name="T9" fmla="*/ 145 h 599"/>
                <a:gd name="T10" fmla="*/ 307 w 465"/>
                <a:gd name="T11" fmla="*/ 145 h 599"/>
                <a:gd name="T12" fmla="*/ 307 w 465"/>
                <a:gd name="T13" fmla="*/ 599 h 599"/>
                <a:gd name="T14" fmla="*/ 160 w 465"/>
                <a:gd name="T15" fmla="*/ 599 h 599"/>
                <a:gd name="T16" fmla="*/ 160 w 465"/>
                <a:gd name="T17" fmla="*/ 14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599">
                  <a:moveTo>
                    <a:pt x="160" y="145"/>
                  </a:moveTo>
                  <a:lnTo>
                    <a:pt x="0" y="145"/>
                  </a:lnTo>
                  <a:lnTo>
                    <a:pt x="0" y="0"/>
                  </a:lnTo>
                  <a:lnTo>
                    <a:pt x="465" y="0"/>
                  </a:lnTo>
                  <a:lnTo>
                    <a:pt x="465" y="145"/>
                  </a:lnTo>
                  <a:lnTo>
                    <a:pt x="307" y="145"/>
                  </a:lnTo>
                  <a:lnTo>
                    <a:pt x="307" y="599"/>
                  </a:lnTo>
                  <a:lnTo>
                    <a:pt x="160" y="599"/>
                  </a:lnTo>
                  <a:lnTo>
                    <a:pt x="160" y="1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8">
              <a:extLst>
                <a:ext uri="{FF2B5EF4-FFF2-40B4-BE49-F238E27FC236}">
                  <a16:creationId xmlns:a16="http://schemas.microsoft.com/office/drawing/2014/main" id="{5A138C11-B6FF-48D6-B735-F688C96ACF57}"/>
                </a:ext>
              </a:extLst>
            </p:cNvPr>
            <p:cNvSpPr>
              <a:spLocks noEditPoints="1"/>
            </p:cNvSpPr>
            <p:nvPr userDrawn="1"/>
          </p:nvSpPr>
          <p:spPr bwMode="auto">
            <a:xfrm>
              <a:off x="2115" y="683"/>
              <a:ext cx="563" cy="598"/>
            </a:xfrm>
            <a:custGeom>
              <a:avLst/>
              <a:gdLst>
                <a:gd name="T0" fmla="*/ 206 w 413"/>
                <a:gd name="T1" fmla="*/ 437 h 437"/>
                <a:gd name="T2" fmla="*/ 123 w 413"/>
                <a:gd name="T3" fmla="*/ 420 h 437"/>
                <a:gd name="T4" fmla="*/ 58 w 413"/>
                <a:gd name="T5" fmla="*/ 374 h 437"/>
                <a:gd name="T6" fmla="*/ 15 w 413"/>
                <a:gd name="T7" fmla="*/ 305 h 437"/>
                <a:gd name="T8" fmla="*/ 0 w 413"/>
                <a:gd name="T9" fmla="*/ 220 h 437"/>
                <a:gd name="T10" fmla="*/ 0 w 413"/>
                <a:gd name="T11" fmla="*/ 219 h 437"/>
                <a:gd name="T12" fmla="*/ 15 w 413"/>
                <a:gd name="T13" fmla="*/ 134 h 437"/>
                <a:gd name="T14" fmla="*/ 59 w 413"/>
                <a:gd name="T15" fmla="*/ 64 h 437"/>
                <a:gd name="T16" fmla="*/ 124 w 413"/>
                <a:gd name="T17" fmla="*/ 17 h 437"/>
                <a:gd name="T18" fmla="*/ 207 w 413"/>
                <a:gd name="T19" fmla="*/ 0 h 437"/>
                <a:gd name="T20" fmla="*/ 289 w 413"/>
                <a:gd name="T21" fmla="*/ 17 h 437"/>
                <a:gd name="T22" fmla="*/ 354 w 413"/>
                <a:gd name="T23" fmla="*/ 64 h 437"/>
                <a:gd name="T24" fmla="*/ 397 w 413"/>
                <a:gd name="T25" fmla="*/ 133 h 437"/>
                <a:gd name="T26" fmla="*/ 413 w 413"/>
                <a:gd name="T27" fmla="*/ 218 h 437"/>
                <a:gd name="T28" fmla="*/ 413 w 413"/>
                <a:gd name="T29" fmla="*/ 219 h 437"/>
                <a:gd name="T30" fmla="*/ 397 w 413"/>
                <a:gd name="T31" fmla="*/ 304 h 437"/>
                <a:gd name="T32" fmla="*/ 354 w 413"/>
                <a:gd name="T33" fmla="*/ 373 h 437"/>
                <a:gd name="T34" fmla="*/ 288 w 413"/>
                <a:gd name="T35" fmla="*/ 420 h 437"/>
                <a:gd name="T36" fmla="*/ 206 w 413"/>
                <a:gd name="T37" fmla="*/ 437 h 437"/>
                <a:gd name="T38" fmla="*/ 206 w 413"/>
                <a:gd name="T39" fmla="*/ 332 h 437"/>
                <a:gd name="T40" fmla="*/ 247 w 413"/>
                <a:gd name="T41" fmla="*/ 323 h 437"/>
                <a:gd name="T42" fmla="*/ 277 w 413"/>
                <a:gd name="T43" fmla="*/ 299 h 437"/>
                <a:gd name="T44" fmla="*/ 297 w 413"/>
                <a:gd name="T45" fmla="*/ 263 h 437"/>
                <a:gd name="T46" fmla="*/ 304 w 413"/>
                <a:gd name="T47" fmla="*/ 220 h 437"/>
                <a:gd name="T48" fmla="*/ 304 w 413"/>
                <a:gd name="T49" fmla="*/ 219 h 437"/>
                <a:gd name="T50" fmla="*/ 297 w 413"/>
                <a:gd name="T51" fmla="*/ 176 h 437"/>
                <a:gd name="T52" fmla="*/ 277 w 413"/>
                <a:gd name="T53" fmla="*/ 140 h 437"/>
                <a:gd name="T54" fmla="*/ 245 w 413"/>
                <a:gd name="T55" fmla="*/ 115 h 437"/>
                <a:gd name="T56" fmla="*/ 205 w 413"/>
                <a:gd name="T57" fmla="*/ 105 h 437"/>
                <a:gd name="T58" fmla="*/ 165 w 413"/>
                <a:gd name="T59" fmla="*/ 114 h 437"/>
                <a:gd name="T60" fmla="*/ 135 w 413"/>
                <a:gd name="T61" fmla="*/ 139 h 437"/>
                <a:gd name="T62" fmla="*/ 115 w 413"/>
                <a:gd name="T63" fmla="*/ 174 h 437"/>
                <a:gd name="T64" fmla="*/ 108 w 413"/>
                <a:gd name="T65" fmla="*/ 218 h 437"/>
                <a:gd name="T66" fmla="*/ 108 w 413"/>
                <a:gd name="T67" fmla="*/ 219 h 437"/>
                <a:gd name="T68" fmla="*/ 115 w 413"/>
                <a:gd name="T69" fmla="*/ 262 h 437"/>
                <a:gd name="T70" fmla="*/ 135 w 413"/>
                <a:gd name="T71" fmla="*/ 298 h 437"/>
                <a:gd name="T72" fmla="*/ 166 w 413"/>
                <a:gd name="T73" fmla="*/ 323 h 437"/>
                <a:gd name="T74" fmla="*/ 206 w 413"/>
                <a:gd name="T75" fmla="*/ 33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3" h="437">
                  <a:moveTo>
                    <a:pt x="206" y="437"/>
                  </a:moveTo>
                  <a:cubicBezTo>
                    <a:pt x="176" y="437"/>
                    <a:pt x="149" y="432"/>
                    <a:pt x="123" y="420"/>
                  </a:cubicBezTo>
                  <a:cubicBezTo>
                    <a:pt x="98" y="409"/>
                    <a:pt x="76" y="393"/>
                    <a:pt x="58" y="374"/>
                  </a:cubicBezTo>
                  <a:cubicBezTo>
                    <a:pt x="40" y="354"/>
                    <a:pt x="26" y="331"/>
                    <a:pt x="15" y="305"/>
                  </a:cubicBezTo>
                  <a:cubicBezTo>
                    <a:pt x="5" y="278"/>
                    <a:pt x="0" y="250"/>
                    <a:pt x="0" y="220"/>
                  </a:cubicBezTo>
                  <a:cubicBezTo>
                    <a:pt x="0" y="219"/>
                    <a:pt x="0" y="219"/>
                    <a:pt x="0" y="219"/>
                  </a:cubicBezTo>
                  <a:cubicBezTo>
                    <a:pt x="0" y="189"/>
                    <a:pt x="5" y="160"/>
                    <a:pt x="15" y="134"/>
                  </a:cubicBezTo>
                  <a:cubicBezTo>
                    <a:pt x="26" y="107"/>
                    <a:pt x="40" y="84"/>
                    <a:pt x="59" y="64"/>
                  </a:cubicBezTo>
                  <a:cubicBezTo>
                    <a:pt x="77" y="44"/>
                    <a:pt x="99" y="29"/>
                    <a:pt x="124" y="17"/>
                  </a:cubicBezTo>
                  <a:cubicBezTo>
                    <a:pt x="150" y="6"/>
                    <a:pt x="177" y="0"/>
                    <a:pt x="207" y="0"/>
                  </a:cubicBezTo>
                  <a:cubicBezTo>
                    <a:pt x="236" y="0"/>
                    <a:pt x="264" y="6"/>
                    <a:pt x="289" y="17"/>
                  </a:cubicBezTo>
                  <a:cubicBezTo>
                    <a:pt x="314" y="29"/>
                    <a:pt x="336" y="44"/>
                    <a:pt x="354" y="64"/>
                  </a:cubicBezTo>
                  <a:cubicBezTo>
                    <a:pt x="372" y="83"/>
                    <a:pt x="387" y="106"/>
                    <a:pt x="397" y="133"/>
                  </a:cubicBezTo>
                  <a:cubicBezTo>
                    <a:pt x="408" y="159"/>
                    <a:pt x="413" y="188"/>
                    <a:pt x="413" y="218"/>
                  </a:cubicBezTo>
                  <a:cubicBezTo>
                    <a:pt x="413" y="219"/>
                    <a:pt x="413" y="219"/>
                    <a:pt x="413" y="219"/>
                  </a:cubicBezTo>
                  <a:cubicBezTo>
                    <a:pt x="413" y="249"/>
                    <a:pt x="408" y="277"/>
                    <a:pt x="397" y="304"/>
                  </a:cubicBezTo>
                  <a:cubicBezTo>
                    <a:pt x="387" y="330"/>
                    <a:pt x="372" y="354"/>
                    <a:pt x="354" y="373"/>
                  </a:cubicBezTo>
                  <a:cubicBezTo>
                    <a:pt x="335" y="393"/>
                    <a:pt x="313" y="409"/>
                    <a:pt x="288" y="420"/>
                  </a:cubicBezTo>
                  <a:cubicBezTo>
                    <a:pt x="263" y="432"/>
                    <a:pt x="235" y="437"/>
                    <a:pt x="206" y="437"/>
                  </a:cubicBezTo>
                  <a:close/>
                  <a:moveTo>
                    <a:pt x="206" y="332"/>
                  </a:moveTo>
                  <a:cubicBezTo>
                    <a:pt x="221" y="332"/>
                    <a:pt x="234" y="329"/>
                    <a:pt x="247" y="323"/>
                  </a:cubicBezTo>
                  <a:cubicBezTo>
                    <a:pt x="259" y="317"/>
                    <a:pt x="269" y="309"/>
                    <a:pt x="277" y="299"/>
                  </a:cubicBezTo>
                  <a:cubicBezTo>
                    <a:pt x="286" y="289"/>
                    <a:pt x="292" y="277"/>
                    <a:pt x="297" y="263"/>
                  </a:cubicBezTo>
                  <a:cubicBezTo>
                    <a:pt x="302" y="250"/>
                    <a:pt x="304" y="235"/>
                    <a:pt x="304" y="220"/>
                  </a:cubicBezTo>
                  <a:cubicBezTo>
                    <a:pt x="304" y="219"/>
                    <a:pt x="304" y="219"/>
                    <a:pt x="304" y="219"/>
                  </a:cubicBezTo>
                  <a:cubicBezTo>
                    <a:pt x="304" y="204"/>
                    <a:pt x="302" y="189"/>
                    <a:pt x="297" y="176"/>
                  </a:cubicBezTo>
                  <a:cubicBezTo>
                    <a:pt x="292" y="162"/>
                    <a:pt x="286" y="150"/>
                    <a:pt x="277" y="140"/>
                  </a:cubicBezTo>
                  <a:cubicBezTo>
                    <a:pt x="268" y="129"/>
                    <a:pt x="258" y="121"/>
                    <a:pt x="245" y="115"/>
                  </a:cubicBezTo>
                  <a:cubicBezTo>
                    <a:pt x="233" y="108"/>
                    <a:pt x="220" y="105"/>
                    <a:pt x="205" y="105"/>
                  </a:cubicBezTo>
                  <a:cubicBezTo>
                    <a:pt x="191" y="105"/>
                    <a:pt x="177" y="108"/>
                    <a:pt x="165" y="114"/>
                  </a:cubicBezTo>
                  <a:cubicBezTo>
                    <a:pt x="154" y="120"/>
                    <a:pt x="143" y="128"/>
                    <a:pt x="135" y="139"/>
                  </a:cubicBezTo>
                  <a:cubicBezTo>
                    <a:pt x="126" y="149"/>
                    <a:pt x="119" y="161"/>
                    <a:pt x="115" y="174"/>
                  </a:cubicBezTo>
                  <a:cubicBezTo>
                    <a:pt x="110" y="188"/>
                    <a:pt x="108" y="202"/>
                    <a:pt x="108" y="218"/>
                  </a:cubicBezTo>
                  <a:cubicBezTo>
                    <a:pt x="108" y="219"/>
                    <a:pt x="108" y="219"/>
                    <a:pt x="108" y="219"/>
                  </a:cubicBezTo>
                  <a:cubicBezTo>
                    <a:pt x="108" y="234"/>
                    <a:pt x="110" y="248"/>
                    <a:pt x="115" y="262"/>
                  </a:cubicBezTo>
                  <a:cubicBezTo>
                    <a:pt x="120" y="276"/>
                    <a:pt x="127" y="288"/>
                    <a:pt x="135" y="298"/>
                  </a:cubicBezTo>
                  <a:cubicBezTo>
                    <a:pt x="144" y="308"/>
                    <a:pt x="154" y="317"/>
                    <a:pt x="166" y="323"/>
                  </a:cubicBezTo>
                  <a:cubicBezTo>
                    <a:pt x="178" y="329"/>
                    <a:pt x="192" y="332"/>
                    <a:pt x="206" y="3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9">
              <a:extLst>
                <a:ext uri="{FF2B5EF4-FFF2-40B4-BE49-F238E27FC236}">
                  <a16:creationId xmlns:a16="http://schemas.microsoft.com/office/drawing/2014/main" id="{923879DF-2D70-4605-8141-1D6B5A4C1573}"/>
                </a:ext>
              </a:extLst>
            </p:cNvPr>
            <p:cNvSpPr>
              <a:spLocks/>
            </p:cNvSpPr>
            <p:nvPr userDrawn="1"/>
          </p:nvSpPr>
          <p:spPr bwMode="auto">
            <a:xfrm>
              <a:off x="293" y="683"/>
              <a:ext cx="573" cy="599"/>
            </a:xfrm>
            <a:custGeom>
              <a:avLst/>
              <a:gdLst>
                <a:gd name="T0" fmla="*/ 423 w 573"/>
                <a:gd name="T1" fmla="*/ 599 h 599"/>
                <a:gd name="T2" fmla="*/ 573 w 573"/>
                <a:gd name="T3" fmla="*/ 599 h 599"/>
                <a:gd name="T4" fmla="*/ 354 w 573"/>
                <a:gd name="T5" fmla="*/ 0 h 599"/>
                <a:gd name="T6" fmla="*/ 218 w 573"/>
                <a:gd name="T7" fmla="*/ 0 h 599"/>
                <a:gd name="T8" fmla="*/ 0 w 573"/>
                <a:gd name="T9" fmla="*/ 599 h 599"/>
                <a:gd name="T10" fmla="*/ 150 w 573"/>
                <a:gd name="T11" fmla="*/ 599 h 599"/>
                <a:gd name="T12" fmla="*/ 188 w 573"/>
                <a:gd name="T13" fmla="*/ 488 h 599"/>
                <a:gd name="T14" fmla="*/ 314 w 573"/>
                <a:gd name="T15" fmla="*/ 488 h 599"/>
                <a:gd name="T16" fmla="*/ 282 w 573"/>
                <a:gd name="T17" fmla="*/ 387 h 599"/>
                <a:gd name="T18" fmla="*/ 222 w 573"/>
                <a:gd name="T19" fmla="*/ 387 h 599"/>
                <a:gd name="T20" fmla="*/ 286 w 573"/>
                <a:gd name="T21" fmla="*/ 198 h 599"/>
                <a:gd name="T22" fmla="*/ 423 w 573"/>
                <a:gd name="T23"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599">
                  <a:moveTo>
                    <a:pt x="423" y="599"/>
                  </a:moveTo>
                  <a:lnTo>
                    <a:pt x="573" y="599"/>
                  </a:lnTo>
                  <a:lnTo>
                    <a:pt x="354" y="0"/>
                  </a:lnTo>
                  <a:lnTo>
                    <a:pt x="218" y="0"/>
                  </a:lnTo>
                  <a:lnTo>
                    <a:pt x="0" y="599"/>
                  </a:lnTo>
                  <a:lnTo>
                    <a:pt x="150" y="599"/>
                  </a:lnTo>
                  <a:lnTo>
                    <a:pt x="188" y="488"/>
                  </a:lnTo>
                  <a:lnTo>
                    <a:pt x="314" y="488"/>
                  </a:lnTo>
                  <a:lnTo>
                    <a:pt x="282" y="387"/>
                  </a:lnTo>
                  <a:lnTo>
                    <a:pt x="222" y="387"/>
                  </a:lnTo>
                  <a:lnTo>
                    <a:pt x="286" y="198"/>
                  </a:lnTo>
                  <a:lnTo>
                    <a:pt x="423" y="5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10">
              <a:extLst>
                <a:ext uri="{FF2B5EF4-FFF2-40B4-BE49-F238E27FC236}">
                  <a16:creationId xmlns:a16="http://schemas.microsoft.com/office/drawing/2014/main" id="{7694C658-9705-4108-BBFF-5E70B3BDF6EC}"/>
                </a:ext>
              </a:extLst>
            </p:cNvPr>
            <p:cNvSpPr>
              <a:spLocks noEditPoints="1"/>
            </p:cNvSpPr>
            <p:nvPr userDrawn="1"/>
          </p:nvSpPr>
          <p:spPr bwMode="auto">
            <a:xfrm>
              <a:off x="945" y="683"/>
              <a:ext cx="566" cy="454"/>
            </a:xfrm>
            <a:custGeom>
              <a:avLst/>
              <a:gdLst>
                <a:gd name="T0" fmla="*/ 165 w 566"/>
                <a:gd name="T1" fmla="*/ 237 h 454"/>
                <a:gd name="T2" fmla="*/ 0 w 566"/>
                <a:gd name="T3" fmla="*/ 21 h 454"/>
                <a:gd name="T4" fmla="*/ 0 w 566"/>
                <a:gd name="T5" fmla="*/ 234 h 454"/>
                <a:gd name="T6" fmla="*/ 165 w 566"/>
                <a:gd name="T7" fmla="*/ 454 h 454"/>
                <a:gd name="T8" fmla="*/ 566 w 566"/>
                <a:gd name="T9" fmla="*/ 0 h 454"/>
                <a:gd name="T10" fmla="*/ 370 w 566"/>
                <a:gd name="T11" fmla="*/ 0 h 454"/>
                <a:gd name="T12" fmla="*/ 165 w 566"/>
                <a:gd name="T13" fmla="*/ 237 h 454"/>
                <a:gd name="T14" fmla="*/ 156 w 566"/>
                <a:gd name="T15" fmla="*/ 233 h 454"/>
                <a:gd name="T16" fmla="*/ 156 w 566"/>
                <a:gd name="T17" fmla="*/ 23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4">
                  <a:moveTo>
                    <a:pt x="165" y="237"/>
                  </a:moveTo>
                  <a:lnTo>
                    <a:pt x="0" y="21"/>
                  </a:lnTo>
                  <a:lnTo>
                    <a:pt x="0" y="234"/>
                  </a:lnTo>
                  <a:lnTo>
                    <a:pt x="165" y="454"/>
                  </a:lnTo>
                  <a:lnTo>
                    <a:pt x="566" y="0"/>
                  </a:lnTo>
                  <a:lnTo>
                    <a:pt x="370" y="0"/>
                  </a:lnTo>
                  <a:lnTo>
                    <a:pt x="165" y="237"/>
                  </a:lnTo>
                  <a:close/>
                  <a:moveTo>
                    <a:pt x="156" y="233"/>
                  </a:moveTo>
                  <a:lnTo>
                    <a:pt x="156" y="23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1">
              <a:extLst>
                <a:ext uri="{FF2B5EF4-FFF2-40B4-BE49-F238E27FC236}">
                  <a16:creationId xmlns:a16="http://schemas.microsoft.com/office/drawing/2014/main" id="{49FEC4D4-3C60-4029-A8FB-CF7E2F7829A3}"/>
                </a:ext>
              </a:extLst>
            </p:cNvPr>
            <p:cNvSpPr>
              <a:spLocks noEditPoints="1"/>
            </p:cNvSpPr>
            <p:nvPr userDrawn="1"/>
          </p:nvSpPr>
          <p:spPr bwMode="auto">
            <a:xfrm>
              <a:off x="945" y="683"/>
              <a:ext cx="566" cy="454"/>
            </a:xfrm>
            <a:custGeom>
              <a:avLst/>
              <a:gdLst>
                <a:gd name="T0" fmla="*/ 165 w 566"/>
                <a:gd name="T1" fmla="*/ 237 h 454"/>
                <a:gd name="T2" fmla="*/ 0 w 566"/>
                <a:gd name="T3" fmla="*/ 21 h 454"/>
                <a:gd name="T4" fmla="*/ 0 w 566"/>
                <a:gd name="T5" fmla="*/ 234 h 454"/>
                <a:gd name="T6" fmla="*/ 165 w 566"/>
                <a:gd name="T7" fmla="*/ 454 h 454"/>
                <a:gd name="T8" fmla="*/ 566 w 566"/>
                <a:gd name="T9" fmla="*/ 0 h 454"/>
                <a:gd name="T10" fmla="*/ 370 w 566"/>
                <a:gd name="T11" fmla="*/ 0 h 454"/>
                <a:gd name="T12" fmla="*/ 165 w 566"/>
                <a:gd name="T13" fmla="*/ 237 h 454"/>
                <a:gd name="T14" fmla="*/ 156 w 566"/>
                <a:gd name="T15" fmla="*/ 233 h 454"/>
                <a:gd name="T16" fmla="*/ 156 w 566"/>
                <a:gd name="T17" fmla="*/ 23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4">
                  <a:moveTo>
                    <a:pt x="165" y="237"/>
                  </a:moveTo>
                  <a:lnTo>
                    <a:pt x="0" y="21"/>
                  </a:lnTo>
                  <a:lnTo>
                    <a:pt x="0" y="234"/>
                  </a:lnTo>
                  <a:lnTo>
                    <a:pt x="165" y="454"/>
                  </a:lnTo>
                  <a:lnTo>
                    <a:pt x="566" y="0"/>
                  </a:lnTo>
                  <a:lnTo>
                    <a:pt x="370" y="0"/>
                  </a:lnTo>
                  <a:lnTo>
                    <a:pt x="165" y="237"/>
                  </a:lnTo>
                  <a:moveTo>
                    <a:pt x="156" y="233"/>
                  </a:moveTo>
                  <a:lnTo>
                    <a:pt x="156" y="2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28" name="Connecteur droit 27">
            <a:extLst>
              <a:ext uri="{FF2B5EF4-FFF2-40B4-BE49-F238E27FC236}">
                <a16:creationId xmlns:a16="http://schemas.microsoft.com/office/drawing/2014/main" id="{9099B522-608B-4312-92AB-0FAC1FB781D7}"/>
              </a:ext>
            </a:extLst>
          </p:cNvPr>
          <p:cNvCxnSpPr>
            <a:cxnSpLocks/>
          </p:cNvCxnSpPr>
          <p:nvPr userDrawn="1"/>
        </p:nvCxnSpPr>
        <p:spPr>
          <a:xfrm>
            <a:off x="5556000" y="2149337"/>
            <a:ext cx="1080000" cy="0"/>
          </a:xfrm>
          <a:prstGeom prst="line">
            <a:avLst/>
          </a:prstGeom>
          <a:ln w="2540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67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Chapitre 4">
    <p:bg>
      <p:bgPr>
        <a:gradFill flip="none" rotWithShape="1">
          <a:gsLst>
            <a:gs pos="0">
              <a:schemeClr val="accent5"/>
            </a:gs>
            <a:gs pos="97000">
              <a:schemeClr val="accent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10BEE0-E4BF-497D-B531-BDC6BD807CFC}"/>
              </a:ext>
            </a:extLst>
          </p:cNvPr>
          <p:cNvSpPr>
            <a:spLocks noGrp="1"/>
          </p:cNvSpPr>
          <p:nvPr>
            <p:ph type="title" hasCustomPrompt="1"/>
          </p:nvPr>
        </p:nvSpPr>
        <p:spPr>
          <a:xfrm>
            <a:off x="831850" y="853200"/>
            <a:ext cx="10515600" cy="994112"/>
          </a:xfrm>
        </p:spPr>
        <p:txBody>
          <a:bodyPr anchor="b">
            <a:normAutofit/>
          </a:bodyPr>
          <a:lstStyle>
            <a:lvl1pPr algn="ctr">
              <a:defRPr sz="3600" b="1">
                <a:solidFill>
                  <a:schemeClr val="bg1"/>
                </a:solidFill>
              </a:defRPr>
            </a:lvl1pPr>
          </a:lstStyle>
          <a:p>
            <a:r>
              <a:rPr lang="fr-FR"/>
              <a:t>00</a:t>
            </a:r>
          </a:p>
        </p:txBody>
      </p:sp>
      <p:sp>
        <p:nvSpPr>
          <p:cNvPr id="3" name="Espace réservé du texte 2">
            <a:extLst>
              <a:ext uri="{FF2B5EF4-FFF2-40B4-BE49-F238E27FC236}">
                <a16:creationId xmlns:a16="http://schemas.microsoft.com/office/drawing/2014/main" id="{21D2ABBE-593F-4E51-9726-0AA69AEBF828}"/>
              </a:ext>
            </a:extLst>
          </p:cNvPr>
          <p:cNvSpPr>
            <a:spLocks noGrp="1"/>
          </p:cNvSpPr>
          <p:nvPr>
            <p:ph type="body" idx="1"/>
          </p:nvPr>
        </p:nvSpPr>
        <p:spPr>
          <a:xfrm>
            <a:off x="831850" y="2613600"/>
            <a:ext cx="10515600" cy="2397600"/>
          </a:xfrm>
        </p:spPr>
        <p:txBody>
          <a:bodyPr anchor="ctr">
            <a:normAutofit/>
          </a:bodyPr>
          <a:lstStyle>
            <a:lvl1pPr marL="0" indent="0" algn="ctr">
              <a:buNone/>
              <a:defRPr sz="4000" b="0" spc="2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grpSp>
        <p:nvGrpSpPr>
          <p:cNvPr id="20" name="Group 4">
            <a:extLst>
              <a:ext uri="{FF2B5EF4-FFF2-40B4-BE49-F238E27FC236}">
                <a16:creationId xmlns:a16="http://schemas.microsoft.com/office/drawing/2014/main" id="{C7AF91C7-B653-4C6E-AFBB-9BE63B569A78}"/>
              </a:ext>
            </a:extLst>
          </p:cNvPr>
          <p:cNvGrpSpPr>
            <a:grpSpLocks noChangeAspect="1"/>
          </p:cNvGrpSpPr>
          <p:nvPr userDrawn="1"/>
        </p:nvGrpSpPr>
        <p:grpSpPr bwMode="auto">
          <a:xfrm>
            <a:off x="5228522" y="5813940"/>
            <a:ext cx="1734956" cy="435739"/>
            <a:chOff x="293" y="683"/>
            <a:chExt cx="2385" cy="599"/>
          </a:xfrm>
        </p:grpSpPr>
        <p:sp>
          <p:nvSpPr>
            <p:cNvPr id="21" name="Freeform 5">
              <a:extLst>
                <a:ext uri="{FF2B5EF4-FFF2-40B4-BE49-F238E27FC236}">
                  <a16:creationId xmlns:a16="http://schemas.microsoft.com/office/drawing/2014/main" id="{635E2042-2834-4CF0-A501-FFC931DBF259}"/>
                </a:ext>
              </a:extLst>
            </p:cNvPr>
            <p:cNvSpPr>
              <a:spLocks/>
            </p:cNvSpPr>
            <p:nvPr userDrawn="1"/>
          </p:nvSpPr>
          <p:spPr bwMode="auto">
            <a:xfrm>
              <a:off x="945" y="683"/>
              <a:ext cx="575" cy="599"/>
            </a:xfrm>
            <a:custGeom>
              <a:avLst/>
              <a:gdLst>
                <a:gd name="T0" fmla="*/ 165 w 575"/>
                <a:gd name="T1" fmla="*/ 237 h 599"/>
                <a:gd name="T2" fmla="*/ 338 w 575"/>
                <a:gd name="T3" fmla="*/ 253 h 599"/>
                <a:gd name="T4" fmla="*/ 575 w 575"/>
                <a:gd name="T5" fmla="*/ 599 h 599"/>
                <a:gd name="T6" fmla="*/ 375 w 575"/>
                <a:gd name="T7" fmla="*/ 599 h 599"/>
                <a:gd name="T8" fmla="*/ 225 w 575"/>
                <a:gd name="T9" fmla="*/ 386 h 599"/>
                <a:gd name="T10" fmla="*/ 165 w 575"/>
                <a:gd name="T11" fmla="*/ 454 h 599"/>
                <a:gd name="T12" fmla="*/ 165 w 575"/>
                <a:gd name="T13" fmla="*/ 599 h 599"/>
                <a:gd name="T14" fmla="*/ 0 w 575"/>
                <a:gd name="T15" fmla="*/ 599 h 599"/>
                <a:gd name="T16" fmla="*/ 0 w 575"/>
                <a:gd name="T17" fmla="*/ 0 h 599"/>
                <a:gd name="T18" fmla="*/ 165 w 575"/>
                <a:gd name="T19" fmla="*/ 0 h 599"/>
                <a:gd name="T20" fmla="*/ 165 w 575"/>
                <a:gd name="T21" fmla="*/ 23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5" h="599">
                  <a:moveTo>
                    <a:pt x="165" y="237"/>
                  </a:moveTo>
                  <a:lnTo>
                    <a:pt x="338" y="253"/>
                  </a:lnTo>
                  <a:lnTo>
                    <a:pt x="575" y="599"/>
                  </a:lnTo>
                  <a:lnTo>
                    <a:pt x="375" y="599"/>
                  </a:lnTo>
                  <a:lnTo>
                    <a:pt x="225" y="386"/>
                  </a:lnTo>
                  <a:lnTo>
                    <a:pt x="165" y="454"/>
                  </a:lnTo>
                  <a:lnTo>
                    <a:pt x="165" y="599"/>
                  </a:lnTo>
                  <a:lnTo>
                    <a:pt x="0" y="599"/>
                  </a:lnTo>
                  <a:lnTo>
                    <a:pt x="0" y="0"/>
                  </a:lnTo>
                  <a:lnTo>
                    <a:pt x="165" y="0"/>
                  </a:lnTo>
                  <a:lnTo>
                    <a:pt x="165" y="2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6">
              <a:extLst>
                <a:ext uri="{FF2B5EF4-FFF2-40B4-BE49-F238E27FC236}">
                  <a16:creationId xmlns:a16="http://schemas.microsoft.com/office/drawing/2014/main" id="{ED3E62C7-55C9-4531-A961-1AE31AA19680}"/>
                </a:ext>
              </a:extLst>
            </p:cNvPr>
            <p:cNvSpPr>
              <a:spLocks/>
            </p:cNvSpPr>
            <p:nvPr userDrawn="1"/>
          </p:nvSpPr>
          <p:spPr bwMode="auto">
            <a:xfrm>
              <a:off x="945" y="683"/>
              <a:ext cx="575" cy="599"/>
            </a:xfrm>
            <a:custGeom>
              <a:avLst/>
              <a:gdLst>
                <a:gd name="T0" fmla="*/ 165 w 575"/>
                <a:gd name="T1" fmla="*/ 237 h 599"/>
                <a:gd name="T2" fmla="*/ 338 w 575"/>
                <a:gd name="T3" fmla="*/ 253 h 599"/>
                <a:gd name="T4" fmla="*/ 575 w 575"/>
                <a:gd name="T5" fmla="*/ 599 h 599"/>
                <a:gd name="T6" fmla="*/ 375 w 575"/>
                <a:gd name="T7" fmla="*/ 599 h 599"/>
                <a:gd name="T8" fmla="*/ 225 w 575"/>
                <a:gd name="T9" fmla="*/ 386 h 599"/>
                <a:gd name="T10" fmla="*/ 165 w 575"/>
                <a:gd name="T11" fmla="*/ 454 h 599"/>
                <a:gd name="T12" fmla="*/ 165 w 575"/>
                <a:gd name="T13" fmla="*/ 599 h 599"/>
                <a:gd name="T14" fmla="*/ 0 w 575"/>
                <a:gd name="T15" fmla="*/ 599 h 599"/>
                <a:gd name="T16" fmla="*/ 0 w 575"/>
                <a:gd name="T17" fmla="*/ 0 h 599"/>
                <a:gd name="T18" fmla="*/ 165 w 575"/>
                <a:gd name="T19" fmla="*/ 0 h 599"/>
                <a:gd name="T20" fmla="*/ 165 w 575"/>
                <a:gd name="T21" fmla="*/ 23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5" h="599">
                  <a:moveTo>
                    <a:pt x="165" y="237"/>
                  </a:moveTo>
                  <a:lnTo>
                    <a:pt x="338" y="253"/>
                  </a:lnTo>
                  <a:lnTo>
                    <a:pt x="575" y="599"/>
                  </a:lnTo>
                  <a:lnTo>
                    <a:pt x="375" y="599"/>
                  </a:lnTo>
                  <a:lnTo>
                    <a:pt x="225" y="386"/>
                  </a:lnTo>
                  <a:lnTo>
                    <a:pt x="165" y="454"/>
                  </a:lnTo>
                  <a:lnTo>
                    <a:pt x="165" y="599"/>
                  </a:lnTo>
                  <a:lnTo>
                    <a:pt x="0" y="599"/>
                  </a:lnTo>
                  <a:lnTo>
                    <a:pt x="0" y="0"/>
                  </a:lnTo>
                  <a:lnTo>
                    <a:pt x="165" y="0"/>
                  </a:lnTo>
                  <a:lnTo>
                    <a:pt x="165"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7">
              <a:extLst>
                <a:ext uri="{FF2B5EF4-FFF2-40B4-BE49-F238E27FC236}">
                  <a16:creationId xmlns:a16="http://schemas.microsoft.com/office/drawing/2014/main" id="{1C08DAF2-B3AB-424E-8C62-F9517A3EB05A}"/>
                </a:ext>
              </a:extLst>
            </p:cNvPr>
            <p:cNvSpPr>
              <a:spLocks/>
            </p:cNvSpPr>
            <p:nvPr userDrawn="1"/>
          </p:nvSpPr>
          <p:spPr bwMode="auto">
            <a:xfrm>
              <a:off x="1588" y="683"/>
              <a:ext cx="465" cy="599"/>
            </a:xfrm>
            <a:custGeom>
              <a:avLst/>
              <a:gdLst>
                <a:gd name="T0" fmla="*/ 160 w 465"/>
                <a:gd name="T1" fmla="*/ 145 h 599"/>
                <a:gd name="T2" fmla="*/ 0 w 465"/>
                <a:gd name="T3" fmla="*/ 145 h 599"/>
                <a:gd name="T4" fmla="*/ 0 w 465"/>
                <a:gd name="T5" fmla="*/ 0 h 599"/>
                <a:gd name="T6" fmla="*/ 465 w 465"/>
                <a:gd name="T7" fmla="*/ 0 h 599"/>
                <a:gd name="T8" fmla="*/ 465 w 465"/>
                <a:gd name="T9" fmla="*/ 145 h 599"/>
                <a:gd name="T10" fmla="*/ 307 w 465"/>
                <a:gd name="T11" fmla="*/ 145 h 599"/>
                <a:gd name="T12" fmla="*/ 307 w 465"/>
                <a:gd name="T13" fmla="*/ 599 h 599"/>
                <a:gd name="T14" fmla="*/ 160 w 465"/>
                <a:gd name="T15" fmla="*/ 599 h 599"/>
                <a:gd name="T16" fmla="*/ 160 w 465"/>
                <a:gd name="T17" fmla="*/ 14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599">
                  <a:moveTo>
                    <a:pt x="160" y="145"/>
                  </a:moveTo>
                  <a:lnTo>
                    <a:pt x="0" y="145"/>
                  </a:lnTo>
                  <a:lnTo>
                    <a:pt x="0" y="0"/>
                  </a:lnTo>
                  <a:lnTo>
                    <a:pt x="465" y="0"/>
                  </a:lnTo>
                  <a:lnTo>
                    <a:pt x="465" y="145"/>
                  </a:lnTo>
                  <a:lnTo>
                    <a:pt x="307" y="145"/>
                  </a:lnTo>
                  <a:lnTo>
                    <a:pt x="307" y="599"/>
                  </a:lnTo>
                  <a:lnTo>
                    <a:pt x="160" y="599"/>
                  </a:lnTo>
                  <a:lnTo>
                    <a:pt x="160" y="1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8">
              <a:extLst>
                <a:ext uri="{FF2B5EF4-FFF2-40B4-BE49-F238E27FC236}">
                  <a16:creationId xmlns:a16="http://schemas.microsoft.com/office/drawing/2014/main" id="{7E22A719-8840-4B18-A8AE-E5FC4A6CBDBC}"/>
                </a:ext>
              </a:extLst>
            </p:cNvPr>
            <p:cNvSpPr>
              <a:spLocks noEditPoints="1"/>
            </p:cNvSpPr>
            <p:nvPr userDrawn="1"/>
          </p:nvSpPr>
          <p:spPr bwMode="auto">
            <a:xfrm>
              <a:off x="2115" y="683"/>
              <a:ext cx="563" cy="598"/>
            </a:xfrm>
            <a:custGeom>
              <a:avLst/>
              <a:gdLst>
                <a:gd name="T0" fmla="*/ 206 w 413"/>
                <a:gd name="T1" fmla="*/ 437 h 437"/>
                <a:gd name="T2" fmla="*/ 123 w 413"/>
                <a:gd name="T3" fmla="*/ 420 h 437"/>
                <a:gd name="T4" fmla="*/ 58 w 413"/>
                <a:gd name="T5" fmla="*/ 374 h 437"/>
                <a:gd name="T6" fmla="*/ 15 w 413"/>
                <a:gd name="T7" fmla="*/ 305 h 437"/>
                <a:gd name="T8" fmla="*/ 0 w 413"/>
                <a:gd name="T9" fmla="*/ 220 h 437"/>
                <a:gd name="T10" fmla="*/ 0 w 413"/>
                <a:gd name="T11" fmla="*/ 219 h 437"/>
                <a:gd name="T12" fmla="*/ 15 w 413"/>
                <a:gd name="T13" fmla="*/ 134 h 437"/>
                <a:gd name="T14" fmla="*/ 59 w 413"/>
                <a:gd name="T15" fmla="*/ 64 h 437"/>
                <a:gd name="T16" fmla="*/ 124 w 413"/>
                <a:gd name="T17" fmla="*/ 17 h 437"/>
                <a:gd name="T18" fmla="*/ 207 w 413"/>
                <a:gd name="T19" fmla="*/ 0 h 437"/>
                <a:gd name="T20" fmla="*/ 289 w 413"/>
                <a:gd name="T21" fmla="*/ 17 h 437"/>
                <a:gd name="T22" fmla="*/ 354 w 413"/>
                <a:gd name="T23" fmla="*/ 64 h 437"/>
                <a:gd name="T24" fmla="*/ 397 w 413"/>
                <a:gd name="T25" fmla="*/ 133 h 437"/>
                <a:gd name="T26" fmla="*/ 413 w 413"/>
                <a:gd name="T27" fmla="*/ 218 h 437"/>
                <a:gd name="T28" fmla="*/ 413 w 413"/>
                <a:gd name="T29" fmla="*/ 219 h 437"/>
                <a:gd name="T30" fmla="*/ 397 w 413"/>
                <a:gd name="T31" fmla="*/ 304 h 437"/>
                <a:gd name="T32" fmla="*/ 354 w 413"/>
                <a:gd name="T33" fmla="*/ 373 h 437"/>
                <a:gd name="T34" fmla="*/ 288 w 413"/>
                <a:gd name="T35" fmla="*/ 420 h 437"/>
                <a:gd name="T36" fmla="*/ 206 w 413"/>
                <a:gd name="T37" fmla="*/ 437 h 437"/>
                <a:gd name="T38" fmla="*/ 206 w 413"/>
                <a:gd name="T39" fmla="*/ 332 h 437"/>
                <a:gd name="T40" fmla="*/ 247 w 413"/>
                <a:gd name="T41" fmla="*/ 323 h 437"/>
                <a:gd name="T42" fmla="*/ 277 w 413"/>
                <a:gd name="T43" fmla="*/ 299 h 437"/>
                <a:gd name="T44" fmla="*/ 297 w 413"/>
                <a:gd name="T45" fmla="*/ 263 h 437"/>
                <a:gd name="T46" fmla="*/ 304 w 413"/>
                <a:gd name="T47" fmla="*/ 220 h 437"/>
                <a:gd name="T48" fmla="*/ 304 w 413"/>
                <a:gd name="T49" fmla="*/ 219 h 437"/>
                <a:gd name="T50" fmla="*/ 297 w 413"/>
                <a:gd name="T51" fmla="*/ 176 h 437"/>
                <a:gd name="T52" fmla="*/ 277 w 413"/>
                <a:gd name="T53" fmla="*/ 140 h 437"/>
                <a:gd name="T54" fmla="*/ 245 w 413"/>
                <a:gd name="T55" fmla="*/ 115 h 437"/>
                <a:gd name="T56" fmla="*/ 205 w 413"/>
                <a:gd name="T57" fmla="*/ 105 h 437"/>
                <a:gd name="T58" fmla="*/ 165 w 413"/>
                <a:gd name="T59" fmla="*/ 114 h 437"/>
                <a:gd name="T60" fmla="*/ 135 w 413"/>
                <a:gd name="T61" fmla="*/ 139 h 437"/>
                <a:gd name="T62" fmla="*/ 115 w 413"/>
                <a:gd name="T63" fmla="*/ 174 h 437"/>
                <a:gd name="T64" fmla="*/ 108 w 413"/>
                <a:gd name="T65" fmla="*/ 218 h 437"/>
                <a:gd name="T66" fmla="*/ 108 w 413"/>
                <a:gd name="T67" fmla="*/ 219 h 437"/>
                <a:gd name="T68" fmla="*/ 115 w 413"/>
                <a:gd name="T69" fmla="*/ 262 h 437"/>
                <a:gd name="T70" fmla="*/ 135 w 413"/>
                <a:gd name="T71" fmla="*/ 298 h 437"/>
                <a:gd name="T72" fmla="*/ 166 w 413"/>
                <a:gd name="T73" fmla="*/ 323 h 437"/>
                <a:gd name="T74" fmla="*/ 206 w 413"/>
                <a:gd name="T75" fmla="*/ 33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3" h="437">
                  <a:moveTo>
                    <a:pt x="206" y="437"/>
                  </a:moveTo>
                  <a:cubicBezTo>
                    <a:pt x="176" y="437"/>
                    <a:pt x="149" y="432"/>
                    <a:pt x="123" y="420"/>
                  </a:cubicBezTo>
                  <a:cubicBezTo>
                    <a:pt x="98" y="409"/>
                    <a:pt x="76" y="393"/>
                    <a:pt x="58" y="374"/>
                  </a:cubicBezTo>
                  <a:cubicBezTo>
                    <a:pt x="40" y="354"/>
                    <a:pt x="26" y="331"/>
                    <a:pt x="15" y="305"/>
                  </a:cubicBezTo>
                  <a:cubicBezTo>
                    <a:pt x="5" y="278"/>
                    <a:pt x="0" y="250"/>
                    <a:pt x="0" y="220"/>
                  </a:cubicBezTo>
                  <a:cubicBezTo>
                    <a:pt x="0" y="219"/>
                    <a:pt x="0" y="219"/>
                    <a:pt x="0" y="219"/>
                  </a:cubicBezTo>
                  <a:cubicBezTo>
                    <a:pt x="0" y="189"/>
                    <a:pt x="5" y="160"/>
                    <a:pt x="15" y="134"/>
                  </a:cubicBezTo>
                  <a:cubicBezTo>
                    <a:pt x="26" y="107"/>
                    <a:pt x="40" y="84"/>
                    <a:pt x="59" y="64"/>
                  </a:cubicBezTo>
                  <a:cubicBezTo>
                    <a:pt x="77" y="44"/>
                    <a:pt x="99" y="29"/>
                    <a:pt x="124" y="17"/>
                  </a:cubicBezTo>
                  <a:cubicBezTo>
                    <a:pt x="150" y="6"/>
                    <a:pt x="177" y="0"/>
                    <a:pt x="207" y="0"/>
                  </a:cubicBezTo>
                  <a:cubicBezTo>
                    <a:pt x="236" y="0"/>
                    <a:pt x="264" y="6"/>
                    <a:pt x="289" y="17"/>
                  </a:cubicBezTo>
                  <a:cubicBezTo>
                    <a:pt x="314" y="29"/>
                    <a:pt x="336" y="44"/>
                    <a:pt x="354" y="64"/>
                  </a:cubicBezTo>
                  <a:cubicBezTo>
                    <a:pt x="372" y="83"/>
                    <a:pt x="387" y="106"/>
                    <a:pt x="397" y="133"/>
                  </a:cubicBezTo>
                  <a:cubicBezTo>
                    <a:pt x="408" y="159"/>
                    <a:pt x="413" y="188"/>
                    <a:pt x="413" y="218"/>
                  </a:cubicBezTo>
                  <a:cubicBezTo>
                    <a:pt x="413" y="219"/>
                    <a:pt x="413" y="219"/>
                    <a:pt x="413" y="219"/>
                  </a:cubicBezTo>
                  <a:cubicBezTo>
                    <a:pt x="413" y="249"/>
                    <a:pt x="408" y="277"/>
                    <a:pt x="397" y="304"/>
                  </a:cubicBezTo>
                  <a:cubicBezTo>
                    <a:pt x="387" y="330"/>
                    <a:pt x="372" y="354"/>
                    <a:pt x="354" y="373"/>
                  </a:cubicBezTo>
                  <a:cubicBezTo>
                    <a:pt x="335" y="393"/>
                    <a:pt x="313" y="409"/>
                    <a:pt x="288" y="420"/>
                  </a:cubicBezTo>
                  <a:cubicBezTo>
                    <a:pt x="263" y="432"/>
                    <a:pt x="235" y="437"/>
                    <a:pt x="206" y="437"/>
                  </a:cubicBezTo>
                  <a:close/>
                  <a:moveTo>
                    <a:pt x="206" y="332"/>
                  </a:moveTo>
                  <a:cubicBezTo>
                    <a:pt x="221" y="332"/>
                    <a:pt x="234" y="329"/>
                    <a:pt x="247" y="323"/>
                  </a:cubicBezTo>
                  <a:cubicBezTo>
                    <a:pt x="259" y="317"/>
                    <a:pt x="269" y="309"/>
                    <a:pt x="277" y="299"/>
                  </a:cubicBezTo>
                  <a:cubicBezTo>
                    <a:pt x="286" y="289"/>
                    <a:pt x="292" y="277"/>
                    <a:pt x="297" y="263"/>
                  </a:cubicBezTo>
                  <a:cubicBezTo>
                    <a:pt x="302" y="250"/>
                    <a:pt x="304" y="235"/>
                    <a:pt x="304" y="220"/>
                  </a:cubicBezTo>
                  <a:cubicBezTo>
                    <a:pt x="304" y="219"/>
                    <a:pt x="304" y="219"/>
                    <a:pt x="304" y="219"/>
                  </a:cubicBezTo>
                  <a:cubicBezTo>
                    <a:pt x="304" y="204"/>
                    <a:pt x="302" y="189"/>
                    <a:pt x="297" y="176"/>
                  </a:cubicBezTo>
                  <a:cubicBezTo>
                    <a:pt x="292" y="162"/>
                    <a:pt x="286" y="150"/>
                    <a:pt x="277" y="140"/>
                  </a:cubicBezTo>
                  <a:cubicBezTo>
                    <a:pt x="268" y="129"/>
                    <a:pt x="258" y="121"/>
                    <a:pt x="245" y="115"/>
                  </a:cubicBezTo>
                  <a:cubicBezTo>
                    <a:pt x="233" y="108"/>
                    <a:pt x="220" y="105"/>
                    <a:pt x="205" y="105"/>
                  </a:cubicBezTo>
                  <a:cubicBezTo>
                    <a:pt x="191" y="105"/>
                    <a:pt x="177" y="108"/>
                    <a:pt x="165" y="114"/>
                  </a:cubicBezTo>
                  <a:cubicBezTo>
                    <a:pt x="154" y="120"/>
                    <a:pt x="143" y="128"/>
                    <a:pt x="135" y="139"/>
                  </a:cubicBezTo>
                  <a:cubicBezTo>
                    <a:pt x="126" y="149"/>
                    <a:pt x="119" y="161"/>
                    <a:pt x="115" y="174"/>
                  </a:cubicBezTo>
                  <a:cubicBezTo>
                    <a:pt x="110" y="188"/>
                    <a:pt x="108" y="202"/>
                    <a:pt x="108" y="218"/>
                  </a:cubicBezTo>
                  <a:cubicBezTo>
                    <a:pt x="108" y="219"/>
                    <a:pt x="108" y="219"/>
                    <a:pt x="108" y="219"/>
                  </a:cubicBezTo>
                  <a:cubicBezTo>
                    <a:pt x="108" y="234"/>
                    <a:pt x="110" y="248"/>
                    <a:pt x="115" y="262"/>
                  </a:cubicBezTo>
                  <a:cubicBezTo>
                    <a:pt x="120" y="276"/>
                    <a:pt x="127" y="288"/>
                    <a:pt x="135" y="298"/>
                  </a:cubicBezTo>
                  <a:cubicBezTo>
                    <a:pt x="144" y="308"/>
                    <a:pt x="154" y="317"/>
                    <a:pt x="166" y="323"/>
                  </a:cubicBezTo>
                  <a:cubicBezTo>
                    <a:pt x="178" y="329"/>
                    <a:pt x="192" y="332"/>
                    <a:pt x="206" y="3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9">
              <a:extLst>
                <a:ext uri="{FF2B5EF4-FFF2-40B4-BE49-F238E27FC236}">
                  <a16:creationId xmlns:a16="http://schemas.microsoft.com/office/drawing/2014/main" id="{37E972C7-BAAC-4265-B07C-DCB4F735CE4D}"/>
                </a:ext>
              </a:extLst>
            </p:cNvPr>
            <p:cNvSpPr>
              <a:spLocks/>
            </p:cNvSpPr>
            <p:nvPr userDrawn="1"/>
          </p:nvSpPr>
          <p:spPr bwMode="auto">
            <a:xfrm>
              <a:off x="293" y="683"/>
              <a:ext cx="573" cy="599"/>
            </a:xfrm>
            <a:custGeom>
              <a:avLst/>
              <a:gdLst>
                <a:gd name="T0" fmla="*/ 423 w 573"/>
                <a:gd name="T1" fmla="*/ 599 h 599"/>
                <a:gd name="T2" fmla="*/ 573 w 573"/>
                <a:gd name="T3" fmla="*/ 599 h 599"/>
                <a:gd name="T4" fmla="*/ 354 w 573"/>
                <a:gd name="T5" fmla="*/ 0 h 599"/>
                <a:gd name="T6" fmla="*/ 218 w 573"/>
                <a:gd name="T7" fmla="*/ 0 h 599"/>
                <a:gd name="T8" fmla="*/ 0 w 573"/>
                <a:gd name="T9" fmla="*/ 599 h 599"/>
                <a:gd name="T10" fmla="*/ 150 w 573"/>
                <a:gd name="T11" fmla="*/ 599 h 599"/>
                <a:gd name="T12" fmla="*/ 188 w 573"/>
                <a:gd name="T13" fmla="*/ 488 h 599"/>
                <a:gd name="T14" fmla="*/ 314 w 573"/>
                <a:gd name="T15" fmla="*/ 488 h 599"/>
                <a:gd name="T16" fmla="*/ 282 w 573"/>
                <a:gd name="T17" fmla="*/ 387 h 599"/>
                <a:gd name="T18" fmla="*/ 222 w 573"/>
                <a:gd name="T19" fmla="*/ 387 h 599"/>
                <a:gd name="T20" fmla="*/ 286 w 573"/>
                <a:gd name="T21" fmla="*/ 198 h 599"/>
                <a:gd name="T22" fmla="*/ 423 w 573"/>
                <a:gd name="T23"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599">
                  <a:moveTo>
                    <a:pt x="423" y="599"/>
                  </a:moveTo>
                  <a:lnTo>
                    <a:pt x="573" y="599"/>
                  </a:lnTo>
                  <a:lnTo>
                    <a:pt x="354" y="0"/>
                  </a:lnTo>
                  <a:lnTo>
                    <a:pt x="218" y="0"/>
                  </a:lnTo>
                  <a:lnTo>
                    <a:pt x="0" y="599"/>
                  </a:lnTo>
                  <a:lnTo>
                    <a:pt x="150" y="599"/>
                  </a:lnTo>
                  <a:lnTo>
                    <a:pt x="188" y="488"/>
                  </a:lnTo>
                  <a:lnTo>
                    <a:pt x="314" y="488"/>
                  </a:lnTo>
                  <a:lnTo>
                    <a:pt x="282" y="387"/>
                  </a:lnTo>
                  <a:lnTo>
                    <a:pt x="222" y="387"/>
                  </a:lnTo>
                  <a:lnTo>
                    <a:pt x="286" y="198"/>
                  </a:lnTo>
                  <a:lnTo>
                    <a:pt x="423" y="5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10">
              <a:extLst>
                <a:ext uri="{FF2B5EF4-FFF2-40B4-BE49-F238E27FC236}">
                  <a16:creationId xmlns:a16="http://schemas.microsoft.com/office/drawing/2014/main" id="{F2461A47-A63B-436A-B88D-B7E06EB69127}"/>
                </a:ext>
              </a:extLst>
            </p:cNvPr>
            <p:cNvSpPr>
              <a:spLocks noEditPoints="1"/>
            </p:cNvSpPr>
            <p:nvPr userDrawn="1"/>
          </p:nvSpPr>
          <p:spPr bwMode="auto">
            <a:xfrm>
              <a:off x="945" y="683"/>
              <a:ext cx="566" cy="454"/>
            </a:xfrm>
            <a:custGeom>
              <a:avLst/>
              <a:gdLst>
                <a:gd name="T0" fmla="*/ 165 w 566"/>
                <a:gd name="T1" fmla="*/ 237 h 454"/>
                <a:gd name="T2" fmla="*/ 0 w 566"/>
                <a:gd name="T3" fmla="*/ 21 h 454"/>
                <a:gd name="T4" fmla="*/ 0 w 566"/>
                <a:gd name="T5" fmla="*/ 234 h 454"/>
                <a:gd name="T6" fmla="*/ 165 w 566"/>
                <a:gd name="T7" fmla="*/ 454 h 454"/>
                <a:gd name="T8" fmla="*/ 566 w 566"/>
                <a:gd name="T9" fmla="*/ 0 h 454"/>
                <a:gd name="T10" fmla="*/ 370 w 566"/>
                <a:gd name="T11" fmla="*/ 0 h 454"/>
                <a:gd name="T12" fmla="*/ 165 w 566"/>
                <a:gd name="T13" fmla="*/ 237 h 454"/>
                <a:gd name="T14" fmla="*/ 156 w 566"/>
                <a:gd name="T15" fmla="*/ 233 h 454"/>
                <a:gd name="T16" fmla="*/ 156 w 566"/>
                <a:gd name="T17" fmla="*/ 23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4">
                  <a:moveTo>
                    <a:pt x="165" y="237"/>
                  </a:moveTo>
                  <a:lnTo>
                    <a:pt x="0" y="21"/>
                  </a:lnTo>
                  <a:lnTo>
                    <a:pt x="0" y="234"/>
                  </a:lnTo>
                  <a:lnTo>
                    <a:pt x="165" y="454"/>
                  </a:lnTo>
                  <a:lnTo>
                    <a:pt x="566" y="0"/>
                  </a:lnTo>
                  <a:lnTo>
                    <a:pt x="370" y="0"/>
                  </a:lnTo>
                  <a:lnTo>
                    <a:pt x="165" y="237"/>
                  </a:lnTo>
                  <a:close/>
                  <a:moveTo>
                    <a:pt x="156" y="233"/>
                  </a:moveTo>
                  <a:lnTo>
                    <a:pt x="156" y="23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1">
              <a:extLst>
                <a:ext uri="{FF2B5EF4-FFF2-40B4-BE49-F238E27FC236}">
                  <a16:creationId xmlns:a16="http://schemas.microsoft.com/office/drawing/2014/main" id="{3F4B58F7-63BF-46F0-80B3-D9D98696C5B5}"/>
                </a:ext>
              </a:extLst>
            </p:cNvPr>
            <p:cNvSpPr>
              <a:spLocks noEditPoints="1"/>
            </p:cNvSpPr>
            <p:nvPr userDrawn="1"/>
          </p:nvSpPr>
          <p:spPr bwMode="auto">
            <a:xfrm>
              <a:off x="945" y="683"/>
              <a:ext cx="566" cy="454"/>
            </a:xfrm>
            <a:custGeom>
              <a:avLst/>
              <a:gdLst>
                <a:gd name="T0" fmla="*/ 165 w 566"/>
                <a:gd name="T1" fmla="*/ 237 h 454"/>
                <a:gd name="T2" fmla="*/ 0 w 566"/>
                <a:gd name="T3" fmla="*/ 21 h 454"/>
                <a:gd name="T4" fmla="*/ 0 w 566"/>
                <a:gd name="T5" fmla="*/ 234 h 454"/>
                <a:gd name="T6" fmla="*/ 165 w 566"/>
                <a:gd name="T7" fmla="*/ 454 h 454"/>
                <a:gd name="T8" fmla="*/ 566 w 566"/>
                <a:gd name="T9" fmla="*/ 0 h 454"/>
                <a:gd name="T10" fmla="*/ 370 w 566"/>
                <a:gd name="T11" fmla="*/ 0 h 454"/>
                <a:gd name="T12" fmla="*/ 165 w 566"/>
                <a:gd name="T13" fmla="*/ 237 h 454"/>
                <a:gd name="T14" fmla="*/ 156 w 566"/>
                <a:gd name="T15" fmla="*/ 233 h 454"/>
                <a:gd name="T16" fmla="*/ 156 w 566"/>
                <a:gd name="T17" fmla="*/ 23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4">
                  <a:moveTo>
                    <a:pt x="165" y="237"/>
                  </a:moveTo>
                  <a:lnTo>
                    <a:pt x="0" y="21"/>
                  </a:lnTo>
                  <a:lnTo>
                    <a:pt x="0" y="234"/>
                  </a:lnTo>
                  <a:lnTo>
                    <a:pt x="165" y="454"/>
                  </a:lnTo>
                  <a:lnTo>
                    <a:pt x="566" y="0"/>
                  </a:lnTo>
                  <a:lnTo>
                    <a:pt x="370" y="0"/>
                  </a:lnTo>
                  <a:lnTo>
                    <a:pt x="165" y="237"/>
                  </a:lnTo>
                  <a:moveTo>
                    <a:pt x="156" y="233"/>
                  </a:moveTo>
                  <a:lnTo>
                    <a:pt x="156" y="2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28" name="Connecteur droit 27">
            <a:extLst>
              <a:ext uri="{FF2B5EF4-FFF2-40B4-BE49-F238E27FC236}">
                <a16:creationId xmlns:a16="http://schemas.microsoft.com/office/drawing/2014/main" id="{394FA1DC-4EB9-44A9-AC78-81D9ECCFA5CE}"/>
              </a:ext>
            </a:extLst>
          </p:cNvPr>
          <p:cNvCxnSpPr>
            <a:cxnSpLocks/>
          </p:cNvCxnSpPr>
          <p:nvPr userDrawn="1"/>
        </p:nvCxnSpPr>
        <p:spPr>
          <a:xfrm>
            <a:off x="5556000" y="2149337"/>
            <a:ext cx="1080000" cy="0"/>
          </a:xfrm>
          <a:prstGeom prst="line">
            <a:avLst/>
          </a:prstGeom>
          <a:ln w="2540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05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hapitre 5">
    <p:bg>
      <p:bgPr>
        <a:gradFill flip="none" rotWithShape="1">
          <a:gsLst>
            <a:gs pos="0">
              <a:srgbClr val="FFA807"/>
            </a:gs>
            <a:gs pos="97000">
              <a:srgbClr val="FF670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10BEE0-E4BF-497D-B531-BDC6BD807CFC}"/>
              </a:ext>
            </a:extLst>
          </p:cNvPr>
          <p:cNvSpPr>
            <a:spLocks noGrp="1"/>
          </p:cNvSpPr>
          <p:nvPr>
            <p:ph type="title" hasCustomPrompt="1"/>
          </p:nvPr>
        </p:nvSpPr>
        <p:spPr>
          <a:xfrm>
            <a:off x="831850" y="851469"/>
            <a:ext cx="10515600" cy="994112"/>
          </a:xfrm>
        </p:spPr>
        <p:txBody>
          <a:bodyPr anchor="b">
            <a:normAutofit/>
          </a:bodyPr>
          <a:lstStyle>
            <a:lvl1pPr algn="ctr">
              <a:defRPr sz="3600" b="1">
                <a:solidFill>
                  <a:schemeClr val="bg1"/>
                </a:solidFill>
              </a:defRPr>
            </a:lvl1pPr>
          </a:lstStyle>
          <a:p>
            <a:r>
              <a:rPr lang="fr-FR"/>
              <a:t>00</a:t>
            </a:r>
          </a:p>
        </p:txBody>
      </p:sp>
      <p:sp>
        <p:nvSpPr>
          <p:cNvPr id="3" name="Espace réservé du texte 2">
            <a:extLst>
              <a:ext uri="{FF2B5EF4-FFF2-40B4-BE49-F238E27FC236}">
                <a16:creationId xmlns:a16="http://schemas.microsoft.com/office/drawing/2014/main" id="{21D2ABBE-593F-4E51-9726-0AA69AEBF828}"/>
              </a:ext>
            </a:extLst>
          </p:cNvPr>
          <p:cNvSpPr>
            <a:spLocks noGrp="1"/>
          </p:cNvSpPr>
          <p:nvPr>
            <p:ph type="body" idx="1"/>
          </p:nvPr>
        </p:nvSpPr>
        <p:spPr>
          <a:xfrm>
            <a:off x="831850" y="2611663"/>
            <a:ext cx="10515600" cy="2397600"/>
          </a:xfrm>
        </p:spPr>
        <p:txBody>
          <a:bodyPr anchor="ctr">
            <a:normAutofit/>
          </a:bodyPr>
          <a:lstStyle>
            <a:lvl1pPr marL="0" indent="0" algn="ctr">
              <a:buNone/>
              <a:defRPr sz="4000" b="0" spc="2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grpSp>
        <p:nvGrpSpPr>
          <p:cNvPr id="20" name="Group 4">
            <a:extLst>
              <a:ext uri="{FF2B5EF4-FFF2-40B4-BE49-F238E27FC236}">
                <a16:creationId xmlns:a16="http://schemas.microsoft.com/office/drawing/2014/main" id="{45655982-800C-4723-8DA3-0E3E6E3B3968}"/>
              </a:ext>
            </a:extLst>
          </p:cNvPr>
          <p:cNvGrpSpPr>
            <a:grpSpLocks noChangeAspect="1"/>
          </p:cNvGrpSpPr>
          <p:nvPr userDrawn="1"/>
        </p:nvGrpSpPr>
        <p:grpSpPr bwMode="auto">
          <a:xfrm>
            <a:off x="5228522" y="5813940"/>
            <a:ext cx="1734956" cy="435739"/>
            <a:chOff x="293" y="683"/>
            <a:chExt cx="2385" cy="599"/>
          </a:xfrm>
        </p:grpSpPr>
        <p:sp>
          <p:nvSpPr>
            <p:cNvPr id="21" name="Freeform 5">
              <a:extLst>
                <a:ext uri="{FF2B5EF4-FFF2-40B4-BE49-F238E27FC236}">
                  <a16:creationId xmlns:a16="http://schemas.microsoft.com/office/drawing/2014/main" id="{4F76A096-57DE-4551-8B73-D03C1F86314D}"/>
                </a:ext>
              </a:extLst>
            </p:cNvPr>
            <p:cNvSpPr>
              <a:spLocks/>
            </p:cNvSpPr>
            <p:nvPr userDrawn="1"/>
          </p:nvSpPr>
          <p:spPr bwMode="auto">
            <a:xfrm>
              <a:off x="945" y="683"/>
              <a:ext cx="575" cy="599"/>
            </a:xfrm>
            <a:custGeom>
              <a:avLst/>
              <a:gdLst>
                <a:gd name="T0" fmla="*/ 165 w 575"/>
                <a:gd name="T1" fmla="*/ 237 h 599"/>
                <a:gd name="T2" fmla="*/ 338 w 575"/>
                <a:gd name="T3" fmla="*/ 253 h 599"/>
                <a:gd name="T4" fmla="*/ 575 w 575"/>
                <a:gd name="T5" fmla="*/ 599 h 599"/>
                <a:gd name="T6" fmla="*/ 375 w 575"/>
                <a:gd name="T7" fmla="*/ 599 h 599"/>
                <a:gd name="T8" fmla="*/ 225 w 575"/>
                <a:gd name="T9" fmla="*/ 386 h 599"/>
                <a:gd name="T10" fmla="*/ 165 w 575"/>
                <a:gd name="T11" fmla="*/ 454 h 599"/>
                <a:gd name="T12" fmla="*/ 165 w 575"/>
                <a:gd name="T13" fmla="*/ 599 h 599"/>
                <a:gd name="T14" fmla="*/ 0 w 575"/>
                <a:gd name="T15" fmla="*/ 599 h 599"/>
                <a:gd name="T16" fmla="*/ 0 w 575"/>
                <a:gd name="T17" fmla="*/ 0 h 599"/>
                <a:gd name="T18" fmla="*/ 165 w 575"/>
                <a:gd name="T19" fmla="*/ 0 h 599"/>
                <a:gd name="T20" fmla="*/ 165 w 575"/>
                <a:gd name="T21" fmla="*/ 23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5" h="599">
                  <a:moveTo>
                    <a:pt x="165" y="237"/>
                  </a:moveTo>
                  <a:lnTo>
                    <a:pt x="338" y="253"/>
                  </a:lnTo>
                  <a:lnTo>
                    <a:pt x="575" y="599"/>
                  </a:lnTo>
                  <a:lnTo>
                    <a:pt x="375" y="599"/>
                  </a:lnTo>
                  <a:lnTo>
                    <a:pt x="225" y="386"/>
                  </a:lnTo>
                  <a:lnTo>
                    <a:pt x="165" y="454"/>
                  </a:lnTo>
                  <a:lnTo>
                    <a:pt x="165" y="599"/>
                  </a:lnTo>
                  <a:lnTo>
                    <a:pt x="0" y="599"/>
                  </a:lnTo>
                  <a:lnTo>
                    <a:pt x="0" y="0"/>
                  </a:lnTo>
                  <a:lnTo>
                    <a:pt x="165" y="0"/>
                  </a:lnTo>
                  <a:lnTo>
                    <a:pt x="165" y="2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6">
              <a:extLst>
                <a:ext uri="{FF2B5EF4-FFF2-40B4-BE49-F238E27FC236}">
                  <a16:creationId xmlns:a16="http://schemas.microsoft.com/office/drawing/2014/main" id="{57F7D3EA-DA4A-4C60-AB44-627B6D004DCA}"/>
                </a:ext>
              </a:extLst>
            </p:cNvPr>
            <p:cNvSpPr>
              <a:spLocks/>
            </p:cNvSpPr>
            <p:nvPr userDrawn="1"/>
          </p:nvSpPr>
          <p:spPr bwMode="auto">
            <a:xfrm>
              <a:off x="945" y="683"/>
              <a:ext cx="575" cy="599"/>
            </a:xfrm>
            <a:custGeom>
              <a:avLst/>
              <a:gdLst>
                <a:gd name="T0" fmla="*/ 165 w 575"/>
                <a:gd name="T1" fmla="*/ 237 h 599"/>
                <a:gd name="T2" fmla="*/ 338 w 575"/>
                <a:gd name="T3" fmla="*/ 253 h 599"/>
                <a:gd name="T4" fmla="*/ 575 w 575"/>
                <a:gd name="T5" fmla="*/ 599 h 599"/>
                <a:gd name="T6" fmla="*/ 375 w 575"/>
                <a:gd name="T7" fmla="*/ 599 h 599"/>
                <a:gd name="T8" fmla="*/ 225 w 575"/>
                <a:gd name="T9" fmla="*/ 386 h 599"/>
                <a:gd name="T10" fmla="*/ 165 w 575"/>
                <a:gd name="T11" fmla="*/ 454 h 599"/>
                <a:gd name="T12" fmla="*/ 165 w 575"/>
                <a:gd name="T13" fmla="*/ 599 h 599"/>
                <a:gd name="T14" fmla="*/ 0 w 575"/>
                <a:gd name="T15" fmla="*/ 599 h 599"/>
                <a:gd name="T16" fmla="*/ 0 w 575"/>
                <a:gd name="T17" fmla="*/ 0 h 599"/>
                <a:gd name="T18" fmla="*/ 165 w 575"/>
                <a:gd name="T19" fmla="*/ 0 h 599"/>
                <a:gd name="T20" fmla="*/ 165 w 575"/>
                <a:gd name="T21" fmla="*/ 23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5" h="599">
                  <a:moveTo>
                    <a:pt x="165" y="237"/>
                  </a:moveTo>
                  <a:lnTo>
                    <a:pt x="338" y="253"/>
                  </a:lnTo>
                  <a:lnTo>
                    <a:pt x="575" y="599"/>
                  </a:lnTo>
                  <a:lnTo>
                    <a:pt x="375" y="599"/>
                  </a:lnTo>
                  <a:lnTo>
                    <a:pt x="225" y="386"/>
                  </a:lnTo>
                  <a:lnTo>
                    <a:pt x="165" y="454"/>
                  </a:lnTo>
                  <a:lnTo>
                    <a:pt x="165" y="599"/>
                  </a:lnTo>
                  <a:lnTo>
                    <a:pt x="0" y="599"/>
                  </a:lnTo>
                  <a:lnTo>
                    <a:pt x="0" y="0"/>
                  </a:lnTo>
                  <a:lnTo>
                    <a:pt x="165" y="0"/>
                  </a:lnTo>
                  <a:lnTo>
                    <a:pt x="165"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7">
              <a:extLst>
                <a:ext uri="{FF2B5EF4-FFF2-40B4-BE49-F238E27FC236}">
                  <a16:creationId xmlns:a16="http://schemas.microsoft.com/office/drawing/2014/main" id="{A59419F1-60A4-44A6-899C-0CD3F405D161}"/>
                </a:ext>
              </a:extLst>
            </p:cNvPr>
            <p:cNvSpPr>
              <a:spLocks/>
            </p:cNvSpPr>
            <p:nvPr userDrawn="1"/>
          </p:nvSpPr>
          <p:spPr bwMode="auto">
            <a:xfrm>
              <a:off x="1588" y="683"/>
              <a:ext cx="465" cy="599"/>
            </a:xfrm>
            <a:custGeom>
              <a:avLst/>
              <a:gdLst>
                <a:gd name="T0" fmla="*/ 160 w 465"/>
                <a:gd name="T1" fmla="*/ 145 h 599"/>
                <a:gd name="T2" fmla="*/ 0 w 465"/>
                <a:gd name="T3" fmla="*/ 145 h 599"/>
                <a:gd name="T4" fmla="*/ 0 w 465"/>
                <a:gd name="T5" fmla="*/ 0 h 599"/>
                <a:gd name="T6" fmla="*/ 465 w 465"/>
                <a:gd name="T7" fmla="*/ 0 h 599"/>
                <a:gd name="T8" fmla="*/ 465 w 465"/>
                <a:gd name="T9" fmla="*/ 145 h 599"/>
                <a:gd name="T10" fmla="*/ 307 w 465"/>
                <a:gd name="T11" fmla="*/ 145 h 599"/>
                <a:gd name="T12" fmla="*/ 307 w 465"/>
                <a:gd name="T13" fmla="*/ 599 h 599"/>
                <a:gd name="T14" fmla="*/ 160 w 465"/>
                <a:gd name="T15" fmla="*/ 599 h 599"/>
                <a:gd name="T16" fmla="*/ 160 w 465"/>
                <a:gd name="T17" fmla="*/ 14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599">
                  <a:moveTo>
                    <a:pt x="160" y="145"/>
                  </a:moveTo>
                  <a:lnTo>
                    <a:pt x="0" y="145"/>
                  </a:lnTo>
                  <a:lnTo>
                    <a:pt x="0" y="0"/>
                  </a:lnTo>
                  <a:lnTo>
                    <a:pt x="465" y="0"/>
                  </a:lnTo>
                  <a:lnTo>
                    <a:pt x="465" y="145"/>
                  </a:lnTo>
                  <a:lnTo>
                    <a:pt x="307" y="145"/>
                  </a:lnTo>
                  <a:lnTo>
                    <a:pt x="307" y="599"/>
                  </a:lnTo>
                  <a:lnTo>
                    <a:pt x="160" y="599"/>
                  </a:lnTo>
                  <a:lnTo>
                    <a:pt x="160" y="1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8">
              <a:extLst>
                <a:ext uri="{FF2B5EF4-FFF2-40B4-BE49-F238E27FC236}">
                  <a16:creationId xmlns:a16="http://schemas.microsoft.com/office/drawing/2014/main" id="{03B098DC-9244-4405-8D25-6200AF355CF7}"/>
                </a:ext>
              </a:extLst>
            </p:cNvPr>
            <p:cNvSpPr>
              <a:spLocks noEditPoints="1"/>
            </p:cNvSpPr>
            <p:nvPr userDrawn="1"/>
          </p:nvSpPr>
          <p:spPr bwMode="auto">
            <a:xfrm>
              <a:off x="2115" y="683"/>
              <a:ext cx="563" cy="598"/>
            </a:xfrm>
            <a:custGeom>
              <a:avLst/>
              <a:gdLst>
                <a:gd name="T0" fmla="*/ 206 w 413"/>
                <a:gd name="T1" fmla="*/ 437 h 437"/>
                <a:gd name="T2" fmla="*/ 123 w 413"/>
                <a:gd name="T3" fmla="*/ 420 h 437"/>
                <a:gd name="T4" fmla="*/ 58 w 413"/>
                <a:gd name="T5" fmla="*/ 374 h 437"/>
                <a:gd name="T6" fmla="*/ 15 w 413"/>
                <a:gd name="T7" fmla="*/ 305 h 437"/>
                <a:gd name="T8" fmla="*/ 0 w 413"/>
                <a:gd name="T9" fmla="*/ 220 h 437"/>
                <a:gd name="T10" fmla="*/ 0 w 413"/>
                <a:gd name="T11" fmla="*/ 219 h 437"/>
                <a:gd name="T12" fmla="*/ 15 w 413"/>
                <a:gd name="T13" fmla="*/ 134 h 437"/>
                <a:gd name="T14" fmla="*/ 59 w 413"/>
                <a:gd name="T15" fmla="*/ 64 h 437"/>
                <a:gd name="T16" fmla="*/ 124 w 413"/>
                <a:gd name="T17" fmla="*/ 17 h 437"/>
                <a:gd name="T18" fmla="*/ 207 w 413"/>
                <a:gd name="T19" fmla="*/ 0 h 437"/>
                <a:gd name="T20" fmla="*/ 289 w 413"/>
                <a:gd name="T21" fmla="*/ 17 h 437"/>
                <a:gd name="T22" fmla="*/ 354 w 413"/>
                <a:gd name="T23" fmla="*/ 64 h 437"/>
                <a:gd name="T24" fmla="*/ 397 w 413"/>
                <a:gd name="T25" fmla="*/ 133 h 437"/>
                <a:gd name="T26" fmla="*/ 413 w 413"/>
                <a:gd name="T27" fmla="*/ 218 h 437"/>
                <a:gd name="T28" fmla="*/ 413 w 413"/>
                <a:gd name="T29" fmla="*/ 219 h 437"/>
                <a:gd name="T30" fmla="*/ 397 w 413"/>
                <a:gd name="T31" fmla="*/ 304 h 437"/>
                <a:gd name="T32" fmla="*/ 354 w 413"/>
                <a:gd name="T33" fmla="*/ 373 h 437"/>
                <a:gd name="T34" fmla="*/ 288 w 413"/>
                <a:gd name="T35" fmla="*/ 420 h 437"/>
                <a:gd name="T36" fmla="*/ 206 w 413"/>
                <a:gd name="T37" fmla="*/ 437 h 437"/>
                <a:gd name="T38" fmla="*/ 206 w 413"/>
                <a:gd name="T39" fmla="*/ 332 h 437"/>
                <a:gd name="T40" fmla="*/ 247 w 413"/>
                <a:gd name="T41" fmla="*/ 323 h 437"/>
                <a:gd name="T42" fmla="*/ 277 w 413"/>
                <a:gd name="T43" fmla="*/ 299 h 437"/>
                <a:gd name="T44" fmla="*/ 297 w 413"/>
                <a:gd name="T45" fmla="*/ 263 h 437"/>
                <a:gd name="T46" fmla="*/ 304 w 413"/>
                <a:gd name="T47" fmla="*/ 220 h 437"/>
                <a:gd name="T48" fmla="*/ 304 w 413"/>
                <a:gd name="T49" fmla="*/ 219 h 437"/>
                <a:gd name="T50" fmla="*/ 297 w 413"/>
                <a:gd name="T51" fmla="*/ 176 h 437"/>
                <a:gd name="T52" fmla="*/ 277 w 413"/>
                <a:gd name="T53" fmla="*/ 140 h 437"/>
                <a:gd name="T54" fmla="*/ 245 w 413"/>
                <a:gd name="T55" fmla="*/ 115 h 437"/>
                <a:gd name="T56" fmla="*/ 205 w 413"/>
                <a:gd name="T57" fmla="*/ 105 h 437"/>
                <a:gd name="T58" fmla="*/ 165 w 413"/>
                <a:gd name="T59" fmla="*/ 114 h 437"/>
                <a:gd name="T60" fmla="*/ 135 w 413"/>
                <a:gd name="T61" fmla="*/ 139 h 437"/>
                <a:gd name="T62" fmla="*/ 115 w 413"/>
                <a:gd name="T63" fmla="*/ 174 h 437"/>
                <a:gd name="T64" fmla="*/ 108 w 413"/>
                <a:gd name="T65" fmla="*/ 218 h 437"/>
                <a:gd name="T66" fmla="*/ 108 w 413"/>
                <a:gd name="T67" fmla="*/ 219 h 437"/>
                <a:gd name="T68" fmla="*/ 115 w 413"/>
                <a:gd name="T69" fmla="*/ 262 h 437"/>
                <a:gd name="T70" fmla="*/ 135 w 413"/>
                <a:gd name="T71" fmla="*/ 298 h 437"/>
                <a:gd name="T72" fmla="*/ 166 w 413"/>
                <a:gd name="T73" fmla="*/ 323 h 437"/>
                <a:gd name="T74" fmla="*/ 206 w 413"/>
                <a:gd name="T75" fmla="*/ 33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3" h="437">
                  <a:moveTo>
                    <a:pt x="206" y="437"/>
                  </a:moveTo>
                  <a:cubicBezTo>
                    <a:pt x="176" y="437"/>
                    <a:pt x="149" y="432"/>
                    <a:pt x="123" y="420"/>
                  </a:cubicBezTo>
                  <a:cubicBezTo>
                    <a:pt x="98" y="409"/>
                    <a:pt x="76" y="393"/>
                    <a:pt x="58" y="374"/>
                  </a:cubicBezTo>
                  <a:cubicBezTo>
                    <a:pt x="40" y="354"/>
                    <a:pt x="26" y="331"/>
                    <a:pt x="15" y="305"/>
                  </a:cubicBezTo>
                  <a:cubicBezTo>
                    <a:pt x="5" y="278"/>
                    <a:pt x="0" y="250"/>
                    <a:pt x="0" y="220"/>
                  </a:cubicBezTo>
                  <a:cubicBezTo>
                    <a:pt x="0" y="219"/>
                    <a:pt x="0" y="219"/>
                    <a:pt x="0" y="219"/>
                  </a:cubicBezTo>
                  <a:cubicBezTo>
                    <a:pt x="0" y="189"/>
                    <a:pt x="5" y="160"/>
                    <a:pt x="15" y="134"/>
                  </a:cubicBezTo>
                  <a:cubicBezTo>
                    <a:pt x="26" y="107"/>
                    <a:pt x="40" y="84"/>
                    <a:pt x="59" y="64"/>
                  </a:cubicBezTo>
                  <a:cubicBezTo>
                    <a:pt x="77" y="44"/>
                    <a:pt x="99" y="29"/>
                    <a:pt x="124" y="17"/>
                  </a:cubicBezTo>
                  <a:cubicBezTo>
                    <a:pt x="150" y="6"/>
                    <a:pt x="177" y="0"/>
                    <a:pt x="207" y="0"/>
                  </a:cubicBezTo>
                  <a:cubicBezTo>
                    <a:pt x="236" y="0"/>
                    <a:pt x="264" y="6"/>
                    <a:pt x="289" y="17"/>
                  </a:cubicBezTo>
                  <a:cubicBezTo>
                    <a:pt x="314" y="29"/>
                    <a:pt x="336" y="44"/>
                    <a:pt x="354" y="64"/>
                  </a:cubicBezTo>
                  <a:cubicBezTo>
                    <a:pt x="372" y="83"/>
                    <a:pt x="387" y="106"/>
                    <a:pt x="397" y="133"/>
                  </a:cubicBezTo>
                  <a:cubicBezTo>
                    <a:pt x="408" y="159"/>
                    <a:pt x="413" y="188"/>
                    <a:pt x="413" y="218"/>
                  </a:cubicBezTo>
                  <a:cubicBezTo>
                    <a:pt x="413" y="219"/>
                    <a:pt x="413" y="219"/>
                    <a:pt x="413" y="219"/>
                  </a:cubicBezTo>
                  <a:cubicBezTo>
                    <a:pt x="413" y="249"/>
                    <a:pt x="408" y="277"/>
                    <a:pt x="397" y="304"/>
                  </a:cubicBezTo>
                  <a:cubicBezTo>
                    <a:pt x="387" y="330"/>
                    <a:pt x="372" y="354"/>
                    <a:pt x="354" y="373"/>
                  </a:cubicBezTo>
                  <a:cubicBezTo>
                    <a:pt x="335" y="393"/>
                    <a:pt x="313" y="409"/>
                    <a:pt x="288" y="420"/>
                  </a:cubicBezTo>
                  <a:cubicBezTo>
                    <a:pt x="263" y="432"/>
                    <a:pt x="235" y="437"/>
                    <a:pt x="206" y="437"/>
                  </a:cubicBezTo>
                  <a:close/>
                  <a:moveTo>
                    <a:pt x="206" y="332"/>
                  </a:moveTo>
                  <a:cubicBezTo>
                    <a:pt x="221" y="332"/>
                    <a:pt x="234" y="329"/>
                    <a:pt x="247" y="323"/>
                  </a:cubicBezTo>
                  <a:cubicBezTo>
                    <a:pt x="259" y="317"/>
                    <a:pt x="269" y="309"/>
                    <a:pt x="277" y="299"/>
                  </a:cubicBezTo>
                  <a:cubicBezTo>
                    <a:pt x="286" y="289"/>
                    <a:pt x="292" y="277"/>
                    <a:pt x="297" y="263"/>
                  </a:cubicBezTo>
                  <a:cubicBezTo>
                    <a:pt x="302" y="250"/>
                    <a:pt x="304" y="235"/>
                    <a:pt x="304" y="220"/>
                  </a:cubicBezTo>
                  <a:cubicBezTo>
                    <a:pt x="304" y="219"/>
                    <a:pt x="304" y="219"/>
                    <a:pt x="304" y="219"/>
                  </a:cubicBezTo>
                  <a:cubicBezTo>
                    <a:pt x="304" y="204"/>
                    <a:pt x="302" y="189"/>
                    <a:pt x="297" y="176"/>
                  </a:cubicBezTo>
                  <a:cubicBezTo>
                    <a:pt x="292" y="162"/>
                    <a:pt x="286" y="150"/>
                    <a:pt x="277" y="140"/>
                  </a:cubicBezTo>
                  <a:cubicBezTo>
                    <a:pt x="268" y="129"/>
                    <a:pt x="258" y="121"/>
                    <a:pt x="245" y="115"/>
                  </a:cubicBezTo>
                  <a:cubicBezTo>
                    <a:pt x="233" y="108"/>
                    <a:pt x="220" y="105"/>
                    <a:pt x="205" y="105"/>
                  </a:cubicBezTo>
                  <a:cubicBezTo>
                    <a:pt x="191" y="105"/>
                    <a:pt x="177" y="108"/>
                    <a:pt x="165" y="114"/>
                  </a:cubicBezTo>
                  <a:cubicBezTo>
                    <a:pt x="154" y="120"/>
                    <a:pt x="143" y="128"/>
                    <a:pt x="135" y="139"/>
                  </a:cubicBezTo>
                  <a:cubicBezTo>
                    <a:pt x="126" y="149"/>
                    <a:pt x="119" y="161"/>
                    <a:pt x="115" y="174"/>
                  </a:cubicBezTo>
                  <a:cubicBezTo>
                    <a:pt x="110" y="188"/>
                    <a:pt x="108" y="202"/>
                    <a:pt x="108" y="218"/>
                  </a:cubicBezTo>
                  <a:cubicBezTo>
                    <a:pt x="108" y="219"/>
                    <a:pt x="108" y="219"/>
                    <a:pt x="108" y="219"/>
                  </a:cubicBezTo>
                  <a:cubicBezTo>
                    <a:pt x="108" y="234"/>
                    <a:pt x="110" y="248"/>
                    <a:pt x="115" y="262"/>
                  </a:cubicBezTo>
                  <a:cubicBezTo>
                    <a:pt x="120" y="276"/>
                    <a:pt x="127" y="288"/>
                    <a:pt x="135" y="298"/>
                  </a:cubicBezTo>
                  <a:cubicBezTo>
                    <a:pt x="144" y="308"/>
                    <a:pt x="154" y="317"/>
                    <a:pt x="166" y="323"/>
                  </a:cubicBezTo>
                  <a:cubicBezTo>
                    <a:pt x="178" y="329"/>
                    <a:pt x="192" y="332"/>
                    <a:pt x="206" y="3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9">
              <a:extLst>
                <a:ext uri="{FF2B5EF4-FFF2-40B4-BE49-F238E27FC236}">
                  <a16:creationId xmlns:a16="http://schemas.microsoft.com/office/drawing/2014/main" id="{8A132589-3794-440D-B43D-2330B4FA4080}"/>
                </a:ext>
              </a:extLst>
            </p:cNvPr>
            <p:cNvSpPr>
              <a:spLocks/>
            </p:cNvSpPr>
            <p:nvPr userDrawn="1"/>
          </p:nvSpPr>
          <p:spPr bwMode="auto">
            <a:xfrm>
              <a:off x="293" y="683"/>
              <a:ext cx="573" cy="599"/>
            </a:xfrm>
            <a:custGeom>
              <a:avLst/>
              <a:gdLst>
                <a:gd name="T0" fmla="*/ 423 w 573"/>
                <a:gd name="T1" fmla="*/ 599 h 599"/>
                <a:gd name="T2" fmla="*/ 573 w 573"/>
                <a:gd name="T3" fmla="*/ 599 h 599"/>
                <a:gd name="T4" fmla="*/ 354 w 573"/>
                <a:gd name="T5" fmla="*/ 0 h 599"/>
                <a:gd name="T6" fmla="*/ 218 w 573"/>
                <a:gd name="T7" fmla="*/ 0 h 599"/>
                <a:gd name="T8" fmla="*/ 0 w 573"/>
                <a:gd name="T9" fmla="*/ 599 h 599"/>
                <a:gd name="T10" fmla="*/ 150 w 573"/>
                <a:gd name="T11" fmla="*/ 599 h 599"/>
                <a:gd name="T12" fmla="*/ 188 w 573"/>
                <a:gd name="T13" fmla="*/ 488 h 599"/>
                <a:gd name="T14" fmla="*/ 314 w 573"/>
                <a:gd name="T15" fmla="*/ 488 h 599"/>
                <a:gd name="T16" fmla="*/ 282 w 573"/>
                <a:gd name="T17" fmla="*/ 387 h 599"/>
                <a:gd name="T18" fmla="*/ 222 w 573"/>
                <a:gd name="T19" fmla="*/ 387 h 599"/>
                <a:gd name="T20" fmla="*/ 286 w 573"/>
                <a:gd name="T21" fmla="*/ 198 h 599"/>
                <a:gd name="T22" fmla="*/ 423 w 573"/>
                <a:gd name="T23"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599">
                  <a:moveTo>
                    <a:pt x="423" y="599"/>
                  </a:moveTo>
                  <a:lnTo>
                    <a:pt x="573" y="599"/>
                  </a:lnTo>
                  <a:lnTo>
                    <a:pt x="354" y="0"/>
                  </a:lnTo>
                  <a:lnTo>
                    <a:pt x="218" y="0"/>
                  </a:lnTo>
                  <a:lnTo>
                    <a:pt x="0" y="599"/>
                  </a:lnTo>
                  <a:lnTo>
                    <a:pt x="150" y="599"/>
                  </a:lnTo>
                  <a:lnTo>
                    <a:pt x="188" y="488"/>
                  </a:lnTo>
                  <a:lnTo>
                    <a:pt x="314" y="488"/>
                  </a:lnTo>
                  <a:lnTo>
                    <a:pt x="282" y="387"/>
                  </a:lnTo>
                  <a:lnTo>
                    <a:pt x="222" y="387"/>
                  </a:lnTo>
                  <a:lnTo>
                    <a:pt x="286" y="198"/>
                  </a:lnTo>
                  <a:lnTo>
                    <a:pt x="423" y="5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10">
              <a:extLst>
                <a:ext uri="{FF2B5EF4-FFF2-40B4-BE49-F238E27FC236}">
                  <a16:creationId xmlns:a16="http://schemas.microsoft.com/office/drawing/2014/main" id="{05A30C4F-36BD-464F-8908-425EE12C5A70}"/>
                </a:ext>
              </a:extLst>
            </p:cNvPr>
            <p:cNvSpPr>
              <a:spLocks noEditPoints="1"/>
            </p:cNvSpPr>
            <p:nvPr userDrawn="1"/>
          </p:nvSpPr>
          <p:spPr bwMode="auto">
            <a:xfrm>
              <a:off x="945" y="683"/>
              <a:ext cx="566" cy="454"/>
            </a:xfrm>
            <a:custGeom>
              <a:avLst/>
              <a:gdLst>
                <a:gd name="T0" fmla="*/ 165 w 566"/>
                <a:gd name="T1" fmla="*/ 237 h 454"/>
                <a:gd name="T2" fmla="*/ 0 w 566"/>
                <a:gd name="T3" fmla="*/ 21 h 454"/>
                <a:gd name="T4" fmla="*/ 0 w 566"/>
                <a:gd name="T5" fmla="*/ 234 h 454"/>
                <a:gd name="T6" fmla="*/ 165 w 566"/>
                <a:gd name="T7" fmla="*/ 454 h 454"/>
                <a:gd name="T8" fmla="*/ 566 w 566"/>
                <a:gd name="T9" fmla="*/ 0 h 454"/>
                <a:gd name="T10" fmla="*/ 370 w 566"/>
                <a:gd name="T11" fmla="*/ 0 h 454"/>
                <a:gd name="T12" fmla="*/ 165 w 566"/>
                <a:gd name="T13" fmla="*/ 237 h 454"/>
                <a:gd name="T14" fmla="*/ 156 w 566"/>
                <a:gd name="T15" fmla="*/ 233 h 454"/>
                <a:gd name="T16" fmla="*/ 156 w 566"/>
                <a:gd name="T17" fmla="*/ 23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4">
                  <a:moveTo>
                    <a:pt x="165" y="237"/>
                  </a:moveTo>
                  <a:lnTo>
                    <a:pt x="0" y="21"/>
                  </a:lnTo>
                  <a:lnTo>
                    <a:pt x="0" y="234"/>
                  </a:lnTo>
                  <a:lnTo>
                    <a:pt x="165" y="454"/>
                  </a:lnTo>
                  <a:lnTo>
                    <a:pt x="566" y="0"/>
                  </a:lnTo>
                  <a:lnTo>
                    <a:pt x="370" y="0"/>
                  </a:lnTo>
                  <a:lnTo>
                    <a:pt x="165" y="237"/>
                  </a:lnTo>
                  <a:close/>
                  <a:moveTo>
                    <a:pt x="156" y="233"/>
                  </a:moveTo>
                  <a:lnTo>
                    <a:pt x="156" y="23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1">
              <a:extLst>
                <a:ext uri="{FF2B5EF4-FFF2-40B4-BE49-F238E27FC236}">
                  <a16:creationId xmlns:a16="http://schemas.microsoft.com/office/drawing/2014/main" id="{BFA6ACC0-64AD-4794-B4DD-AC4F654A549C}"/>
                </a:ext>
              </a:extLst>
            </p:cNvPr>
            <p:cNvSpPr>
              <a:spLocks noEditPoints="1"/>
            </p:cNvSpPr>
            <p:nvPr userDrawn="1"/>
          </p:nvSpPr>
          <p:spPr bwMode="auto">
            <a:xfrm>
              <a:off x="945" y="683"/>
              <a:ext cx="566" cy="454"/>
            </a:xfrm>
            <a:custGeom>
              <a:avLst/>
              <a:gdLst>
                <a:gd name="T0" fmla="*/ 165 w 566"/>
                <a:gd name="T1" fmla="*/ 237 h 454"/>
                <a:gd name="T2" fmla="*/ 0 w 566"/>
                <a:gd name="T3" fmla="*/ 21 h 454"/>
                <a:gd name="T4" fmla="*/ 0 w 566"/>
                <a:gd name="T5" fmla="*/ 234 h 454"/>
                <a:gd name="T6" fmla="*/ 165 w 566"/>
                <a:gd name="T7" fmla="*/ 454 h 454"/>
                <a:gd name="T8" fmla="*/ 566 w 566"/>
                <a:gd name="T9" fmla="*/ 0 h 454"/>
                <a:gd name="T10" fmla="*/ 370 w 566"/>
                <a:gd name="T11" fmla="*/ 0 h 454"/>
                <a:gd name="T12" fmla="*/ 165 w 566"/>
                <a:gd name="T13" fmla="*/ 237 h 454"/>
                <a:gd name="T14" fmla="*/ 156 w 566"/>
                <a:gd name="T15" fmla="*/ 233 h 454"/>
                <a:gd name="T16" fmla="*/ 156 w 566"/>
                <a:gd name="T17" fmla="*/ 23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4">
                  <a:moveTo>
                    <a:pt x="165" y="237"/>
                  </a:moveTo>
                  <a:lnTo>
                    <a:pt x="0" y="21"/>
                  </a:lnTo>
                  <a:lnTo>
                    <a:pt x="0" y="234"/>
                  </a:lnTo>
                  <a:lnTo>
                    <a:pt x="165" y="454"/>
                  </a:lnTo>
                  <a:lnTo>
                    <a:pt x="566" y="0"/>
                  </a:lnTo>
                  <a:lnTo>
                    <a:pt x="370" y="0"/>
                  </a:lnTo>
                  <a:lnTo>
                    <a:pt x="165" y="237"/>
                  </a:lnTo>
                  <a:moveTo>
                    <a:pt x="156" y="233"/>
                  </a:moveTo>
                  <a:lnTo>
                    <a:pt x="156" y="2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28" name="Connecteur droit 27">
            <a:extLst>
              <a:ext uri="{FF2B5EF4-FFF2-40B4-BE49-F238E27FC236}">
                <a16:creationId xmlns:a16="http://schemas.microsoft.com/office/drawing/2014/main" id="{36696793-6E16-40A7-9AF4-04A56F8FBC08}"/>
              </a:ext>
            </a:extLst>
          </p:cNvPr>
          <p:cNvCxnSpPr>
            <a:cxnSpLocks/>
          </p:cNvCxnSpPr>
          <p:nvPr userDrawn="1"/>
        </p:nvCxnSpPr>
        <p:spPr>
          <a:xfrm>
            <a:off x="5556000" y="2149337"/>
            <a:ext cx="1080000" cy="0"/>
          </a:xfrm>
          <a:prstGeom prst="line">
            <a:avLst/>
          </a:prstGeom>
          <a:ln w="2540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73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uverture 2 - bleu">
    <p:bg>
      <p:bgPr>
        <a:solidFill>
          <a:schemeClr val="bg1">
            <a:lumMod val="75000"/>
          </a:schemeClr>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466BBC6-3CEC-4315-BDC5-4E551AC05C54}"/>
              </a:ext>
            </a:extLst>
          </p:cNvPr>
          <p:cNvSpPr/>
          <p:nvPr userDrawn="1"/>
        </p:nvSpPr>
        <p:spPr>
          <a:xfrm>
            <a:off x="0" y="0"/>
            <a:ext cx="12193200" cy="685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4559ED6-BAA9-4F6C-A540-96F73140D273}"/>
              </a:ext>
            </a:extLst>
          </p:cNvPr>
          <p:cNvSpPr>
            <a:spLocks noGrp="1"/>
          </p:cNvSpPr>
          <p:nvPr>
            <p:ph type="ctrTitle"/>
          </p:nvPr>
        </p:nvSpPr>
        <p:spPr>
          <a:xfrm>
            <a:off x="648000" y="1746099"/>
            <a:ext cx="8154185" cy="3365802"/>
          </a:xfrm>
        </p:spPr>
        <p:txBody>
          <a:bodyPr anchor="ctr">
            <a:normAutofit/>
          </a:bodyPr>
          <a:lstStyle>
            <a:lvl1pPr algn="l">
              <a:defRPr sz="4000" b="1" spc="0" baseline="0">
                <a:solidFill>
                  <a:schemeClr val="bg1"/>
                </a:solidFill>
              </a:defRPr>
            </a:lvl1pPr>
          </a:lstStyle>
          <a:p>
            <a:r>
              <a:rPr lang="fr-FR"/>
              <a:t>Modifiez le style du titre</a:t>
            </a:r>
          </a:p>
        </p:txBody>
      </p:sp>
      <p:sp>
        <p:nvSpPr>
          <p:cNvPr id="3" name="Sous-titre 2">
            <a:extLst>
              <a:ext uri="{FF2B5EF4-FFF2-40B4-BE49-F238E27FC236}">
                <a16:creationId xmlns:a16="http://schemas.microsoft.com/office/drawing/2014/main" id="{F0678F75-A7AB-4E2D-8F1C-5D3D78E9A230}"/>
              </a:ext>
            </a:extLst>
          </p:cNvPr>
          <p:cNvSpPr>
            <a:spLocks noGrp="1"/>
          </p:cNvSpPr>
          <p:nvPr>
            <p:ph type="subTitle" idx="1" hasCustomPrompt="1"/>
          </p:nvPr>
        </p:nvSpPr>
        <p:spPr>
          <a:xfrm>
            <a:off x="647999" y="6321239"/>
            <a:ext cx="6480000" cy="259918"/>
          </a:xfrm>
        </p:spPr>
        <p:txBody>
          <a:bodyPr anchor="ctr">
            <a:normAutofit/>
          </a:bodyPr>
          <a:lstStyle>
            <a:lvl1pPr marL="0" indent="0" algn="l">
              <a:buNone/>
              <a:defRPr sz="12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00.00.0000</a:t>
            </a:r>
          </a:p>
        </p:txBody>
      </p:sp>
      <p:sp>
        <p:nvSpPr>
          <p:cNvPr id="24" name="Triangle rectangle 23">
            <a:extLst>
              <a:ext uri="{FF2B5EF4-FFF2-40B4-BE49-F238E27FC236}">
                <a16:creationId xmlns:a16="http://schemas.microsoft.com/office/drawing/2014/main" id="{EE4BA4D6-C399-4ED8-A7D7-2239C05A989C}"/>
              </a:ext>
            </a:extLst>
          </p:cNvPr>
          <p:cNvSpPr/>
          <p:nvPr userDrawn="1"/>
        </p:nvSpPr>
        <p:spPr>
          <a:xfrm flipH="1">
            <a:off x="7239790" y="3454843"/>
            <a:ext cx="4952210" cy="340315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a:extLst>
              <a:ext uri="{FF2B5EF4-FFF2-40B4-BE49-F238E27FC236}">
                <a16:creationId xmlns:a16="http://schemas.microsoft.com/office/drawing/2014/main" id="{BB07E7F9-2110-4565-8ABA-0A5164A72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533467" y="5622208"/>
            <a:ext cx="2112434" cy="687642"/>
          </a:xfrm>
          <a:prstGeom prst="rect">
            <a:avLst/>
          </a:prstGeom>
        </p:spPr>
      </p:pic>
      <p:sp>
        <p:nvSpPr>
          <p:cNvPr id="29" name="Rectangle 28">
            <a:extLst>
              <a:ext uri="{FF2B5EF4-FFF2-40B4-BE49-F238E27FC236}">
                <a16:creationId xmlns:a16="http://schemas.microsoft.com/office/drawing/2014/main" id="{9B98D1A2-E247-4444-B99E-99F9B32C48BF}"/>
              </a:ext>
            </a:extLst>
          </p:cNvPr>
          <p:cNvSpPr/>
          <p:nvPr userDrawn="1"/>
        </p:nvSpPr>
        <p:spPr>
          <a:xfrm>
            <a:off x="12376982" y="597123"/>
            <a:ext cx="1492319" cy="2052000"/>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90000" bIns="108000" numCol="1" rtlCol="0" anchor="ctr" anchorCtr="0">
            <a:normAutofit/>
          </a:bodyPr>
          <a:lstStyle/>
          <a:p>
            <a:pPr>
              <a:spcBef>
                <a:spcPts val="600"/>
              </a:spcBef>
            </a:pPr>
            <a:r>
              <a:rPr lang="en-GB" altLang="en-GB" sz="1000" b="1" err="1">
                <a:solidFill>
                  <a:schemeClr val="accent6"/>
                </a:solidFill>
              </a:rPr>
              <a:t>Visuel</a:t>
            </a:r>
            <a:r>
              <a:rPr lang="en-GB" altLang="en-GB" sz="1000" b="1">
                <a:solidFill>
                  <a:schemeClr val="accent6"/>
                </a:solidFill>
              </a:rPr>
              <a:t> </a:t>
            </a:r>
            <a:r>
              <a:rPr lang="en-GB" altLang="en-GB" sz="800" b="1">
                <a:solidFill>
                  <a:schemeClr val="accent6"/>
                </a:solidFill>
              </a:rPr>
              <a:t>:</a:t>
            </a:r>
          </a:p>
          <a:p>
            <a:pPr>
              <a:spcBef>
                <a:spcPts val="600"/>
              </a:spcBef>
            </a:pPr>
            <a:r>
              <a:rPr lang="en-GB" altLang="en-GB" sz="800" i="1">
                <a:solidFill>
                  <a:schemeClr val="tx1"/>
                </a:solidFill>
              </a:rPr>
              <a:t>Pour changer le </a:t>
            </a:r>
            <a:r>
              <a:rPr lang="en-GB" altLang="en-GB" sz="800" i="1" err="1">
                <a:solidFill>
                  <a:schemeClr val="tx1"/>
                </a:solidFill>
              </a:rPr>
              <a:t>visuel</a:t>
            </a:r>
            <a:r>
              <a:rPr lang="en-GB" altLang="en-GB" sz="800" i="1">
                <a:solidFill>
                  <a:schemeClr val="tx1"/>
                </a:solidFill>
              </a:rPr>
              <a:t> </a:t>
            </a:r>
            <a:br>
              <a:rPr lang="en-GB" altLang="en-GB" sz="800" i="1">
                <a:solidFill>
                  <a:schemeClr val="tx1"/>
                </a:solidFill>
              </a:rPr>
            </a:br>
            <a:r>
              <a:rPr lang="en-GB" altLang="en-GB" sz="800" i="1">
                <a:solidFill>
                  <a:schemeClr val="tx1"/>
                </a:solidFill>
              </a:rPr>
              <a:t>de </a:t>
            </a:r>
            <a:r>
              <a:rPr lang="en-GB" altLang="en-GB" sz="800" i="1" err="1">
                <a:solidFill>
                  <a:schemeClr val="tx1"/>
                </a:solidFill>
              </a:rPr>
              <a:t>l’arrière</a:t>
            </a:r>
            <a:r>
              <a:rPr lang="en-GB" altLang="en-GB" sz="800" i="1">
                <a:solidFill>
                  <a:schemeClr val="tx1"/>
                </a:solidFill>
              </a:rPr>
              <a:t> plan : </a:t>
            </a:r>
          </a:p>
          <a:p>
            <a:pPr marL="88900" indent="-88900">
              <a:spcBef>
                <a:spcPts val="600"/>
              </a:spcBef>
              <a:buFont typeface="Arial" panose="020B0604020202020204" pitchFamily="34" charset="0"/>
              <a:buChar char="•"/>
            </a:pPr>
            <a:r>
              <a:rPr lang="en-GB" altLang="en-GB" sz="800">
                <a:solidFill>
                  <a:schemeClr val="tx1"/>
                </a:solidFill>
              </a:rPr>
              <a:t>Onglet “Conception”</a:t>
            </a:r>
          </a:p>
          <a:p>
            <a:pPr marL="88900" indent="-88900">
              <a:spcBef>
                <a:spcPts val="600"/>
              </a:spcBef>
              <a:buFont typeface="Arial" panose="020B0604020202020204" pitchFamily="34" charset="0"/>
              <a:buChar char="•"/>
            </a:pPr>
            <a:r>
              <a:rPr lang="en-GB" altLang="en-GB" sz="800">
                <a:solidFill>
                  <a:schemeClr val="tx1"/>
                </a:solidFill>
              </a:rPr>
              <a:t>Cliquer sur “mise </a:t>
            </a:r>
            <a:r>
              <a:rPr lang="en-GB" altLang="en-GB" sz="800" err="1">
                <a:solidFill>
                  <a:schemeClr val="tx1"/>
                </a:solidFill>
              </a:rPr>
              <a:t>en</a:t>
            </a:r>
            <a:r>
              <a:rPr lang="en-GB" altLang="en-GB" sz="800">
                <a:solidFill>
                  <a:schemeClr val="tx1"/>
                </a:solidFill>
              </a:rPr>
              <a:t> </a:t>
            </a:r>
            <a:r>
              <a:rPr lang="en-GB" altLang="en-GB" sz="800" err="1">
                <a:solidFill>
                  <a:schemeClr val="tx1"/>
                </a:solidFill>
              </a:rPr>
              <a:t>forme</a:t>
            </a:r>
            <a:r>
              <a:rPr lang="en-GB" altLang="en-GB" sz="800">
                <a:solidFill>
                  <a:schemeClr val="tx1"/>
                </a:solidFill>
              </a:rPr>
              <a:t> </a:t>
            </a:r>
            <a:br>
              <a:rPr lang="en-GB" altLang="en-GB" sz="800">
                <a:solidFill>
                  <a:schemeClr val="tx1"/>
                </a:solidFill>
              </a:rPr>
            </a:br>
            <a:r>
              <a:rPr lang="en-GB" altLang="en-GB" sz="800">
                <a:solidFill>
                  <a:schemeClr val="tx1"/>
                </a:solidFill>
              </a:rPr>
              <a:t>de </a:t>
            </a:r>
            <a:r>
              <a:rPr lang="en-GB" altLang="en-GB" sz="800" err="1">
                <a:solidFill>
                  <a:schemeClr val="tx1"/>
                </a:solidFill>
              </a:rPr>
              <a:t>l’arrière</a:t>
            </a:r>
            <a:r>
              <a:rPr lang="en-GB" altLang="en-GB" sz="800">
                <a:solidFill>
                  <a:schemeClr val="tx1"/>
                </a:solidFill>
              </a:rPr>
              <a:t> plan”</a:t>
            </a:r>
          </a:p>
          <a:p>
            <a:pPr marL="88900" indent="-88900">
              <a:spcBef>
                <a:spcPts val="600"/>
              </a:spcBef>
              <a:buFont typeface="Arial" panose="020B0604020202020204" pitchFamily="34" charset="0"/>
              <a:buChar char="•"/>
            </a:pPr>
            <a:r>
              <a:rPr lang="en-GB" altLang="en-GB" sz="800" err="1">
                <a:solidFill>
                  <a:schemeClr val="tx1"/>
                </a:solidFill>
              </a:rPr>
              <a:t>Cocher</a:t>
            </a:r>
            <a:r>
              <a:rPr lang="en-GB" altLang="en-GB" sz="800">
                <a:solidFill>
                  <a:schemeClr val="tx1"/>
                </a:solidFill>
              </a:rPr>
              <a:t> “</a:t>
            </a:r>
            <a:r>
              <a:rPr lang="en-GB" altLang="en-GB" sz="800" err="1">
                <a:solidFill>
                  <a:schemeClr val="tx1"/>
                </a:solidFill>
              </a:rPr>
              <a:t>Remplissage</a:t>
            </a:r>
            <a:br>
              <a:rPr lang="en-GB" altLang="en-GB" sz="800">
                <a:solidFill>
                  <a:schemeClr val="tx1"/>
                </a:solidFill>
              </a:rPr>
            </a:br>
            <a:r>
              <a:rPr lang="en-GB" altLang="en-GB" sz="800">
                <a:solidFill>
                  <a:schemeClr val="tx1"/>
                </a:solidFill>
              </a:rPr>
              <a:t>avec image </a:t>
            </a:r>
            <a:r>
              <a:rPr lang="en-GB" altLang="en-GB" sz="800" err="1">
                <a:solidFill>
                  <a:schemeClr val="tx1"/>
                </a:solidFill>
              </a:rPr>
              <a:t>ou</a:t>
            </a:r>
            <a:r>
              <a:rPr lang="en-GB" altLang="en-GB" sz="800">
                <a:solidFill>
                  <a:schemeClr val="tx1"/>
                </a:solidFill>
              </a:rPr>
              <a:t> texture”</a:t>
            </a:r>
          </a:p>
          <a:p>
            <a:pPr marL="88900" indent="-88900">
              <a:spcBef>
                <a:spcPts val="600"/>
              </a:spcBef>
              <a:buFont typeface="Arial" panose="020B0604020202020204" pitchFamily="34" charset="0"/>
              <a:buChar char="•"/>
            </a:pPr>
            <a:r>
              <a:rPr lang="en-GB" altLang="en-GB" sz="800">
                <a:solidFill>
                  <a:schemeClr val="tx1"/>
                </a:solidFill>
              </a:rPr>
              <a:t>Cliquer sur “</a:t>
            </a:r>
            <a:r>
              <a:rPr lang="en-GB" altLang="en-GB" sz="800" err="1">
                <a:solidFill>
                  <a:schemeClr val="tx1"/>
                </a:solidFill>
              </a:rPr>
              <a:t>Fichier</a:t>
            </a:r>
            <a:r>
              <a:rPr lang="en-GB" altLang="en-GB" sz="800">
                <a:solidFill>
                  <a:schemeClr val="tx1"/>
                </a:solidFill>
              </a:rPr>
              <a:t>…”</a:t>
            </a:r>
          </a:p>
          <a:p>
            <a:pPr marL="88900" indent="-88900">
              <a:spcBef>
                <a:spcPts val="600"/>
              </a:spcBef>
              <a:buFont typeface="Arial" panose="020B0604020202020204" pitchFamily="34" charset="0"/>
              <a:buChar char="•"/>
            </a:pPr>
            <a:r>
              <a:rPr lang="en-GB" altLang="en-GB" sz="800">
                <a:solidFill>
                  <a:schemeClr val="tx1"/>
                </a:solidFill>
              </a:rPr>
              <a:t>Importer le </a:t>
            </a:r>
            <a:r>
              <a:rPr lang="en-GB" altLang="en-GB" sz="800" err="1">
                <a:solidFill>
                  <a:schemeClr val="tx1"/>
                </a:solidFill>
              </a:rPr>
              <a:t>visuel</a:t>
            </a:r>
            <a:r>
              <a:rPr lang="en-GB" altLang="en-GB" sz="800">
                <a:solidFill>
                  <a:schemeClr val="tx1"/>
                </a:solidFill>
              </a:rPr>
              <a:t> </a:t>
            </a:r>
            <a:r>
              <a:rPr lang="en-GB" altLang="en-GB" sz="800" err="1">
                <a:solidFill>
                  <a:schemeClr val="tx1"/>
                </a:solidFill>
              </a:rPr>
              <a:t>depuis</a:t>
            </a:r>
            <a:r>
              <a:rPr lang="en-GB" altLang="en-GB" sz="800">
                <a:solidFill>
                  <a:schemeClr val="tx1"/>
                </a:solidFill>
              </a:rPr>
              <a:t> </a:t>
            </a:r>
            <a:br>
              <a:rPr lang="en-GB" altLang="en-GB" sz="800">
                <a:solidFill>
                  <a:schemeClr val="tx1"/>
                </a:solidFill>
              </a:rPr>
            </a:br>
            <a:r>
              <a:rPr lang="en-GB" altLang="en-GB" sz="800" err="1">
                <a:solidFill>
                  <a:schemeClr val="tx1"/>
                </a:solidFill>
              </a:rPr>
              <a:t>votre</a:t>
            </a:r>
            <a:r>
              <a:rPr lang="en-GB" altLang="en-GB" sz="800">
                <a:solidFill>
                  <a:schemeClr val="tx1"/>
                </a:solidFill>
              </a:rPr>
              <a:t> </a:t>
            </a:r>
            <a:r>
              <a:rPr lang="en-GB" altLang="en-GB" sz="800" err="1">
                <a:solidFill>
                  <a:schemeClr val="tx1"/>
                </a:solidFill>
              </a:rPr>
              <a:t>ordinateur</a:t>
            </a:r>
            <a:endParaRPr lang="en-GB" altLang="en-GB" sz="800">
              <a:solidFill>
                <a:schemeClr val="tx1"/>
              </a:solidFill>
            </a:endParaRPr>
          </a:p>
        </p:txBody>
      </p:sp>
      <p:sp>
        <p:nvSpPr>
          <p:cNvPr id="30" name="Freeform 5">
            <a:extLst>
              <a:ext uri="{FF2B5EF4-FFF2-40B4-BE49-F238E27FC236}">
                <a16:creationId xmlns:a16="http://schemas.microsoft.com/office/drawing/2014/main" id="{05524195-A187-410F-92A8-55F7774E1AA8}"/>
              </a:ext>
            </a:extLst>
          </p:cNvPr>
          <p:cNvSpPr>
            <a:spLocks noEditPoints="1"/>
          </p:cNvSpPr>
          <p:nvPr userDrawn="1"/>
        </p:nvSpPr>
        <p:spPr>
          <a:xfrm>
            <a:off x="12910416" y="4008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fr-FR" altLang="fr-FR"/>
          </a:p>
        </p:txBody>
      </p:sp>
    </p:spTree>
    <p:extLst>
      <p:ext uri="{BB962C8B-B14F-4D97-AF65-F5344CB8AC3E}">
        <p14:creationId xmlns:p14="http://schemas.microsoft.com/office/powerpoint/2010/main" val="185581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itre 1 - bleu - simpl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C65BC7-BA9C-4B4D-8A0C-DACF8677C3B9}"/>
              </a:ext>
            </a:extLst>
          </p:cNvPr>
          <p:cNvSpPr/>
          <p:nvPr userDrawn="1"/>
        </p:nvSpPr>
        <p:spPr>
          <a:xfrm>
            <a:off x="0" y="0"/>
            <a:ext cx="3120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21D2ABBE-593F-4E51-9726-0AA69AEBF828}"/>
              </a:ext>
            </a:extLst>
          </p:cNvPr>
          <p:cNvSpPr>
            <a:spLocks noGrp="1"/>
          </p:cNvSpPr>
          <p:nvPr>
            <p:ph type="body" idx="1"/>
          </p:nvPr>
        </p:nvSpPr>
        <p:spPr>
          <a:xfrm>
            <a:off x="6526696" y="3515748"/>
            <a:ext cx="5234609" cy="1775746"/>
          </a:xfrm>
          <a:noFill/>
        </p:spPr>
        <p:txBody>
          <a:bodyPr anchor="t">
            <a:normAutofit/>
          </a:bodyPr>
          <a:lstStyle>
            <a:lvl1pPr marL="0" indent="0" algn="ctr">
              <a:lnSpc>
                <a:spcPct val="100000"/>
              </a:lnSpc>
              <a:buNone/>
              <a:defRPr sz="3200" b="1"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a:extLst>
              <a:ext uri="{FF2B5EF4-FFF2-40B4-BE49-F238E27FC236}">
                <a16:creationId xmlns:a16="http://schemas.microsoft.com/office/drawing/2014/main" id="{0510BEE0-E4BF-497D-B531-BDC6BD807CFC}"/>
              </a:ext>
            </a:extLst>
          </p:cNvPr>
          <p:cNvSpPr>
            <a:spLocks noGrp="1"/>
          </p:cNvSpPr>
          <p:nvPr>
            <p:ph type="title" hasCustomPrompt="1"/>
          </p:nvPr>
        </p:nvSpPr>
        <p:spPr>
          <a:xfrm>
            <a:off x="8050695" y="1211670"/>
            <a:ext cx="2186610" cy="1956031"/>
          </a:xfrm>
        </p:spPr>
        <p:txBody>
          <a:bodyPr anchor="b">
            <a:noAutofit/>
          </a:bodyPr>
          <a:lstStyle>
            <a:lvl1pPr algn="ctr">
              <a:defRPr sz="13800" b="0">
                <a:solidFill>
                  <a:schemeClr val="accent3"/>
                </a:solidFill>
              </a:defRPr>
            </a:lvl1pPr>
          </a:lstStyle>
          <a:p>
            <a:r>
              <a:rPr lang="fr-FR"/>
              <a:t>00</a:t>
            </a:r>
          </a:p>
        </p:txBody>
      </p:sp>
      <p:cxnSp>
        <p:nvCxnSpPr>
          <p:cNvPr id="18" name="Connecteur droit 17">
            <a:extLst>
              <a:ext uri="{FF2B5EF4-FFF2-40B4-BE49-F238E27FC236}">
                <a16:creationId xmlns:a16="http://schemas.microsoft.com/office/drawing/2014/main" id="{39C2AC0D-9561-42D0-B9FF-6DAC97C6AEE6}"/>
              </a:ext>
            </a:extLst>
          </p:cNvPr>
          <p:cNvCxnSpPr>
            <a:cxnSpLocks/>
          </p:cNvCxnSpPr>
          <p:nvPr userDrawn="1"/>
        </p:nvCxnSpPr>
        <p:spPr>
          <a:xfrm>
            <a:off x="8694000" y="3167701"/>
            <a:ext cx="900000" cy="0"/>
          </a:xfrm>
          <a:prstGeom prst="line">
            <a:avLst/>
          </a:prstGeom>
          <a:ln w="254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7" name="Espace réservé pour une image  6">
            <a:extLst>
              <a:ext uri="{FF2B5EF4-FFF2-40B4-BE49-F238E27FC236}">
                <a16:creationId xmlns:a16="http://schemas.microsoft.com/office/drawing/2014/main" id="{4084A635-A891-40A7-B183-9E3B8A1E04FC}"/>
              </a:ext>
            </a:extLst>
          </p:cNvPr>
          <p:cNvSpPr>
            <a:spLocks noGrp="1"/>
          </p:cNvSpPr>
          <p:nvPr>
            <p:ph type="pic" sz="quarter" idx="10"/>
          </p:nvPr>
        </p:nvSpPr>
        <p:spPr>
          <a:xfrm>
            <a:off x="0" y="0"/>
            <a:ext cx="6096000" cy="6858000"/>
          </a:xfrm>
          <a:solidFill>
            <a:schemeClr val="bg1">
              <a:lumMod val="75000"/>
            </a:schemeClr>
          </a:solidFill>
        </p:spPr>
        <p:txBody>
          <a:bodyPr anchor="ctr">
            <a:normAutofit/>
          </a:bodyPr>
          <a:lstStyle>
            <a:lvl1pPr marL="0" indent="0" algn="ctr">
              <a:buNone/>
              <a:defRPr sz="2400">
                <a:solidFill>
                  <a:schemeClr val="tx2"/>
                </a:solidFill>
              </a:defRPr>
            </a:lvl1pPr>
          </a:lstStyle>
          <a:p>
            <a:endParaRPr lang="fr-FR"/>
          </a:p>
        </p:txBody>
      </p:sp>
      <p:grpSp>
        <p:nvGrpSpPr>
          <p:cNvPr id="5" name="Groupe 4">
            <a:extLst>
              <a:ext uri="{FF2B5EF4-FFF2-40B4-BE49-F238E27FC236}">
                <a16:creationId xmlns:a16="http://schemas.microsoft.com/office/drawing/2014/main" id="{0E850AAD-8380-40B3-A6BA-C558326BC17A}"/>
              </a:ext>
            </a:extLst>
          </p:cNvPr>
          <p:cNvGrpSpPr/>
          <p:nvPr userDrawn="1"/>
        </p:nvGrpSpPr>
        <p:grpSpPr>
          <a:xfrm>
            <a:off x="7929159" y="6391740"/>
            <a:ext cx="2429683" cy="165086"/>
            <a:chOff x="7929159" y="6391740"/>
            <a:chExt cx="2429683" cy="165086"/>
          </a:xfrm>
        </p:grpSpPr>
        <p:sp>
          <p:nvSpPr>
            <p:cNvPr id="20" name="Freeform 5">
              <a:extLst>
                <a:ext uri="{FF2B5EF4-FFF2-40B4-BE49-F238E27FC236}">
                  <a16:creationId xmlns:a16="http://schemas.microsoft.com/office/drawing/2014/main" id="{786EA254-C30D-4380-A58E-B01D67F1B751}"/>
                </a:ext>
              </a:extLst>
            </p:cNvPr>
            <p:cNvSpPr>
              <a:spLocks/>
            </p:cNvSpPr>
            <p:nvPr userDrawn="1"/>
          </p:nvSpPr>
          <p:spPr bwMode="auto">
            <a:xfrm>
              <a:off x="8029109"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6">
              <a:extLst>
                <a:ext uri="{FF2B5EF4-FFF2-40B4-BE49-F238E27FC236}">
                  <a16:creationId xmlns:a16="http://schemas.microsoft.com/office/drawing/2014/main" id="{AA371BF0-FCDA-4E98-914F-5CCBE8412424}"/>
                </a:ext>
              </a:extLst>
            </p:cNvPr>
            <p:cNvSpPr>
              <a:spLocks/>
            </p:cNvSpPr>
            <p:nvPr userDrawn="1"/>
          </p:nvSpPr>
          <p:spPr bwMode="auto">
            <a:xfrm>
              <a:off x="8029109"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7">
              <a:extLst>
                <a:ext uri="{FF2B5EF4-FFF2-40B4-BE49-F238E27FC236}">
                  <a16:creationId xmlns:a16="http://schemas.microsoft.com/office/drawing/2014/main" id="{A4DC053E-9646-469F-ACB2-518CFE9FAE23}"/>
                </a:ext>
              </a:extLst>
            </p:cNvPr>
            <p:cNvSpPr>
              <a:spLocks/>
            </p:cNvSpPr>
            <p:nvPr userDrawn="1"/>
          </p:nvSpPr>
          <p:spPr bwMode="auto">
            <a:xfrm>
              <a:off x="8126813" y="6428239"/>
              <a:ext cx="71313" cy="92650"/>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8">
              <a:extLst>
                <a:ext uri="{FF2B5EF4-FFF2-40B4-BE49-F238E27FC236}">
                  <a16:creationId xmlns:a16="http://schemas.microsoft.com/office/drawing/2014/main" id="{BE5DE99F-08A0-4DB0-B318-69934010EFBA}"/>
                </a:ext>
              </a:extLst>
            </p:cNvPr>
            <p:cNvSpPr>
              <a:spLocks noEditPoints="1"/>
            </p:cNvSpPr>
            <p:nvPr userDrawn="1"/>
          </p:nvSpPr>
          <p:spPr bwMode="auto">
            <a:xfrm>
              <a:off x="8207110" y="6428239"/>
              <a:ext cx="85912" cy="91527"/>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9">
              <a:extLst>
                <a:ext uri="{FF2B5EF4-FFF2-40B4-BE49-F238E27FC236}">
                  <a16:creationId xmlns:a16="http://schemas.microsoft.com/office/drawing/2014/main" id="{125C9FE3-FD54-48AB-85FF-63CB4C060E64}"/>
                </a:ext>
              </a:extLst>
            </p:cNvPr>
            <p:cNvSpPr>
              <a:spLocks/>
            </p:cNvSpPr>
            <p:nvPr userDrawn="1"/>
          </p:nvSpPr>
          <p:spPr bwMode="auto">
            <a:xfrm>
              <a:off x="7929159" y="6428239"/>
              <a:ext cx="87597" cy="92650"/>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6B1311DF-3FCC-4C3A-80D0-52819880F477}"/>
                </a:ext>
              </a:extLst>
            </p:cNvPr>
            <p:cNvSpPr>
              <a:spLocks noEditPoints="1"/>
            </p:cNvSpPr>
            <p:nvPr userDrawn="1"/>
          </p:nvSpPr>
          <p:spPr bwMode="auto">
            <a:xfrm>
              <a:off x="8029109"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47B7EB08-A8D7-4EB8-B611-4470AF428336}"/>
                </a:ext>
              </a:extLst>
            </p:cNvPr>
            <p:cNvSpPr>
              <a:spLocks noEditPoints="1"/>
            </p:cNvSpPr>
            <p:nvPr userDrawn="1"/>
          </p:nvSpPr>
          <p:spPr bwMode="auto">
            <a:xfrm>
              <a:off x="8029109"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2">
              <a:extLst>
                <a:ext uri="{FF2B5EF4-FFF2-40B4-BE49-F238E27FC236}">
                  <a16:creationId xmlns:a16="http://schemas.microsoft.com/office/drawing/2014/main" id="{7D946263-E604-4BCE-9C48-6FCC06388D23}"/>
                </a:ext>
              </a:extLst>
            </p:cNvPr>
            <p:cNvSpPr>
              <a:spLocks/>
            </p:cNvSpPr>
            <p:nvPr userDrawn="1"/>
          </p:nvSpPr>
          <p:spPr bwMode="auto">
            <a:xfrm>
              <a:off x="8336820" y="6391740"/>
              <a:ext cx="93212" cy="165086"/>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13">
              <a:extLst>
                <a:ext uri="{FF2B5EF4-FFF2-40B4-BE49-F238E27FC236}">
                  <a16:creationId xmlns:a16="http://schemas.microsoft.com/office/drawing/2014/main" id="{16E46EE2-0B4F-4796-8C1E-A6EFC35159FB}"/>
                </a:ext>
              </a:extLst>
            </p:cNvPr>
            <p:cNvSpPr>
              <a:spLocks/>
            </p:cNvSpPr>
            <p:nvPr userDrawn="1"/>
          </p:nvSpPr>
          <p:spPr bwMode="auto">
            <a:xfrm>
              <a:off x="8490676" y="6428239"/>
              <a:ext cx="53344" cy="91527"/>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14">
              <a:extLst>
                <a:ext uri="{FF2B5EF4-FFF2-40B4-BE49-F238E27FC236}">
                  <a16:creationId xmlns:a16="http://schemas.microsoft.com/office/drawing/2014/main" id="{77F3E08B-7B51-4804-BD88-1439EBA7B790}"/>
                </a:ext>
              </a:extLst>
            </p:cNvPr>
            <p:cNvSpPr>
              <a:spLocks/>
            </p:cNvSpPr>
            <p:nvPr userDrawn="1"/>
          </p:nvSpPr>
          <p:spPr bwMode="auto">
            <a:xfrm>
              <a:off x="8541774" y="6422623"/>
              <a:ext cx="18530" cy="37060"/>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15">
              <a:extLst>
                <a:ext uri="{FF2B5EF4-FFF2-40B4-BE49-F238E27FC236}">
                  <a16:creationId xmlns:a16="http://schemas.microsoft.com/office/drawing/2014/main" id="{574841CA-8EE6-400A-9BCA-1446B32C7A96}"/>
                </a:ext>
              </a:extLst>
            </p:cNvPr>
            <p:cNvSpPr>
              <a:spLocks/>
            </p:cNvSpPr>
            <p:nvPr userDrawn="1"/>
          </p:nvSpPr>
          <p:spPr bwMode="auto">
            <a:xfrm>
              <a:off x="8579957" y="6425431"/>
              <a:ext cx="56713" cy="94335"/>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6">
              <a:extLst>
                <a:ext uri="{FF2B5EF4-FFF2-40B4-BE49-F238E27FC236}">
                  <a16:creationId xmlns:a16="http://schemas.microsoft.com/office/drawing/2014/main" id="{C1FCA584-1C29-4DA6-91BC-81AFA9E36598}"/>
                </a:ext>
              </a:extLst>
            </p:cNvPr>
            <p:cNvSpPr>
              <a:spLocks/>
            </p:cNvSpPr>
            <p:nvPr userDrawn="1"/>
          </p:nvSpPr>
          <p:spPr bwMode="auto">
            <a:xfrm>
              <a:off x="8658008"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7">
              <a:extLst>
                <a:ext uri="{FF2B5EF4-FFF2-40B4-BE49-F238E27FC236}">
                  <a16:creationId xmlns:a16="http://schemas.microsoft.com/office/drawing/2014/main" id="{30B1D4B1-9E80-45AC-A434-DE75A30BCEBD}"/>
                </a:ext>
              </a:extLst>
            </p:cNvPr>
            <p:cNvSpPr>
              <a:spLocks/>
            </p:cNvSpPr>
            <p:nvPr userDrawn="1"/>
          </p:nvSpPr>
          <p:spPr bwMode="auto">
            <a:xfrm>
              <a:off x="8738305" y="6454068"/>
              <a:ext cx="90404" cy="6569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33" name="Freeform 18">
              <a:extLst>
                <a:ext uri="{FF2B5EF4-FFF2-40B4-BE49-F238E27FC236}">
                  <a16:creationId xmlns:a16="http://schemas.microsoft.com/office/drawing/2014/main" id="{2EB3CCBE-1009-47AE-AA94-96A2A51913E3}"/>
                </a:ext>
              </a:extLst>
            </p:cNvPr>
            <p:cNvSpPr>
              <a:spLocks noEditPoints="1"/>
            </p:cNvSpPr>
            <p:nvPr userDrawn="1"/>
          </p:nvSpPr>
          <p:spPr bwMode="auto">
            <a:xfrm>
              <a:off x="8847800" y="6453507"/>
              <a:ext cx="53906" cy="67382"/>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34" name="Freeform 19">
              <a:extLst>
                <a:ext uri="{FF2B5EF4-FFF2-40B4-BE49-F238E27FC236}">
                  <a16:creationId xmlns:a16="http://schemas.microsoft.com/office/drawing/2014/main" id="{32A23468-CF3D-400E-A1FE-F612FF4B3C70}"/>
                </a:ext>
              </a:extLst>
            </p:cNvPr>
            <p:cNvSpPr>
              <a:spLocks noEditPoints="1"/>
            </p:cNvSpPr>
            <p:nvPr userDrawn="1"/>
          </p:nvSpPr>
          <p:spPr bwMode="auto">
            <a:xfrm>
              <a:off x="8923605" y="6425431"/>
              <a:ext cx="20215" cy="94335"/>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35" name="Freeform 20">
              <a:extLst>
                <a:ext uri="{FF2B5EF4-FFF2-40B4-BE49-F238E27FC236}">
                  <a16:creationId xmlns:a16="http://schemas.microsoft.com/office/drawing/2014/main" id="{55CF3F79-0AAA-4AFF-889D-6D4AC632D3F8}"/>
                </a:ext>
              </a:extLst>
            </p:cNvPr>
            <p:cNvSpPr>
              <a:spLocks/>
            </p:cNvSpPr>
            <p:nvPr userDrawn="1"/>
          </p:nvSpPr>
          <p:spPr bwMode="auto">
            <a:xfrm>
              <a:off x="8965719" y="6454068"/>
              <a:ext cx="56713" cy="6569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36" name="Freeform 21">
              <a:extLst>
                <a:ext uri="{FF2B5EF4-FFF2-40B4-BE49-F238E27FC236}">
                  <a16:creationId xmlns:a16="http://schemas.microsoft.com/office/drawing/2014/main" id="{A6651085-AD10-4843-808F-CD83D557C3DE}"/>
                </a:ext>
              </a:extLst>
            </p:cNvPr>
            <p:cNvSpPr>
              <a:spLocks noEditPoints="1"/>
            </p:cNvSpPr>
            <p:nvPr userDrawn="1"/>
          </p:nvSpPr>
          <p:spPr bwMode="auto">
            <a:xfrm>
              <a:off x="9073530" y="6453507"/>
              <a:ext cx="53906" cy="67382"/>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22">
              <a:extLst>
                <a:ext uri="{FF2B5EF4-FFF2-40B4-BE49-F238E27FC236}">
                  <a16:creationId xmlns:a16="http://schemas.microsoft.com/office/drawing/2014/main" id="{5A304048-E825-4F57-83FB-4E3171023D2B}"/>
                </a:ext>
              </a:extLst>
            </p:cNvPr>
            <p:cNvSpPr>
              <a:spLocks/>
            </p:cNvSpPr>
            <p:nvPr userDrawn="1"/>
          </p:nvSpPr>
          <p:spPr bwMode="auto">
            <a:xfrm>
              <a:off x="9148773" y="6455191"/>
              <a:ext cx="56152" cy="6569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23">
              <a:extLst>
                <a:ext uri="{FF2B5EF4-FFF2-40B4-BE49-F238E27FC236}">
                  <a16:creationId xmlns:a16="http://schemas.microsoft.com/office/drawing/2014/main" id="{D1F37190-7ADB-4DFC-9989-6692EDDEAA27}"/>
                </a:ext>
              </a:extLst>
            </p:cNvPr>
            <p:cNvSpPr>
              <a:spLocks/>
            </p:cNvSpPr>
            <p:nvPr userDrawn="1"/>
          </p:nvSpPr>
          <p:spPr bwMode="auto">
            <a:xfrm>
              <a:off x="9256585"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24">
              <a:extLst>
                <a:ext uri="{FF2B5EF4-FFF2-40B4-BE49-F238E27FC236}">
                  <a16:creationId xmlns:a16="http://schemas.microsoft.com/office/drawing/2014/main" id="{162D0B03-6DAA-48ED-BE5D-818D5D817A66}"/>
                </a:ext>
              </a:extLst>
            </p:cNvPr>
            <p:cNvSpPr>
              <a:spLocks noEditPoints="1"/>
            </p:cNvSpPr>
            <p:nvPr userDrawn="1"/>
          </p:nvSpPr>
          <p:spPr bwMode="auto">
            <a:xfrm>
              <a:off x="9323967" y="6454068"/>
              <a:ext cx="101073" cy="66821"/>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25">
              <a:extLst>
                <a:ext uri="{FF2B5EF4-FFF2-40B4-BE49-F238E27FC236}">
                  <a16:creationId xmlns:a16="http://schemas.microsoft.com/office/drawing/2014/main" id="{0B5CCB44-8893-4944-8708-D0D2DC6E72AB}"/>
                </a:ext>
              </a:extLst>
            </p:cNvPr>
            <p:cNvSpPr>
              <a:spLocks/>
            </p:cNvSpPr>
            <p:nvPr userDrawn="1"/>
          </p:nvSpPr>
          <p:spPr bwMode="auto">
            <a:xfrm>
              <a:off x="9444131"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26">
              <a:extLst>
                <a:ext uri="{FF2B5EF4-FFF2-40B4-BE49-F238E27FC236}">
                  <a16:creationId xmlns:a16="http://schemas.microsoft.com/office/drawing/2014/main" id="{4E69AF28-FA58-4CD4-BD40-02575C9D58E1}"/>
                </a:ext>
              </a:extLst>
            </p:cNvPr>
            <p:cNvSpPr>
              <a:spLocks/>
            </p:cNvSpPr>
            <p:nvPr userDrawn="1"/>
          </p:nvSpPr>
          <p:spPr bwMode="auto">
            <a:xfrm>
              <a:off x="9524428" y="6453507"/>
              <a:ext cx="40991"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27">
              <a:extLst>
                <a:ext uri="{FF2B5EF4-FFF2-40B4-BE49-F238E27FC236}">
                  <a16:creationId xmlns:a16="http://schemas.microsoft.com/office/drawing/2014/main" id="{17A03E49-D6FC-4517-B3C2-C5A7D8FAF831}"/>
                </a:ext>
              </a:extLst>
            </p:cNvPr>
            <p:cNvSpPr>
              <a:spLocks noEditPoints="1"/>
            </p:cNvSpPr>
            <p:nvPr userDrawn="1"/>
          </p:nvSpPr>
          <p:spPr bwMode="auto">
            <a:xfrm>
              <a:off x="9610340" y="6425431"/>
              <a:ext cx="59521" cy="95458"/>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28">
              <a:extLst>
                <a:ext uri="{FF2B5EF4-FFF2-40B4-BE49-F238E27FC236}">
                  <a16:creationId xmlns:a16="http://schemas.microsoft.com/office/drawing/2014/main" id="{98A2ACCA-086B-43DA-95B0-6CF4C5887AEF}"/>
                </a:ext>
              </a:extLst>
            </p:cNvPr>
            <p:cNvSpPr>
              <a:spLocks noEditPoints="1"/>
            </p:cNvSpPr>
            <p:nvPr userDrawn="1"/>
          </p:nvSpPr>
          <p:spPr bwMode="auto">
            <a:xfrm>
              <a:off x="9690076"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29">
              <a:extLst>
                <a:ext uri="{FF2B5EF4-FFF2-40B4-BE49-F238E27FC236}">
                  <a16:creationId xmlns:a16="http://schemas.microsoft.com/office/drawing/2014/main" id="{6347AF4C-C4F9-44C1-BD43-B58A95B24723}"/>
                </a:ext>
              </a:extLst>
            </p:cNvPr>
            <p:cNvSpPr>
              <a:spLocks/>
            </p:cNvSpPr>
            <p:nvPr userDrawn="1"/>
          </p:nvSpPr>
          <p:spPr bwMode="auto">
            <a:xfrm>
              <a:off x="9762511"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45" name="Freeform 30">
              <a:extLst>
                <a:ext uri="{FF2B5EF4-FFF2-40B4-BE49-F238E27FC236}">
                  <a16:creationId xmlns:a16="http://schemas.microsoft.com/office/drawing/2014/main" id="{C25C5906-413C-49DB-9C48-D3B1668F2405}"/>
                </a:ext>
              </a:extLst>
            </p:cNvPr>
            <p:cNvSpPr>
              <a:spLocks/>
            </p:cNvSpPr>
            <p:nvPr userDrawn="1"/>
          </p:nvSpPr>
          <p:spPr bwMode="auto">
            <a:xfrm>
              <a:off x="9856846"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46" name="Freeform 31">
              <a:extLst>
                <a:ext uri="{FF2B5EF4-FFF2-40B4-BE49-F238E27FC236}">
                  <a16:creationId xmlns:a16="http://schemas.microsoft.com/office/drawing/2014/main" id="{FDC173B0-D064-4F04-8745-16FEA2B9FFB0}"/>
                </a:ext>
              </a:extLst>
            </p:cNvPr>
            <p:cNvSpPr>
              <a:spLocks noEditPoints="1"/>
            </p:cNvSpPr>
            <p:nvPr userDrawn="1"/>
          </p:nvSpPr>
          <p:spPr bwMode="auto">
            <a:xfrm>
              <a:off x="9921420"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47" name="Freeform 32">
              <a:extLst>
                <a:ext uri="{FF2B5EF4-FFF2-40B4-BE49-F238E27FC236}">
                  <a16:creationId xmlns:a16="http://schemas.microsoft.com/office/drawing/2014/main" id="{B9327548-AA7B-4C9E-89EA-4C91C70B03A7}"/>
                </a:ext>
              </a:extLst>
            </p:cNvPr>
            <p:cNvSpPr>
              <a:spLocks/>
            </p:cNvSpPr>
            <p:nvPr userDrawn="1"/>
          </p:nvSpPr>
          <p:spPr bwMode="auto">
            <a:xfrm>
              <a:off x="10000033" y="6453507"/>
              <a:ext cx="40429"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48" name="Freeform 33">
              <a:extLst>
                <a:ext uri="{FF2B5EF4-FFF2-40B4-BE49-F238E27FC236}">
                  <a16:creationId xmlns:a16="http://schemas.microsoft.com/office/drawing/2014/main" id="{E869455A-E52E-47CA-9403-D26BE8B271CE}"/>
                </a:ext>
              </a:extLst>
            </p:cNvPr>
            <p:cNvSpPr>
              <a:spLocks/>
            </p:cNvSpPr>
            <p:nvPr userDrawn="1"/>
          </p:nvSpPr>
          <p:spPr bwMode="auto">
            <a:xfrm>
              <a:off x="10051131" y="6455191"/>
              <a:ext cx="65136" cy="64574"/>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49" name="Freeform 34">
              <a:extLst>
                <a:ext uri="{FF2B5EF4-FFF2-40B4-BE49-F238E27FC236}">
                  <a16:creationId xmlns:a16="http://schemas.microsoft.com/office/drawing/2014/main" id="{37A61FAB-5555-44F7-B48B-9488EFD14498}"/>
                </a:ext>
              </a:extLst>
            </p:cNvPr>
            <p:cNvSpPr>
              <a:spLocks noEditPoints="1"/>
            </p:cNvSpPr>
            <p:nvPr userDrawn="1"/>
          </p:nvSpPr>
          <p:spPr bwMode="auto">
            <a:xfrm>
              <a:off x="10132551" y="6425431"/>
              <a:ext cx="19653" cy="94335"/>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50" name="Freeform 35">
              <a:extLst>
                <a:ext uri="{FF2B5EF4-FFF2-40B4-BE49-F238E27FC236}">
                  <a16:creationId xmlns:a16="http://schemas.microsoft.com/office/drawing/2014/main" id="{C9B543F3-97AD-4FC8-80DD-6687B6DD85C1}"/>
                </a:ext>
              </a:extLst>
            </p:cNvPr>
            <p:cNvSpPr>
              <a:spLocks/>
            </p:cNvSpPr>
            <p:nvPr userDrawn="1"/>
          </p:nvSpPr>
          <p:spPr bwMode="auto">
            <a:xfrm>
              <a:off x="10170734"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51" name="Freeform 36">
              <a:extLst>
                <a:ext uri="{FF2B5EF4-FFF2-40B4-BE49-F238E27FC236}">
                  <a16:creationId xmlns:a16="http://schemas.microsoft.com/office/drawing/2014/main" id="{3ECC9125-B3A9-4587-9DE8-D1BDCCE34889}"/>
                </a:ext>
              </a:extLst>
            </p:cNvPr>
            <p:cNvSpPr>
              <a:spLocks noEditPoints="1"/>
            </p:cNvSpPr>
            <p:nvPr userDrawn="1"/>
          </p:nvSpPr>
          <p:spPr bwMode="auto">
            <a:xfrm>
              <a:off x="10238116"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sp>
          <p:nvSpPr>
            <p:cNvPr id="52" name="Freeform 37">
              <a:extLst>
                <a:ext uri="{FF2B5EF4-FFF2-40B4-BE49-F238E27FC236}">
                  <a16:creationId xmlns:a16="http://schemas.microsoft.com/office/drawing/2014/main" id="{29339ECD-C44F-4203-AD80-5D311C09AE98}"/>
                </a:ext>
              </a:extLst>
            </p:cNvPr>
            <p:cNvSpPr>
              <a:spLocks/>
            </p:cNvSpPr>
            <p:nvPr userDrawn="1"/>
          </p:nvSpPr>
          <p:spPr bwMode="auto">
            <a:xfrm>
              <a:off x="10310552"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72779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itre 2 - violet - simpl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C65BC7-BA9C-4B4D-8A0C-DACF8677C3B9}"/>
              </a:ext>
            </a:extLst>
          </p:cNvPr>
          <p:cNvSpPr/>
          <p:nvPr userDrawn="1"/>
        </p:nvSpPr>
        <p:spPr>
          <a:xfrm>
            <a:off x="0" y="0"/>
            <a:ext cx="3120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21D2ABBE-593F-4E51-9726-0AA69AEBF828}"/>
              </a:ext>
            </a:extLst>
          </p:cNvPr>
          <p:cNvSpPr>
            <a:spLocks noGrp="1"/>
          </p:cNvSpPr>
          <p:nvPr>
            <p:ph type="body" idx="1"/>
          </p:nvPr>
        </p:nvSpPr>
        <p:spPr>
          <a:xfrm>
            <a:off x="6526696" y="3515748"/>
            <a:ext cx="5234609" cy="1775746"/>
          </a:xfrm>
          <a:noFill/>
        </p:spPr>
        <p:txBody>
          <a:bodyPr anchor="t">
            <a:normAutofit/>
          </a:bodyPr>
          <a:lstStyle>
            <a:lvl1pPr marL="0" indent="0" algn="ctr">
              <a:lnSpc>
                <a:spcPct val="100000"/>
              </a:lnSpc>
              <a:buNone/>
              <a:defRPr sz="3200" b="1"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a:extLst>
              <a:ext uri="{FF2B5EF4-FFF2-40B4-BE49-F238E27FC236}">
                <a16:creationId xmlns:a16="http://schemas.microsoft.com/office/drawing/2014/main" id="{0510BEE0-E4BF-497D-B531-BDC6BD807CFC}"/>
              </a:ext>
            </a:extLst>
          </p:cNvPr>
          <p:cNvSpPr>
            <a:spLocks noGrp="1"/>
          </p:cNvSpPr>
          <p:nvPr>
            <p:ph type="title" hasCustomPrompt="1"/>
          </p:nvPr>
        </p:nvSpPr>
        <p:spPr>
          <a:xfrm>
            <a:off x="8050695" y="1211670"/>
            <a:ext cx="2186610" cy="1956031"/>
          </a:xfrm>
        </p:spPr>
        <p:txBody>
          <a:bodyPr anchor="b">
            <a:noAutofit/>
          </a:bodyPr>
          <a:lstStyle>
            <a:lvl1pPr algn="ctr">
              <a:defRPr sz="13800" b="0">
                <a:solidFill>
                  <a:schemeClr val="accent4"/>
                </a:solidFill>
              </a:defRPr>
            </a:lvl1pPr>
          </a:lstStyle>
          <a:p>
            <a:r>
              <a:rPr lang="fr-FR"/>
              <a:t>00</a:t>
            </a:r>
          </a:p>
        </p:txBody>
      </p:sp>
      <p:cxnSp>
        <p:nvCxnSpPr>
          <p:cNvPr id="18" name="Connecteur droit 17">
            <a:extLst>
              <a:ext uri="{FF2B5EF4-FFF2-40B4-BE49-F238E27FC236}">
                <a16:creationId xmlns:a16="http://schemas.microsoft.com/office/drawing/2014/main" id="{39C2AC0D-9561-42D0-B9FF-6DAC97C6AEE6}"/>
              </a:ext>
            </a:extLst>
          </p:cNvPr>
          <p:cNvCxnSpPr>
            <a:cxnSpLocks/>
          </p:cNvCxnSpPr>
          <p:nvPr userDrawn="1"/>
        </p:nvCxnSpPr>
        <p:spPr>
          <a:xfrm>
            <a:off x="8694000" y="3167701"/>
            <a:ext cx="900000" cy="0"/>
          </a:xfrm>
          <a:prstGeom prst="line">
            <a:avLst/>
          </a:prstGeom>
          <a:ln w="25400" cmpd="sng">
            <a:solidFill>
              <a:srgbClr val="7F45C4"/>
            </a:solidFill>
            <a:prstDash val="solid"/>
          </a:ln>
        </p:spPr>
        <p:style>
          <a:lnRef idx="1">
            <a:schemeClr val="accent1"/>
          </a:lnRef>
          <a:fillRef idx="0">
            <a:schemeClr val="accent1"/>
          </a:fillRef>
          <a:effectRef idx="0">
            <a:schemeClr val="accent1"/>
          </a:effectRef>
          <a:fontRef idx="minor">
            <a:schemeClr val="tx1"/>
          </a:fontRef>
        </p:style>
      </p:cxnSp>
      <p:sp>
        <p:nvSpPr>
          <p:cNvPr id="7" name="Espace réservé pour une image  6">
            <a:extLst>
              <a:ext uri="{FF2B5EF4-FFF2-40B4-BE49-F238E27FC236}">
                <a16:creationId xmlns:a16="http://schemas.microsoft.com/office/drawing/2014/main" id="{4084A635-A891-40A7-B183-9E3B8A1E04FC}"/>
              </a:ext>
            </a:extLst>
          </p:cNvPr>
          <p:cNvSpPr>
            <a:spLocks noGrp="1"/>
          </p:cNvSpPr>
          <p:nvPr>
            <p:ph type="pic" sz="quarter" idx="10"/>
          </p:nvPr>
        </p:nvSpPr>
        <p:spPr>
          <a:xfrm>
            <a:off x="0" y="0"/>
            <a:ext cx="6096000" cy="6858000"/>
          </a:xfrm>
          <a:solidFill>
            <a:schemeClr val="bg1">
              <a:lumMod val="75000"/>
            </a:schemeClr>
          </a:solidFill>
        </p:spPr>
        <p:txBody>
          <a:bodyPr anchor="ctr">
            <a:normAutofit/>
          </a:bodyPr>
          <a:lstStyle>
            <a:lvl1pPr marL="0" indent="0" algn="ctr">
              <a:buNone/>
              <a:defRPr sz="2400">
                <a:solidFill>
                  <a:schemeClr val="tx2"/>
                </a:solidFill>
              </a:defRPr>
            </a:lvl1pPr>
          </a:lstStyle>
          <a:p>
            <a:endParaRPr lang="fr-FR"/>
          </a:p>
        </p:txBody>
      </p:sp>
      <p:grpSp>
        <p:nvGrpSpPr>
          <p:cNvPr id="5" name="Groupe 4">
            <a:extLst>
              <a:ext uri="{FF2B5EF4-FFF2-40B4-BE49-F238E27FC236}">
                <a16:creationId xmlns:a16="http://schemas.microsoft.com/office/drawing/2014/main" id="{93FF2416-9095-4FEF-8109-A8391CB46BF0}"/>
              </a:ext>
            </a:extLst>
          </p:cNvPr>
          <p:cNvGrpSpPr/>
          <p:nvPr userDrawn="1"/>
        </p:nvGrpSpPr>
        <p:grpSpPr>
          <a:xfrm>
            <a:off x="7929159" y="6391740"/>
            <a:ext cx="2429683" cy="165086"/>
            <a:chOff x="7929159" y="6391740"/>
            <a:chExt cx="2429683" cy="165086"/>
          </a:xfrm>
        </p:grpSpPr>
        <p:sp>
          <p:nvSpPr>
            <p:cNvPr id="20" name="Freeform 5">
              <a:extLst>
                <a:ext uri="{FF2B5EF4-FFF2-40B4-BE49-F238E27FC236}">
                  <a16:creationId xmlns:a16="http://schemas.microsoft.com/office/drawing/2014/main" id="{E32C700C-2CAA-4B4B-BAD2-39B3F512C6A0}"/>
                </a:ext>
              </a:extLst>
            </p:cNvPr>
            <p:cNvSpPr>
              <a:spLocks/>
            </p:cNvSpPr>
            <p:nvPr userDrawn="1"/>
          </p:nvSpPr>
          <p:spPr bwMode="auto">
            <a:xfrm>
              <a:off x="8029109"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6">
              <a:extLst>
                <a:ext uri="{FF2B5EF4-FFF2-40B4-BE49-F238E27FC236}">
                  <a16:creationId xmlns:a16="http://schemas.microsoft.com/office/drawing/2014/main" id="{D36FD574-6146-48F7-BB2D-AD0E8D21D9E7}"/>
                </a:ext>
              </a:extLst>
            </p:cNvPr>
            <p:cNvSpPr>
              <a:spLocks/>
            </p:cNvSpPr>
            <p:nvPr userDrawn="1"/>
          </p:nvSpPr>
          <p:spPr bwMode="auto">
            <a:xfrm>
              <a:off x="8029109"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7">
              <a:extLst>
                <a:ext uri="{FF2B5EF4-FFF2-40B4-BE49-F238E27FC236}">
                  <a16:creationId xmlns:a16="http://schemas.microsoft.com/office/drawing/2014/main" id="{0443D04E-7A60-4252-9473-E83896CF336B}"/>
                </a:ext>
              </a:extLst>
            </p:cNvPr>
            <p:cNvSpPr>
              <a:spLocks/>
            </p:cNvSpPr>
            <p:nvPr userDrawn="1"/>
          </p:nvSpPr>
          <p:spPr bwMode="auto">
            <a:xfrm>
              <a:off x="8126813" y="6428239"/>
              <a:ext cx="71313" cy="92650"/>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8">
              <a:extLst>
                <a:ext uri="{FF2B5EF4-FFF2-40B4-BE49-F238E27FC236}">
                  <a16:creationId xmlns:a16="http://schemas.microsoft.com/office/drawing/2014/main" id="{DA655AB2-92B7-4A8C-AAC3-A4090D25C610}"/>
                </a:ext>
              </a:extLst>
            </p:cNvPr>
            <p:cNvSpPr>
              <a:spLocks noEditPoints="1"/>
            </p:cNvSpPr>
            <p:nvPr userDrawn="1"/>
          </p:nvSpPr>
          <p:spPr bwMode="auto">
            <a:xfrm>
              <a:off x="8207110" y="6428239"/>
              <a:ext cx="85912" cy="91527"/>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9">
              <a:extLst>
                <a:ext uri="{FF2B5EF4-FFF2-40B4-BE49-F238E27FC236}">
                  <a16:creationId xmlns:a16="http://schemas.microsoft.com/office/drawing/2014/main" id="{7E0915A2-D41A-4DD8-9E19-186BE43C5047}"/>
                </a:ext>
              </a:extLst>
            </p:cNvPr>
            <p:cNvSpPr>
              <a:spLocks/>
            </p:cNvSpPr>
            <p:nvPr userDrawn="1"/>
          </p:nvSpPr>
          <p:spPr bwMode="auto">
            <a:xfrm>
              <a:off x="7929159" y="6428239"/>
              <a:ext cx="87597" cy="92650"/>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727FABD-6F50-4C80-A1D8-6242F5AFC33C}"/>
                </a:ext>
              </a:extLst>
            </p:cNvPr>
            <p:cNvSpPr>
              <a:spLocks noEditPoints="1"/>
            </p:cNvSpPr>
            <p:nvPr userDrawn="1"/>
          </p:nvSpPr>
          <p:spPr bwMode="auto">
            <a:xfrm>
              <a:off x="8029109"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11DC2822-1666-4ABE-B88F-D2198B78CA9D}"/>
                </a:ext>
              </a:extLst>
            </p:cNvPr>
            <p:cNvSpPr>
              <a:spLocks noEditPoints="1"/>
            </p:cNvSpPr>
            <p:nvPr userDrawn="1"/>
          </p:nvSpPr>
          <p:spPr bwMode="auto">
            <a:xfrm>
              <a:off x="8029109"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2">
              <a:extLst>
                <a:ext uri="{FF2B5EF4-FFF2-40B4-BE49-F238E27FC236}">
                  <a16:creationId xmlns:a16="http://schemas.microsoft.com/office/drawing/2014/main" id="{686CE9DB-6216-4767-BC06-5B4459831E5B}"/>
                </a:ext>
              </a:extLst>
            </p:cNvPr>
            <p:cNvSpPr>
              <a:spLocks/>
            </p:cNvSpPr>
            <p:nvPr userDrawn="1"/>
          </p:nvSpPr>
          <p:spPr bwMode="auto">
            <a:xfrm>
              <a:off x="8336820" y="6391740"/>
              <a:ext cx="93212" cy="165086"/>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13">
              <a:extLst>
                <a:ext uri="{FF2B5EF4-FFF2-40B4-BE49-F238E27FC236}">
                  <a16:creationId xmlns:a16="http://schemas.microsoft.com/office/drawing/2014/main" id="{2BD2FA8F-635F-4D3F-9400-84495D2FC952}"/>
                </a:ext>
              </a:extLst>
            </p:cNvPr>
            <p:cNvSpPr>
              <a:spLocks/>
            </p:cNvSpPr>
            <p:nvPr userDrawn="1"/>
          </p:nvSpPr>
          <p:spPr bwMode="auto">
            <a:xfrm>
              <a:off x="8490676" y="6428239"/>
              <a:ext cx="53344" cy="91527"/>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14">
              <a:extLst>
                <a:ext uri="{FF2B5EF4-FFF2-40B4-BE49-F238E27FC236}">
                  <a16:creationId xmlns:a16="http://schemas.microsoft.com/office/drawing/2014/main" id="{A00E5E1E-ED66-4B56-803D-EDE8F3FD8838}"/>
                </a:ext>
              </a:extLst>
            </p:cNvPr>
            <p:cNvSpPr>
              <a:spLocks/>
            </p:cNvSpPr>
            <p:nvPr userDrawn="1"/>
          </p:nvSpPr>
          <p:spPr bwMode="auto">
            <a:xfrm>
              <a:off x="8541774" y="6422623"/>
              <a:ext cx="18530" cy="37060"/>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15">
              <a:extLst>
                <a:ext uri="{FF2B5EF4-FFF2-40B4-BE49-F238E27FC236}">
                  <a16:creationId xmlns:a16="http://schemas.microsoft.com/office/drawing/2014/main" id="{AE360D61-7726-4959-A1C5-39E77048F086}"/>
                </a:ext>
              </a:extLst>
            </p:cNvPr>
            <p:cNvSpPr>
              <a:spLocks/>
            </p:cNvSpPr>
            <p:nvPr userDrawn="1"/>
          </p:nvSpPr>
          <p:spPr bwMode="auto">
            <a:xfrm>
              <a:off x="8579957" y="6425431"/>
              <a:ext cx="56713" cy="94335"/>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6">
              <a:extLst>
                <a:ext uri="{FF2B5EF4-FFF2-40B4-BE49-F238E27FC236}">
                  <a16:creationId xmlns:a16="http://schemas.microsoft.com/office/drawing/2014/main" id="{84541DC5-7161-4322-BA21-0A8FD669EE12}"/>
                </a:ext>
              </a:extLst>
            </p:cNvPr>
            <p:cNvSpPr>
              <a:spLocks/>
            </p:cNvSpPr>
            <p:nvPr userDrawn="1"/>
          </p:nvSpPr>
          <p:spPr bwMode="auto">
            <a:xfrm>
              <a:off x="8658008"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7">
              <a:extLst>
                <a:ext uri="{FF2B5EF4-FFF2-40B4-BE49-F238E27FC236}">
                  <a16:creationId xmlns:a16="http://schemas.microsoft.com/office/drawing/2014/main" id="{B1DE4000-26BC-4AE5-B1D3-B92AD8AFA431}"/>
                </a:ext>
              </a:extLst>
            </p:cNvPr>
            <p:cNvSpPr>
              <a:spLocks/>
            </p:cNvSpPr>
            <p:nvPr userDrawn="1"/>
          </p:nvSpPr>
          <p:spPr bwMode="auto">
            <a:xfrm>
              <a:off x="8738305" y="6454068"/>
              <a:ext cx="90404" cy="6569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33" name="Freeform 18">
              <a:extLst>
                <a:ext uri="{FF2B5EF4-FFF2-40B4-BE49-F238E27FC236}">
                  <a16:creationId xmlns:a16="http://schemas.microsoft.com/office/drawing/2014/main" id="{860986A8-13FE-4BE3-BA2C-22D872BD3670}"/>
                </a:ext>
              </a:extLst>
            </p:cNvPr>
            <p:cNvSpPr>
              <a:spLocks noEditPoints="1"/>
            </p:cNvSpPr>
            <p:nvPr userDrawn="1"/>
          </p:nvSpPr>
          <p:spPr bwMode="auto">
            <a:xfrm>
              <a:off x="8847800" y="6453507"/>
              <a:ext cx="53906" cy="67382"/>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34" name="Freeform 19">
              <a:extLst>
                <a:ext uri="{FF2B5EF4-FFF2-40B4-BE49-F238E27FC236}">
                  <a16:creationId xmlns:a16="http://schemas.microsoft.com/office/drawing/2014/main" id="{09AAB400-F227-4168-87C7-B220B26F84C8}"/>
                </a:ext>
              </a:extLst>
            </p:cNvPr>
            <p:cNvSpPr>
              <a:spLocks noEditPoints="1"/>
            </p:cNvSpPr>
            <p:nvPr userDrawn="1"/>
          </p:nvSpPr>
          <p:spPr bwMode="auto">
            <a:xfrm>
              <a:off x="8923605" y="6425431"/>
              <a:ext cx="20215" cy="94335"/>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35" name="Freeform 20">
              <a:extLst>
                <a:ext uri="{FF2B5EF4-FFF2-40B4-BE49-F238E27FC236}">
                  <a16:creationId xmlns:a16="http://schemas.microsoft.com/office/drawing/2014/main" id="{A7E92FA8-E10D-4B8F-B782-BD8A6EB3F651}"/>
                </a:ext>
              </a:extLst>
            </p:cNvPr>
            <p:cNvSpPr>
              <a:spLocks/>
            </p:cNvSpPr>
            <p:nvPr userDrawn="1"/>
          </p:nvSpPr>
          <p:spPr bwMode="auto">
            <a:xfrm>
              <a:off x="8965719" y="6454068"/>
              <a:ext cx="56713" cy="6569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36" name="Freeform 21">
              <a:extLst>
                <a:ext uri="{FF2B5EF4-FFF2-40B4-BE49-F238E27FC236}">
                  <a16:creationId xmlns:a16="http://schemas.microsoft.com/office/drawing/2014/main" id="{B3FC877A-3624-48DF-97CE-EA0D5CDD66BE}"/>
                </a:ext>
              </a:extLst>
            </p:cNvPr>
            <p:cNvSpPr>
              <a:spLocks noEditPoints="1"/>
            </p:cNvSpPr>
            <p:nvPr userDrawn="1"/>
          </p:nvSpPr>
          <p:spPr bwMode="auto">
            <a:xfrm>
              <a:off x="9073530" y="6453507"/>
              <a:ext cx="53906" cy="67382"/>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22">
              <a:extLst>
                <a:ext uri="{FF2B5EF4-FFF2-40B4-BE49-F238E27FC236}">
                  <a16:creationId xmlns:a16="http://schemas.microsoft.com/office/drawing/2014/main" id="{0E899BDA-F97C-49B2-A431-E0F8141655C4}"/>
                </a:ext>
              </a:extLst>
            </p:cNvPr>
            <p:cNvSpPr>
              <a:spLocks/>
            </p:cNvSpPr>
            <p:nvPr userDrawn="1"/>
          </p:nvSpPr>
          <p:spPr bwMode="auto">
            <a:xfrm>
              <a:off x="9148773" y="6455191"/>
              <a:ext cx="56152" cy="6569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23">
              <a:extLst>
                <a:ext uri="{FF2B5EF4-FFF2-40B4-BE49-F238E27FC236}">
                  <a16:creationId xmlns:a16="http://schemas.microsoft.com/office/drawing/2014/main" id="{62A36178-C93D-4D54-B487-298B949FAF5A}"/>
                </a:ext>
              </a:extLst>
            </p:cNvPr>
            <p:cNvSpPr>
              <a:spLocks/>
            </p:cNvSpPr>
            <p:nvPr userDrawn="1"/>
          </p:nvSpPr>
          <p:spPr bwMode="auto">
            <a:xfrm>
              <a:off x="9256585"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24">
              <a:extLst>
                <a:ext uri="{FF2B5EF4-FFF2-40B4-BE49-F238E27FC236}">
                  <a16:creationId xmlns:a16="http://schemas.microsoft.com/office/drawing/2014/main" id="{B4D42643-2FC7-4EDB-9B0B-3B3286DFA7FD}"/>
                </a:ext>
              </a:extLst>
            </p:cNvPr>
            <p:cNvSpPr>
              <a:spLocks noEditPoints="1"/>
            </p:cNvSpPr>
            <p:nvPr userDrawn="1"/>
          </p:nvSpPr>
          <p:spPr bwMode="auto">
            <a:xfrm>
              <a:off x="9323967" y="6454068"/>
              <a:ext cx="101073" cy="66821"/>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25">
              <a:extLst>
                <a:ext uri="{FF2B5EF4-FFF2-40B4-BE49-F238E27FC236}">
                  <a16:creationId xmlns:a16="http://schemas.microsoft.com/office/drawing/2014/main" id="{0A3A15F9-D21D-499B-9714-D7EF27DF0F67}"/>
                </a:ext>
              </a:extLst>
            </p:cNvPr>
            <p:cNvSpPr>
              <a:spLocks/>
            </p:cNvSpPr>
            <p:nvPr userDrawn="1"/>
          </p:nvSpPr>
          <p:spPr bwMode="auto">
            <a:xfrm>
              <a:off x="9444131"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26">
              <a:extLst>
                <a:ext uri="{FF2B5EF4-FFF2-40B4-BE49-F238E27FC236}">
                  <a16:creationId xmlns:a16="http://schemas.microsoft.com/office/drawing/2014/main" id="{02534CE1-9FCB-430E-A147-87D847BA3A05}"/>
                </a:ext>
              </a:extLst>
            </p:cNvPr>
            <p:cNvSpPr>
              <a:spLocks/>
            </p:cNvSpPr>
            <p:nvPr userDrawn="1"/>
          </p:nvSpPr>
          <p:spPr bwMode="auto">
            <a:xfrm>
              <a:off x="9524428" y="6453507"/>
              <a:ext cx="40991"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27">
              <a:extLst>
                <a:ext uri="{FF2B5EF4-FFF2-40B4-BE49-F238E27FC236}">
                  <a16:creationId xmlns:a16="http://schemas.microsoft.com/office/drawing/2014/main" id="{4A28BE71-53C5-40A3-88A5-71680E9A4BD4}"/>
                </a:ext>
              </a:extLst>
            </p:cNvPr>
            <p:cNvSpPr>
              <a:spLocks noEditPoints="1"/>
            </p:cNvSpPr>
            <p:nvPr userDrawn="1"/>
          </p:nvSpPr>
          <p:spPr bwMode="auto">
            <a:xfrm>
              <a:off x="9610340" y="6425431"/>
              <a:ext cx="59521" cy="95458"/>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28">
              <a:extLst>
                <a:ext uri="{FF2B5EF4-FFF2-40B4-BE49-F238E27FC236}">
                  <a16:creationId xmlns:a16="http://schemas.microsoft.com/office/drawing/2014/main" id="{361A3491-6405-43A2-871E-F67C9BEE6B31}"/>
                </a:ext>
              </a:extLst>
            </p:cNvPr>
            <p:cNvSpPr>
              <a:spLocks noEditPoints="1"/>
            </p:cNvSpPr>
            <p:nvPr userDrawn="1"/>
          </p:nvSpPr>
          <p:spPr bwMode="auto">
            <a:xfrm>
              <a:off x="9690076"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29">
              <a:extLst>
                <a:ext uri="{FF2B5EF4-FFF2-40B4-BE49-F238E27FC236}">
                  <a16:creationId xmlns:a16="http://schemas.microsoft.com/office/drawing/2014/main" id="{2D1B60A1-A2F0-4BEE-ADBD-BE0461D6B043}"/>
                </a:ext>
              </a:extLst>
            </p:cNvPr>
            <p:cNvSpPr>
              <a:spLocks/>
            </p:cNvSpPr>
            <p:nvPr userDrawn="1"/>
          </p:nvSpPr>
          <p:spPr bwMode="auto">
            <a:xfrm>
              <a:off x="9762511"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45" name="Freeform 30">
              <a:extLst>
                <a:ext uri="{FF2B5EF4-FFF2-40B4-BE49-F238E27FC236}">
                  <a16:creationId xmlns:a16="http://schemas.microsoft.com/office/drawing/2014/main" id="{56B2D500-EBA4-4C38-AF60-334D00525BE8}"/>
                </a:ext>
              </a:extLst>
            </p:cNvPr>
            <p:cNvSpPr>
              <a:spLocks/>
            </p:cNvSpPr>
            <p:nvPr userDrawn="1"/>
          </p:nvSpPr>
          <p:spPr bwMode="auto">
            <a:xfrm>
              <a:off x="9856846"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46" name="Freeform 31">
              <a:extLst>
                <a:ext uri="{FF2B5EF4-FFF2-40B4-BE49-F238E27FC236}">
                  <a16:creationId xmlns:a16="http://schemas.microsoft.com/office/drawing/2014/main" id="{DC8E63CB-BCAA-473B-A68D-89A50CE6ABCC}"/>
                </a:ext>
              </a:extLst>
            </p:cNvPr>
            <p:cNvSpPr>
              <a:spLocks noEditPoints="1"/>
            </p:cNvSpPr>
            <p:nvPr userDrawn="1"/>
          </p:nvSpPr>
          <p:spPr bwMode="auto">
            <a:xfrm>
              <a:off x="9921420"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47" name="Freeform 32">
              <a:extLst>
                <a:ext uri="{FF2B5EF4-FFF2-40B4-BE49-F238E27FC236}">
                  <a16:creationId xmlns:a16="http://schemas.microsoft.com/office/drawing/2014/main" id="{008655A4-ADCD-4076-8976-B2FA3E703382}"/>
                </a:ext>
              </a:extLst>
            </p:cNvPr>
            <p:cNvSpPr>
              <a:spLocks/>
            </p:cNvSpPr>
            <p:nvPr userDrawn="1"/>
          </p:nvSpPr>
          <p:spPr bwMode="auto">
            <a:xfrm>
              <a:off x="10000033" y="6453507"/>
              <a:ext cx="40429"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48" name="Freeform 33">
              <a:extLst>
                <a:ext uri="{FF2B5EF4-FFF2-40B4-BE49-F238E27FC236}">
                  <a16:creationId xmlns:a16="http://schemas.microsoft.com/office/drawing/2014/main" id="{BDDDFB5B-E1E3-4080-8242-614FEB2401D6}"/>
                </a:ext>
              </a:extLst>
            </p:cNvPr>
            <p:cNvSpPr>
              <a:spLocks/>
            </p:cNvSpPr>
            <p:nvPr userDrawn="1"/>
          </p:nvSpPr>
          <p:spPr bwMode="auto">
            <a:xfrm>
              <a:off x="10051131" y="6455191"/>
              <a:ext cx="65136" cy="64574"/>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49" name="Freeform 34">
              <a:extLst>
                <a:ext uri="{FF2B5EF4-FFF2-40B4-BE49-F238E27FC236}">
                  <a16:creationId xmlns:a16="http://schemas.microsoft.com/office/drawing/2014/main" id="{44644DFE-5F77-49FB-BC9F-F4D6435818F3}"/>
                </a:ext>
              </a:extLst>
            </p:cNvPr>
            <p:cNvSpPr>
              <a:spLocks noEditPoints="1"/>
            </p:cNvSpPr>
            <p:nvPr userDrawn="1"/>
          </p:nvSpPr>
          <p:spPr bwMode="auto">
            <a:xfrm>
              <a:off x="10132551" y="6425431"/>
              <a:ext cx="19653" cy="94335"/>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50" name="Freeform 35">
              <a:extLst>
                <a:ext uri="{FF2B5EF4-FFF2-40B4-BE49-F238E27FC236}">
                  <a16:creationId xmlns:a16="http://schemas.microsoft.com/office/drawing/2014/main" id="{7C9CD63A-BCD7-43DB-9F4A-37E9F7FE97E1}"/>
                </a:ext>
              </a:extLst>
            </p:cNvPr>
            <p:cNvSpPr>
              <a:spLocks/>
            </p:cNvSpPr>
            <p:nvPr userDrawn="1"/>
          </p:nvSpPr>
          <p:spPr bwMode="auto">
            <a:xfrm>
              <a:off x="10170734"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51" name="Freeform 36">
              <a:extLst>
                <a:ext uri="{FF2B5EF4-FFF2-40B4-BE49-F238E27FC236}">
                  <a16:creationId xmlns:a16="http://schemas.microsoft.com/office/drawing/2014/main" id="{7A040286-F29A-4969-AF8C-99B867CEECF0}"/>
                </a:ext>
              </a:extLst>
            </p:cNvPr>
            <p:cNvSpPr>
              <a:spLocks noEditPoints="1"/>
            </p:cNvSpPr>
            <p:nvPr userDrawn="1"/>
          </p:nvSpPr>
          <p:spPr bwMode="auto">
            <a:xfrm>
              <a:off x="10238116"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sp>
          <p:nvSpPr>
            <p:cNvPr id="52" name="Freeform 37">
              <a:extLst>
                <a:ext uri="{FF2B5EF4-FFF2-40B4-BE49-F238E27FC236}">
                  <a16:creationId xmlns:a16="http://schemas.microsoft.com/office/drawing/2014/main" id="{7B86A7E4-B274-451F-A687-B11A9E4957CD}"/>
                </a:ext>
              </a:extLst>
            </p:cNvPr>
            <p:cNvSpPr>
              <a:spLocks/>
            </p:cNvSpPr>
            <p:nvPr userDrawn="1"/>
          </p:nvSpPr>
          <p:spPr bwMode="auto">
            <a:xfrm>
              <a:off x="10310552"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7F45C4"/>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75274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itre 3 - rose - simpl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C65BC7-BA9C-4B4D-8A0C-DACF8677C3B9}"/>
              </a:ext>
            </a:extLst>
          </p:cNvPr>
          <p:cNvSpPr/>
          <p:nvPr userDrawn="1"/>
        </p:nvSpPr>
        <p:spPr>
          <a:xfrm>
            <a:off x="0" y="0"/>
            <a:ext cx="3120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21D2ABBE-593F-4E51-9726-0AA69AEBF828}"/>
              </a:ext>
            </a:extLst>
          </p:cNvPr>
          <p:cNvSpPr>
            <a:spLocks noGrp="1"/>
          </p:cNvSpPr>
          <p:nvPr>
            <p:ph type="body" idx="1"/>
          </p:nvPr>
        </p:nvSpPr>
        <p:spPr>
          <a:xfrm>
            <a:off x="6526696" y="3515748"/>
            <a:ext cx="5234609" cy="1775746"/>
          </a:xfrm>
          <a:noFill/>
        </p:spPr>
        <p:txBody>
          <a:bodyPr anchor="t">
            <a:normAutofit/>
          </a:bodyPr>
          <a:lstStyle>
            <a:lvl1pPr marL="0" indent="0" algn="ctr">
              <a:lnSpc>
                <a:spcPct val="100000"/>
              </a:lnSpc>
              <a:buNone/>
              <a:defRPr sz="3200" b="1"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a:extLst>
              <a:ext uri="{FF2B5EF4-FFF2-40B4-BE49-F238E27FC236}">
                <a16:creationId xmlns:a16="http://schemas.microsoft.com/office/drawing/2014/main" id="{0510BEE0-E4BF-497D-B531-BDC6BD807CFC}"/>
              </a:ext>
            </a:extLst>
          </p:cNvPr>
          <p:cNvSpPr>
            <a:spLocks noGrp="1"/>
          </p:cNvSpPr>
          <p:nvPr>
            <p:ph type="title" hasCustomPrompt="1"/>
          </p:nvPr>
        </p:nvSpPr>
        <p:spPr>
          <a:xfrm>
            <a:off x="8050695" y="1211670"/>
            <a:ext cx="2186610" cy="1956031"/>
          </a:xfrm>
        </p:spPr>
        <p:txBody>
          <a:bodyPr anchor="b">
            <a:noAutofit/>
          </a:bodyPr>
          <a:lstStyle>
            <a:lvl1pPr algn="ctr">
              <a:defRPr sz="13800" b="0">
                <a:solidFill>
                  <a:schemeClr val="accent6"/>
                </a:solidFill>
              </a:defRPr>
            </a:lvl1pPr>
          </a:lstStyle>
          <a:p>
            <a:r>
              <a:rPr lang="fr-FR"/>
              <a:t>00</a:t>
            </a:r>
          </a:p>
        </p:txBody>
      </p:sp>
      <p:sp>
        <p:nvSpPr>
          <p:cNvPr id="7" name="Espace réservé pour une image  6">
            <a:extLst>
              <a:ext uri="{FF2B5EF4-FFF2-40B4-BE49-F238E27FC236}">
                <a16:creationId xmlns:a16="http://schemas.microsoft.com/office/drawing/2014/main" id="{4084A635-A891-40A7-B183-9E3B8A1E04FC}"/>
              </a:ext>
            </a:extLst>
          </p:cNvPr>
          <p:cNvSpPr>
            <a:spLocks noGrp="1"/>
          </p:cNvSpPr>
          <p:nvPr>
            <p:ph type="pic" sz="quarter" idx="10"/>
          </p:nvPr>
        </p:nvSpPr>
        <p:spPr>
          <a:xfrm>
            <a:off x="0" y="0"/>
            <a:ext cx="6096000" cy="6858000"/>
          </a:xfrm>
          <a:solidFill>
            <a:schemeClr val="bg1">
              <a:lumMod val="75000"/>
            </a:schemeClr>
          </a:solidFill>
        </p:spPr>
        <p:txBody>
          <a:bodyPr anchor="ctr">
            <a:normAutofit/>
          </a:bodyPr>
          <a:lstStyle>
            <a:lvl1pPr marL="0" indent="0" algn="ctr">
              <a:buNone/>
              <a:defRPr sz="2400">
                <a:solidFill>
                  <a:schemeClr val="tx2"/>
                </a:solidFill>
              </a:defRPr>
            </a:lvl1pPr>
          </a:lstStyle>
          <a:p>
            <a:endParaRPr lang="fr-FR"/>
          </a:p>
        </p:txBody>
      </p:sp>
      <p:grpSp>
        <p:nvGrpSpPr>
          <p:cNvPr id="5" name="Groupe 4">
            <a:extLst>
              <a:ext uri="{FF2B5EF4-FFF2-40B4-BE49-F238E27FC236}">
                <a16:creationId xmlns:a16="http://schemas.microsoft.com/office/drawing/2014/main" id="{43D84126-0D0C-4117-ABE9-5ADD8E397B39}"/>
              </a:ext>
            </a:extLst>
          </p:cNvPr>
          <p:cNvGrpSpPr/>
          <p:nvPr userDrawn="1"/>
        </p:nvGrpSpPr>
        <p:grpSpPr>
          <a:xfrm>
            <a:off x="7929159" y="6391740"/>
            <a:ext cx="2429683" cy="165086"/>
            <a:chOff x="7929159" y="6391740"/>
            <a:chExt cx="2429683" cy="165086"/>
          </a:xfrm>
        </p:grpSpPr>
        <p:sp>
          <p:nvSpPr>
            <p:cNvPr id="20" name="Freeform 5">
              <a:extLst>
                <a:ext uri="{FF2B5EF4-FFF2-40B4-BE49-F238E27FC236}">
                  <a16:creationId xmlns:a16="http://schemas.microsoft.com/office/drawing/2014/main" id="{CD607E7D-D277-4E42-B867-80AEE292FF48}"/>
                </a:ext>
              </a:extLst>
            </p:cNvPr>
            <p:cNvSpPr>
              <a:spLocks/>
            </p:cNvSpPr>
            <p:nvPr userDrawn="1"/>
          </p:nvSpPr>
          <p:spPr bwMode="auto">
            <a:xfrm>
              <a:off x="8029109"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6">
              <a:extLst>
                <a:ext uri="{FF2B5EF4-FFF2-40B4-BE49-F238E27FC236}">
                  <a16:creationId xmlns:a16="http://schemas.microsoft.com/office/drawing/2014/main" id="{ECB52D05-E9D7-4D49-BE6A-36860EE4030E}"/>
                </a:ext>
              </a:extLst>
            </p:cNvPr>
            <p:cNvSpPr>
              <a:spLocks/>
            </p:cNvSpPr>
            <p:nvPr userDrawn="1"/>
          </p:nvSpPr>
          <p:spPr bwMode="auto">
            <a:xfrm>
              <a:off x="8029109"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7">
              <a:extLst>
                <a:ext uri="{FF2B5EF4-FFF2-40B4-BE49-F238E27FC236}">
                  <a16:creationId xmlns:a16="http://schemas.microsoft.com/office/drawing/2014/main" id="{41F6D821-BD9A-4021-8769-67757CF61556}"/>
                </a:ext>
              </a:extLst>
            </p:cNvPr>
            <p:cNvSpPr>
              <a:spLocks/>
            </p:cNvSpPr>
            <p:nvPr userDrawn="1"/>
          </p:nvSpPr>
          <p:spPr bwMode="auto">
            <a:xfrm>
              <a:off x="8126813" y="6428239"/>
              <a:ext cx="71313" cy="92650"/>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8">
              <a:extLst>
                <a:ext uri="{FF2B5EF4-FFF2-40B4-BE49-F238E27FC236}">
                  <a16:creationId xmlns:a16="http://schemas.microsoft.com/office/drawing/2014/main" id="{96A3B8BA-0A5D-45A6-A363-DEFD4259D4A6}"/>
                </a:ext>
              </a:extLst>
            </p:cNvPr>
            <p:cNvSpPr>
              <a:spLocks noEditPoints="1"/>
            </p:cNvSpPr>
            <p:nvPr userDrawn="1"/>
          </p:nvSpPr>
          <p:spPr bwMode="auto">
            <a:xfrm>
              <a:off x="8207110" y="6428239"/>
              <a:ext cx="85912" cy="91527"/>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9">
              <a:extLst>
                <a:ext uri="{FF2B5EF4-FFF2-40B4-BE49-F238E27FC236}">
                  <a16:creationId xmlns:a16="http://schemas.microsoft.com/office/drawing/2014/main" id="{AC15245C-FD67-4B8C-9A9A-043287F5441B}"/>
                </a:ext>
              </a:extLst>
            </p:cNvPr>
            <p:cNvSpPr>
              <a:spLocks/>
            </p:cNvSpPr>
            <p:nvPr userDrawn="1"/>
          </p:nvSpPr>
          <p:spPr bwMode="auto">
            <a:xfrm>
              <a:off x="7929159" y="6428239"/>
              <a:ext cx="87597" cy="92650"/>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7F61C85C-9C01-454E-A5C4-A65269DDCC14}"/>
                </a:ext>
              </a:extLst>
            </p:cNvPr>
            <p:cNvSpPr>
              <a:spLocks noEditPoints="1"/>
            </p:cNvSpPr>
            <p:nvPr userDrawn="1"/>
          </p:nvSpPr>
          <p:spPr bwMode="auto">
            <a:xfrm>
              <a:off x="8029109"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7D0FCF7D-93A2-4C7E-A56C-E0311B6644E5}"/>
                </a:ext>
              </a:extLst>
            </p:cNvPr>
            <p:cNvSpPr>
              <a:spLocks noEditPoints="1"/>
            </p:cNvSpPr>
            <p:nvPr userDrawn="1"/>
          </p:nvSpPr>
          <p:spPr bwMode="auto">
            <a:xfrm>
              <a:off x="8029109"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2">
              <a:extLst>
                <a:ext uri="{FF2B5EF4-FFF2-40B4-BE49-F238E27FC236}">
                  <a16:creationId xmlns:a16="http://schemas.microsoft.com/office/drawing/2014/main" id="{3993A956-18E5-4D28-8A49-493FD832020D}"/>
                </a:ext>
              </a:extLst>
            </p:cNvPr>
            <p:cNvSpPr>
              <a:spLocks/>
            </p:cNvSpPr>
            <p:nvPr userDrawn="1"/>
          </p:nvSpPr>
          <p:spPr bwMode="auto">
            <a:xfrm>
              <a:off x="8336820" y="6391740"/>
              <a:ext cx="93212" cy="165086"/>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13">
              <a:extLst>
                <a:ext uri="{FF2B5EF4-FFF2-40B4-BE49-F238E27FC236}">
                  <a16:creationId xmlns:a16="http://schemas.microsoft.com/office/drawing/2014/main" id="{1E524FE5-6C91-4CC5-ADB4-D31E6C0A038B}"/>
                </a:ext>
              </a:extLst>
            </p:cNvPr>
            <p:cNvSpPr>
              <a:spLocks/>
            </p:cNvSpPr>
            <p:nvPr userDrawn="1"/>
          </p:nvSpPr>
          <p:spPr bwMode="auto">
            <a:xfrm>
              <a:off x="8490676" y="6428239"/>
              <a:ext cx="53344" cy="91527"/>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14">
              <a:extLst>
                <a:ext uri="{FF2B5EF4-FFF2-40B4-BE49-F238E27FC236}">
                  <a16:creationId xmlns:a16="http://schemas.microsoft.com/office/drawing/2014/main" id="{F9697406-C0CB-4FB8-82BE-5176C93CDD01}"/>
                </a:ext>
              </a:extLst>
            </p:cNvPr>
            <p:cNvSpPr>
              <a:spLocks/>
            </p:cNvSpPr>
            <p:nvPr userDrawn="1"/>
          </p:nvSpPr>
          <p:spPr bwMode="auto">
            <a:xfrm>
              <a:off x="8541774" y="6422623"/>
              <a:ext cx="18530" cy="37060"/>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15">
              <a:extLst>
                <a:ext uri="{FF2B5EF4-FFF2-40B4-BE49-F238E27FC236}">
                  <a16:creationId xmlns:a16="http://schemas.microsoft.com/office/drawing/2014/main" id="{708B41E8-FB93-4E0A-9AB9-B50A98C96074}"/>
                </a:ext>
              </a:extLst>
            </p:cNvPr>
            <p:cNvSpPr>
              <a:spLocks/>
            </p:cNvSpPr>
            <p:nvPr userDrawn="1"/>
          </p:nvSpPr>
          <p:spPr bwMode="auto">
            <a:xfrm>
              <a:off x="8579957" y="6425431"/>
              <a:ext cx="56713" cy="94335"/>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6">
              <a:extLst>
                <a:ext uri="{FF2B5EF4-FFF2-40B4-BE49-F238E27FC236}">
                  <a16:creationId xmlns:a16="http://schemas.microsoft.com/office/drawing/2014/main" id="{8EB4EE13-AE19-4534-81EA-DEF2D3F71D93}"/>
                </a:ext>
              </a:extLst>
            </p:cNvPr>
            <p:cNvSpPr>
              <a:spLocks/>
            </p:cNvSpPr>
            <p:nvPr userDrawn="1"/>
          </p:nvSpPr>
          <p:spPr bwMode="auto">
            <a:xfrm>
              <a:off x="8658008"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7">
              <a:extLst>
                <a:ext uri="{FF2B5EF4-FFF2-40B4-BE49-F238E27FC236}">
                  <a16:creationId xmlns:a16="http://schemas.microsoft.com/office/drawing/2014/main" id="{25DB755D-32F0-41A8-95CC-254655975062}"/>
                </a:ext>
              </a:extLst>
            </p:cNvPr>
            <p:cNvSpPr>
              <a:spLocks/>
            </p:cNvSpPr>
            <p:nvPr userDrawn="1"/>
          </p:nvSpPr>
          <p:spPr bwMode="auto">
            <a:xfrm>
              <a:off x="8738305" y="6454068"/>
              <a:ext cx="90404" cy="6569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33" name="Freeform 18">
              <a:extLst>
                <a:ext uri="{FF2B5EF4-FFF2-40B4-BE49-F238E27FC236}">
                  <a16:creationId xmlns:a16="http://schemas.microsoft.com/office/drawing/2014/main" id="{1C1F56DE-64A5-494F-87EF-BFA01637F413}"/>
                </a:ext>
              </a:extLst>
            </p:cNvPr>
            <p:cNvSpPr>
              <a:spLocks noEditPoints="1"/>
            </p:cNvSpPr>
            <p:nvPr userDrawn="1"/>
          </p:nvSpPr>
          <p:spPr bwMode="auto">
            <a:xfrm>
              <a:off x="8847800" y="6453507"/>
              <a:ext cx="53906" cy="67382"/>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34" name="Freeform 19">
              <a:extLst>
                <a:ext uri="{FF2B5EF4-FFF2-40B4-BE49-F238E27FC236}">
                  <a16:creationId xmlns:a16="http://schemas.microsoft.com/office/drawing/2014/main" id="{2A14A759-10DC-46B4-9EB7-ABDC9DEB8CE5}"/>
                </a:ext>
              </a:extLst>
            </p:cNvPr>
            <p:cNvSpPr>
              <a:spLocks noEditPoints="1"/>
            </p:cNvSpPr>
            <p:nvPr userDrawn="1"/>
          </p:nvSpPr>
          <p:spPr bwMode="auto">
            <a:xfrm>
              <a:off x="8923605" y="6425431"/>
              <a:ext cx="20215" cy="94335"/>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35" name="Freeform 20">
              <a:extLst>
                <a:ext uri="{FF2B5EF4-FFF2-40B4-BE49-F238E27FC236}">
                  <a16:creationId xmlns:a16="http://schemas.microsoft.com/office/drawing/2014/main" id="{CE7B66A5-EC65-4C9E-85AE-171B4FC38781}"/>
                </a:ext>
              </a:extLst>
            </p:cNvPr>
            <p:cNvSpPr>
              <a:spLocks/>
            </p:cNvSpPr>
            <p:nvPr userDrawn="1"/>
          </p:nvSpPr>
          <p:spPr bwMode="auto">
            <a:xfrm>
              <a:off x="8965719" y="6454068"/>
              <a:ext cx="56713" cy="6569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36" name="Freeform 21">
              <a:extLst>
                <a:ext uri="{FF2B5EF4-FFF2-40B4-BE49-F238E27FC236}">
                  <a16:creationId xmlns:a16="http://schemas.microsoft.com/office/drawing/2014/main" id="{2DECF610-0894-4E5C-97E9-56BC8DB5997B}"/>
                </a:ext>
              </a:extLst>
            </p:cNvPr>
            <p:cNvSpPr>
              <a:spLocks noEditPoints="1"/>
            </p:cNvSpPr>
            <p:nvPr userDrawn="1"/>
          </p:nvSpPr>
          <p:spPr bwMode="auto">
            <a:xfrm>
              <a:off x="9073530" y="6453507"/>
              <a:ext cx="53906" cy="67382"/>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22">
              <a:extLst>
                <a:ext uri="{FF2B5EF4-FFF2-40B4-BE49-F238E27FC236}">
                  <a16:creationId xmlns:a16="http://schemas.microsoft.com/office/drawing/2014/main" id="{DA869F89-A8D0-4065-ADF4-E66B6A9710D6}"/>
                </a:ext>
              </a:extLst>
            </p:cNvPr>
            <p:cNvSpPr>
              <a:spLocks/>
            </p:cNvSpPr>
            <p:nvPr userDrawn="1"/>
          </p:nvSpPr>
          <p:spPr bwMode="auto">
            <a:xfrm>
              <a:off x="9148773" y="6455191"/>
              <a:ext cx="56152" cy="6569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23">
              <a:extLst>
                <a:ext uri="{FF2B5EF4-FFF2-40B4-BE49-F238E27FC236}">
                  <a16:creationId xmlns:a16="http://schemas.microsoft.com/office/drawing/2014/main" id="{51D16004-FE4F-4B7F-A1B3-D9508591FC6F}"/>
                </a:ext>
              </a:extLst>
            </p:cNvPr>
            <p:cNvSpPr>
              <a:spLocks/>
            </p:cNvSpPr>
            <p:nvPr userDrawn="1"/>
          </p:nvSpPr>
          <p:spPr bwMode="auto">
            <a:xfrm>
              <a:off x="9256585"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24">
              <a:extLst>
                <a:ext uri="{FF2B5EF4-FFF2-40B4-BE49-F238E27FC236}">
                  <a16:creationId xmlns:a16="http://schemas.microsoft.com/office/drawing/2014/main" id="{17A540BB-33BF-4281-ABF9-BB51D6E2C29D}"/>
                </a:ext>
              </a:extLst>
            </p:cNvPr>
            <p:cNvSpPr>
              <a:spLocks noEditPoints="1"/>
            </p:cNvSpPr>
            <p:nvPr userDrawn="1"/>
          </p:nvSpPr>
          <p:spPr bwMode="auto">
            <a:xfrm>
              <a:off x="9323967" y="6454068"/>
              <a:ext cx="101073" cy="66821"/>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25">
              <a:extLst>
                <a:ext uri="{FF2B5EF4-FFF2-40B4-BE49-F238E27FC236}">
                  <a16:creationId xmlns:a16="http://schemas.microsoft.com/office/drawing/2014/main" id="{A0FB986B-B19F-436B-9466-674FF82BC105}"/>
                </a:ext>
              </a:extLst>
            </p:cNvPr>
            <p:cNvSpPr>
              <a:spLocks/>
            </p:cNvSpPr>
            <p:nvPr userDrawn="1"/>
          </p:nvSpPr>
          <p:spPr bwMode="auto">
            <a:xfrm>
              <a:off x="9444131"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26">
              <a:extLst>
                <a:ext uri="{FF2B5EF4-FFF2-40B4-BE49-F238E27FC236}">
                  <a16:creationId xmlns:a16="http://schemas.microsoft.com/office/drawing/2014/main" id="{4BC134EE-8597-4F93-B25A-46860C8E646B}"/>
                </a:ext>
              </a:extLst>
            </p:cNvPr>
            <p:cNvSpPr>
              <a:spLocks/>
            </p:cNvSpPr>
            <p:nvPr userDrawn="1"/>
          </p:nvSpPr>
          <p:spPr bwMode="auto">
            <a:xfrm>
              <a:off x="9524428" y="6453507"/>
              <a:ext cx="40991"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27">
              <a:extLst>
                <a:ext uri="{FF2B5EF4-FFF2-40B4-BE49-F238E27FC236}">
                  <a16:creationId xmlns:a16="http://schemas.microsoft.com/office/drawing/2014/main" id="{10DBC4B8-9BB9-4FB5-A83E-8DCFAFD763E3}"/>
                </a:ext>
              </a:extLst>
            </p:cNvPr>
            <p:cNvSpPr>
              <a:spLocks noEditPoints="1"/>
            </p:cNvSpPr>
            <p:nvPr userDrawn="1"/>
          </p:nvSpPr>
          <p:spPr bwMode="auto">
            <a:xfrm>
              <a:off x="9610340" y="6425431"/>
              <a:ext cx="59521" cy="95458"/>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28">
              <a:extLst>
                <a:ext uri="{FF2B5EF4-FFF2-40B4-BE49-F238E27FC236}">
                  <a16:creationId xmlns:a16="http://schemas.microsoft.com/office/drawing/2014/main" id="{BA560182-2C8E-4F8A-9232-4C3E898F4ED8}"/>
                </a:ext>
              </a:extLst>
            </p:cNvPr>
            <p:cNvSpPr>
              <a:spLocks noEditPoints="1"/>
            </p:cNvSpPr>
            <p:nvPr userDrawn="1"/>
          </p:nvSpPr>
          <p:spPr bwMode="auto">
            <a:xfrm>
              <a:off x="9690076"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29">
              <a:extLst>
                <a:ext uri="{FF2B5EF4-FFF2-40B4-BE49-F238E27FC236}">
                  <a16:creationId xmlns:a16="http://schemas.microsoft.com/office/drawing/2014/main" id="{223DBE36-42AF-4B89-BE0D-36581AA3D3CA}"/>
                </a:ext>
              </a:extLst>
            </p:cNvPr>
            <p:cNvSpPr>
              <a:spLocks/>
            </p:cNvSpPr>
            <p:nvPr userDrawn="1"/>
          </p:nvSpPr>
          <p:spPr bwMode="auto">
            <a:xfrm>
              <a:off x="9762511"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45" name="Freeform 30">
              <a:extLst>
                <a:ext uri="{FF2B5EF4-FFF2-40B4-BE49-F238E27FC236}">
                  <a16:creationId xmlns:a16="http://schemas.microsoft.com/office/drawing/2014/main" id="{04A6909B-27AF-4226-927B-847A8A2FD0A1}"/>
                </a:ext>
              </a:extLst>
            </p:cNvPr>
            <p:cNvSpPr>
              <a:spLocks/>
            </p:cNvSpPr>
            <p:nvPr userDrawn="1"/>
          </p:nvSpPr>
          <p:spPr bwMode="auto">
            <a:xfrm>
              <a:off x="9856846"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46" name="Freeform 31">
              <a:extLst>
                <a:ext uri="{FF2B5EF4-FFF2-40B4-BE49-F238E27FC236}">
                  <a16:creationId xmlns:a16="http://schemas.microsoft.com/office/drawing/2014/main" id="{7CC6C36D-9AA9-470B-A17C-D22472DA6FB8}"/>
                </a:ext>
              </a:extLst>
            </p:cNvPr>
            <p:cNvSpPr>
              <a:spLocks noEditPoints="1"/>
            </p:cNvSpPr>
            <p:nvPr userDrawn="1"/>
          </p:nvSpPr>
          <p:spPr bwMode="auto">
            <a:xfrm>
              <a:off x="9921420"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47" name="Freeform 32">
              <a:extLst>
                <a:ext uri="{FF2B5EF4-FFF2-40B4-BE49-F238E27FC236}">
                  <a16:creationId xmlns:a16="http://schemas.microsoft.com/office/drawing/2014/main" id="{FE279C00-CFCB-498E-8855-198F24E077F8}"/>
                </a:ext>
              </a:extLst>
            </p:cNvPr>
            <p:cNvSpPr>
              <a:spLocks/>
            </p:cNvSpPr>
            <p:nvPr userDrawn="1"/>
          </p:nvSpPr>
          <p:spPr bwMode="auto">
            <a:xfrm>
              <a:off x="10000033" y="6453507"/>
              <a:ext cx="40429"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48" name="Freeform 33">
              <a:extLst>
                <a:ext uri="{FF2B5EF4-FFF2-40B4-BE49-F238E27FC236}">
                  <a16:creationId xmlns:a16="http://schemas.microsoft.com/office/drawing/2014/main" id="{4A1F1E71-30C9-4219-B9F5-6C120908D486}"/>
                </a:ext>
              </a:extLst>
            </p:cNvPr>
            <p:cNvSpPr>
              <a:spLocks/>
            </p:cNvSpPr>
            <p:nvPr userDrawn="1"/>
          </p:nvSpPr>
          <p:spPr bwMode="auto">
            <a:xfrm>
              <a:off x="10051131" y="6455191"/>
              <a:ext cx="65136" cy="64574"/>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49" name="Freeform 34">
              <a:extLst>
                <a:ext uri="{FF2B5EF4-FFF2-40B4-BE49-F238E27FC236}">
                  <a16:creationId xmlns:a16="http://schemas.microsoft.com/office/drawing/2014/main" id="{98BBFADA-C309-4956-AF88-8FD64D0841B5}"/>
                </a:ext>
              </a:extLst>
            </p:cNvPr>
            <p:cNvSpPr>
              <a:spLocks noEditPoints="1"/>
            </p:cNvSpPr>
            <p:nvPr userDrawn="1"/>
          </p:nvSpPr>
          <p:spPr bwMode="auto">
            <a:xfrm>
              <a:off x="10132551" y="6425431"/>
              <a:ext cx="19653" cy="94335"/>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50" name="Freeform 35">
              <a:extLst>
                <a:ext uri="{FF2B5EF4-FFF2-40B4-BE49-F238E27FC236}">
                  <a16:creationId xmlns:a16="http://schemas.microsoft.com/office/drawing/2014/main" id="{F80CC3ED-B8D4-482F-B179-CF959B0AC510}"/>
                </a:ext>
              </a:extLst>
            </p:cNvPr>
            <p:cNvSpPr>
              <a:spLocks/>
            </p:cNvSpPr>
            <p:nvPr userDrawn="1"/>
          </p:nvSpPr>
          <p:spPr bwMode="auto">
            <a:xfrm>
              <a:off x="10170734"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51" name="Freeform 36">
              <a:extLst>
                <a:ext uri="{FF2B5EF4-FFF2-40B4-BE49-F238E27FC236}">
                  <a16:creationId xmlns:a16="http://schemas.microsoft.com/office/drawing/2014/main" id="{A8A634A9-7F21-40AE-ACDC-A9B38456CB18}"/>
                </a:ext>
              </a:extLst>
            </p:cNvPr>
            <p:cNvSpPr>
              <a:spLocks noEditPoints="1"/>
            </p:cNvSpPr>
            <p:nvPr userDrawn="1"/>
          </p:nvSpPr>
          <p:spPr bwMode="auto">
            <a:xfrm>
              <a:off x="10238116"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sp>
          <p:nvSpPr>
            <p:cNvPr id="52" name="Freeform 37">
              <a:extLst>
                <a:ext uri="{FF2B5EF4-FFF2-40B4-BE49-F238E27FC236}">
                  <a16:creationId xmlns:a16="http://schemas.microsoft.com/office/drawing/2014/main" id="{A2482CE8-DB21-4B4C-87BD-B2961538205A}"/>
                </a:ext>
              </a:extLst>
            </p:cNvPr>
            <p:cNvSpPr>
              <a:spLocks/>
            </p:cNvSpPr>
            <p:nvPr userDrawn="1"/>
          </p:nvSpPr>
          <p:spPr bwMode="auto">
            <a:xfrm>
              <a:off x="10310552"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36321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itre 4 - orange - simpl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C65BC7-BA9C-4B4D-8A0C-DACF8677C3B9}"/>
              </a:ext>
            </a:extLst>
          </p:cNvPr>
          <p:cNvSpPr/>
          <p:nvPr userDrawn="1"/>
        </p:nvSpPr>
        <p:spPr>
          <a:xfrm>
            <a:off x="0" y="0"/>
            <a:ext cx="3120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21D2ABBE-593F-4E51-9726-0AA69AEBF828}"/>
              </a:ext>
            </a:extLst>
          </p:cNvPr>
          <p:cNvSpPr>
            <a:spLocks noGrp="1"/>
          </p:cNvSpPr>
          <p:nvPr>
            <p:ph type="body" idx="1"/>
          </p:nvPr>
        </p:nvSpPr>
        <p:spPr>
          <a:xfrm>
            <a:off x="6526696" y="3515748"/>
            <a:ext cx="5234609" cy="1775746"/>
          </a:xfrm>
          <a:noFill/>
        </p:spPr>
        <p:txBody>
          <a:bodyPr anchor="t">
            <a:normAutofit/>
          </a:bodyPr>
          <a:lstStyle>
            <a:lvl1pPr marL="0" indent="0" algn="ctr">
              <a:lnSpc>
                <a:spcPct val="100000"/>
              </a:lnSpc>
              <a:buNone/>
              <a:defRPr sz="3200" b="1"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a:extLst>
              <a:ext uri="{FF2B5EF4-FFF2-40B4-BE49-F238E27FC236}">
                <a16:creationId xmlns:a16="http://schemas.microsoft.com/office/drawing/2014/main" id="{0510BEE0-E4BF-497D-B531-BDC6BD807CFC}"/>
              </a:ext>
            </a:extLst>
          </p:cNvPr>
          <p:cNvSpPr>
            <a:spLocks noGrp="1"/>
          </p:cNvSpPr>
          <p:nvPr>
            <p:ph type="title" hasCustomPrompt="1"/>
          </p:nvPr>
        </p:nvSpPr>
        <p:spPr>
          <a:xfrm>
            <a:off x="8050695" y="1211670"/>
            <a:ext cx="2186610" cy="1956031"/>
          </a:xfrm>
        </p:spPr>
        <p:txBody>
          <a:bodyPr anchor="b">
            <a:noAutofit/>
          </a:bodyPr>
          <a:lstStyle>
            <a:lvl1pPr algn="ctr">
              <a:defRPr sz="13800" b="0">
                <a:solidFill>
                  <a:srgbClr val="FF6707"/>
                </a:solidFill>
              </a:defRPr>
            </a:lvl1pPr>
          </a:lstStyle>
          <a:p>
            <a:r>
              <a:rPr lang="fr-FR"/>
              <a:t>00</a:t>
            </a:r>
          </a:p>
        </p:txBody>
      </p:sp>
      <p:cxnSp>
        <p:nvCxnSpPr>
          <p:cNvPr id="18" name="Connecteur droit 17">
            <a:extLst>
              <a:ext uri="{FF2B5EF4-FFF2-40B4-BE49-F238E27FC236}">
                <a16:creationId xmlns:a16="http://schemas.microsoft.com/office/drawing/2014/main" id="{39C2AC0D-9561-42D0-B9FF-6DAC97C6AEE6}"/>
              </a:ext>
            </a:extLst>
          </p:cNvPr>
          <p:cNvCxnSpPr>
            <a:cxnSpLocks/>
          </p:cNvCxnSpPr>
          <p:nvPr userDrawn="1"/>
        </p:nvCxnSpPr>
        <p:spPr>
          <a:xfrm>
            <a:off x="8694000" y="3167701"/>
            <a:ext cx="900000" cy="0"/>
          </a:xfrm>
          <a:prstGeom prst="line">
            <a:avLst/>
          </a:prstGeom>
          <a:ln w="25400" cmpd="sng">
            <a:solidFill>
              <a:srgbClr val="FFA807"/>
            </a:solidFill>
            <a:prstDash val="solid"/>
          </a:ln>
        </p:spPr>
        <p:style>
          <a:lnRef idx="1">
            <a:schemeClr val="accent1"/>
          </a:lnRef>
          <a:fillRef idx="0">
            <a:schemeClr val="accent1"/>
          </a:fillRef>
          <a:effectRef idx="0">
            <a:schemeClr val="accent1"/>
          </a:effectRef>
          <a:fontRef idx="minor">
            <a:schemeClr val="tx1"/>
          </a:fontRef>
        </p:style>
      </p:cxnSp>
      <p:sp>
        <p:nvSpPr>
          <p:cNvPr id="7" name="Espace réservé pour une image  6">
            <a:extLst>
              <a:ext uri="{FF2B5EF4-FFF2-40B4-BE49-F238E27FC236}">
                <a16:creationId xmlns:a16="http://schemas.microsoft.com/office/drawing/2014/main" id="{4084A635-A891-40A7-B183-9E3B8A1E04FC}"/>
              </a:ext>
            </a:extLst>
          </p:cNvPr>
          <p:cNvSpPr>
            <a:spLocks noGrp="1"/>
          </p:cNvSpPr>
          <p:nvPr>
            <p:ph type="pic" sz="quarter" idx="10"/>
          </p:nvPr>
        </p:nvSpPr>
        <p:spPr>
          <a:xfrm>
            <a:off x="0" y="0"/>
            <a:ext cx="6096000" cy="6858000"/>
          </a:xfrm>
          <a:solidFill>
            <a:schemeClr val="bg1">
              <a:lumMod val="75000"/>
            </a:schemeClr>
          </a:solidFill>
        </p:spPr>
        <p:txBody>
          <a:bodyPr anchor="ctr">
            <a:normAutofit/>
          </a:bodyPr>
          <a:lstStyle>
            <a:lvl1pPr marL="0" indent="0" algn="ctr">
              <a:buNone/>
              <a:defRPr sz="2400">
                <a:solidFill>
                  <a:schemeClr val="tx2"/>
                </a:solidFill>
              </a:defRPr>
            </a:lvl1pPr>
          </a:lstStyle>
          <a:p>
            <a:endParaRPr lang="fr-FR"/>
          </a:p>
        </p:txBody>
      </p:sp>
      <p:grpSp>
        <p:nvGrpSpPr>
          <p:cNvPr id="5" name="Groupe 4">
            <a:extLst>
              <a:ext uri="{FF2B5EF4-FFF2-40B4-BE49-F238E27FC236}">
                <a16:creationId xmlns:a16="http://schemas.microsoft.com/office/drawing/2014/main" id="{FA5228A5-D3B2-480F-A5EC-14488537822E}"/>
              </a:ext>
            </a:extLst>
          </p:cNvPr>
          <p:cNvGrpSpPr/>
          <p:nvPr userDrawn="1"/>
        </p:nvGrpSpPr>
        <p:grpSpPr>
          <a:xfrm>
            <a:off x="7929159" y="6391740"/>
            <a:ext cx="2429683" cy="165086"/>
            <a:chOff x="7929159" y="6391740"/>
            <a:chExt cx="2429683" cy="165086"/>
          </a:xfrm>
        </p:grpSpPr>
        <p:sp>
          <p:nvSpPr>
            <p:cNvPr id="20" name="Freeform 5">
              <a:extLst>
                <a:ext uri="{FF2B5EF4-FFF2-40B4-BE49-F238E27FC236}">
                  <a16:creationId xmlns:a16="http://schemas.microsoft.com/office/drawing/2014/main" id="{AB24C3E5-FFB1-41DC-A35D-DFAE5052D4C1}"/>
                </a:ext>
              </a:extLst>
            </p:cNvPr>
            <p:cNvSpPr>
              <a:spLocks/>
            </p:cNvSpPr>
            <p:nvPr userDrawn="1"/>
          </p:nvSpPr>
          <p:spPr bwMode="auto">
            <a:xfrm>
              <a:off x="8029109"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6">
              <a:extLst>
                <a:ext uri="{FF2B5EF4-FFF2-40B4-BE49-F238E27FC236}">
                  <a16:creationId xmlns:a16="http://schemas.microsoft.com/office/drawing/2014/main" id="{F817436C-369C-4C0E-8165-43291E000269}"/>
                </a:ext>
              </a:extLst>
            </p:cNvPr>
            <p:cNvSpPr>
              <a:spLocks/>
            </p:cNvSpPr>
            <p:nvPr userDrawn="1"/>
          </p:nvSpPr>
          <p:spPr bwMode="auto">
            <a:xfrm>
              <a:off x="8029109"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7">
              <a:extLst>
                <a:ext uri="{FF2B5EF4-FFF2-40B4-BE49-F238E27FC236}">
                  <a16:creationId xmlns:a16="http://schemas.microsoft.com/office/drawing/2014/main" id="{0ABFF2EA-70C7-437D-81D9-89852A1EC4D5}"/>
                </a:ext>
              </a:extLst>
            </p:cNvPr>
            <p:cNvSpPr>
              <a:spLocks/>
            </p:cNvSpPr>
            <p:nvPr userDrawn="1"/>
          </p:nvSpPr>
          <p:spPr bwMode="auto">
            <a:xfrm>
              <a:off x="8126813" y="6428239"/>
              <a:ext cx="71313" cy="92650"/>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8">
              <a:extLst>
                <a:ext uri="{FF2B5EF4-FFF2-40B4-BE49-F238E27FC236}">
                  <a16:creationId xmlns:a16="http://schemas.microsoft.com/office/drawing/2014/main" id="{CE2D576B-FB49-4C7F-BD1F-E5F3BB1E1854}"/>
                </a:ext>
              </a:extLst>
            </p:cNvPr>
            <p:cNvSpPr>
              <a:spLocks noEditPoints="1"/>
            </p:cNvSpPr>
            <p:nvPr userDrawn="1"/>
          </p:nvSpPr>
          <p:spPr bwMode="auto">
            <a:xfrm>
              <a:off x="8207110" y="6428239"/>
              <a:ext cx="85912" cy="91527"/>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9">
              <a:extLst>
                <a:ext uri="{FF2B5EF4-FFF2-40B4-BE49-F238E27FC236}">
                  <a16:creationId xmlns:a16="http://schemas.microsoft.com/office/drawing/2014/main" id="{6702FE57-2945-4EA6-9AC4-2CF4B1D03364}"/>
                </a:ext>
              </a:extLst>
            </p:cNvPr>
            <p:cNvSpPr>
              <a:spLocks/>
            </p:cNvSpPr>
            <p:nvPr userDrawn="1"/>
          </p:nvSpPr>
          <p:spPr bwMode="auto">
            <a:xfrm>
              <a:off x="7929159" y="6428239"/>
              <a:ext cx="87597" cy="92650"/>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A36AEEDB-2BB2-4C6D-BBD6-1355779D6312}"/>
                </a:ext>
              </a:extLst>
            </p:cNvPr>
            <p:cNvSpPr>
              <a:spLocks noEditPoints="1"/>
            </p:cNvSpPr>
            <p:nvPr userDrawn="1"/>
          </p:nvSpPr>
          <p:spPr bwMode="auto">
            <a:xfrm>
              <a:off x="8029109"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F6FF3BC0-0008-4212-A992-237CFD35E291}"/>
                </a:ext>
              </a:extLst>
            </p:cNvPr>
            <p:cNvSpPr>
              <a:spLocks noEditPoints="1"/>
            </p:cNvSpPr>
            <p:nvPr userDrawn="1"/>
          </p:nvSpPr>
          <p:spPr bwMode="auto">
            <a:xfrm>
              <a:off x="8029109"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2">
              <a:extLst>
                <a:ext uri="{FF2B5EF4-FFF2-40B4-BE49-F238E27FC236}">
                  <a16:creationId xmlns:a16="http://schemas.microsoft.com/office/drawing/2014/main" id="{04206442-D61C-45F1-BCEA-BBD1C6933704}"/>
                </a:ext>
              </a:extLst>
            </p:cNvPr>
            <p:cNvSpPr>
              <a:spLocks/>
            </p:cNvSpPr>
            <p:nvPr userDrawn="1"/>
          </p:nvSpPr>
          <p:spPr bwMode="auto">
            <a:xfrm>
              <a:off x="8336820" y="6391740"/>
              <a:ext cx="93212" cy="165086"/>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13">
              <a:extLst>
                <a:ext uri="{FF2B5EF4-FFF2-40B4-BE49-F238E27FC236}">
                  <a16:creationId xmlns:a16="http://schemas.microsoft.com/office/drawing/2014/main" id="{E48AE650-19F3-4FD0-98AA-284E8117204E}"/>
                </a:ext>
              </a:extLst>
            </p:cNvPr>
            <p:cNvSpPr>
              <a:spLocks/>
            </p:cNvSpPr>
            <p:nvPr userDrawn="1"/>
          </p:nvSpPr>
          <p:spPr bwMode="auto">
            <a:xfrm>
              <a:off x="8490676" y="6428239"/>
              <a:ext cx="53344" cy="91527"/>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14">
              <a:extLst>
                <a:ext uri="{FF2B5EF4-FFF2-40B4-BE49-F238E27FC236}">
                  <a16:creationId xmlns:a16="http://schemas.microsoft.com/office/drawing/2014/main" id="{D27FBD07-770A-4C13-B607-A1EE8664D234}"/>
                </a:ext>
              </a:extLst>
            </p:cNvPr>
            <p:cNvSpPr>
              <a:spLocks/>
            </p:cNvSpPr>
            <p:nvPr userDrawn="1"/>
          </p:nvSpPr>
          <p:spPr bwMode="auto">
            <a:xfrm>
              <a:off x="8541774" y="6422623"/>
              <a:ext cx="18530" cy="37060"/>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15">
              <a:extLst>
                <a:ext uri="{FF2B5EF4-FFF2-40B4-BE49-F238E27FC236}">
                  <a16:creationId xmlns:a16="http://schemas.microsoft.com/office/drawing/2014/main" id="{3CC71885-B395-4581-8CFB-073739420597}"/>
                </a:ext>
              </a:extLst>
            </p:cNvPr>
            <p:cNvSpPr>
              <a:spLocks/>
            </p:cNvSpPr>
            <p:nvPr userDrawn="1"/>
          </p:nvSpPr>
          <p:spPr bwMode="auto">
            <a:xfrm>
              <a:off x="8579957" y="6425431"/>
              <a:ext cx="56713" cy="94335"/>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6">
              <a:extLst>
                <a:ext uri="{FF2B5EF4-FFF2-40B4-BE49-F238E27FC236}">
                  <a16:creationId xmlns:a16="http://schemas.microsoft.com/office/drawing/2014/main" id="{7C975DAE-DB3A-478E-8C25-9CB647B7764F}"/>
                </a:ext>
              </a:extLst>
            </p:cNvPr>
            <p:cNvSpPr>
              <a:spLocks/>
            </p:cNvSpPr>
            <p:nvPr userDrawn="1"/>
          </p:nvSpPr>
          <p:spPr bwMode="auto">
            <a:xfrm>
              <a:off x="8658008"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7">
              <a:extLst>
                <a:ext uri="{FF2B5EF4-FFF2-40B4-BE49-F238E27FC236}">
                  <a16:creationId xmlns:a16="http://schemas.microsoft.com/office/drawing/2014/main" id="{4961122B-FA66-4EB1-B77E-010566597812}"/>
                </a:ext>
              </a:extLst>
            </p:cNvPr>
            <p:cNvSpPr>
              <a:spLocks/>
            </p:cNvSpPr>
            <p:nvPr userDrawn="1"/>
          </p:nvSpPr>
          <p:spPr bwMode="auto">
            <a:xfrm>
              <a:off x="8738305" y="6454068"/>
              <a:ext cx="90404" cy="6569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33" name="Freeform 18">
              <a:extLst>
                <a:ext uri="{FF2B5EF4-FFF2-40B4-BE49-F238E27FC236}">
                  <a16:creationId xmlns:a16="http://schemas.microsoft.com/office/drawing/2014/main" id="{22281037-059E-4D6E-B531-F3E13FADB1B2}"/>
                </a:ext>
              </a:extLst>
            </p:cNvPr>
            <p:cNvSpPr>
              <a:spLocks noEditPoints="1"/>
            </p:cNvSpPr>
            <p:nvPr userDrawn="1"/>
          </p:nvSpPr>
          <p:spPr bwMode="auto">
            <a:xfrm>
              <a:off x="8847800" y="6453507"/>
              <a:ext cx="53906" cy="67382"/>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34" name="Freeform 19">
              <a:extLst>
                <a:ext uri="{FF2B5EF4-FFF2-40B4-BE49-F238E27FC236}">
                  <a16:creationId xmlns:a16="http://schemas.microsoft.com/office/drawing/2014/main" id="{BCFAA57D-4279-4152-9725-C27AE9AAC9C3}"/>
                </a:ext>
              </a:extLst>
            </p:cNvPr>
            <p:cNvSpPr>
              <a:spLocks noEditPoints="1"/>
            </p:cNvSpPr>
            <p:nvPr userDrawn="1"/>
          </p:nvSpPr>
          <p:spPr bwMode="auto">
            <a:xfrm>
              <a:off x="8923605" y="6425431"/>
              <a:ext cx="20215" cy="94335"/>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35" name="Freeform 20">
              <a:extLst>
                <a:ext uri="{FF2B5EF4-FFF2-40B4-BE49-F238E27FC236}">
                  <a16:creationId xmlns:a16="http://schemas.microsoft.com/office/drawing/2014/main" id="{28036BCE-7971-45A2-99E3-9FE1DA1920E0}"/>
                </a:ext>
              </a:extLst>
            </p:cNvPr>
            <p:cNvSpPr>
              <a:spLocks/>
            </p:cNvSpPr>
            <p:nvPr userDrawn="1"/>
          </p:nvSpPr>
          <p:spPr bwMode="auto">
            <a:xfrm>
              <a:off x="8965719" y="6454068"/>
              <a:ext cx="56713" cy="6569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36" name="Freeform 21">
              <a:extLst>
                <a:ext uri="{FF2B5EF4-FFF2-40B4-BE49-F238E27FC236}">
                  <a16:creationId xmlns:a16="http://schemas.microsoft.com/office/drawing/2014/main" id="{3362F74F-58BA-45BD-91EB-85BE6B60815C}"/>
                </a:ext>
              </a:extLst>
            </p:cNvPr>
            <p:cNvSpPr>
              <a:spLocks noEditPoints="1"/>
            </p:cNvSpPr>
            <p:nvPr userDrawn="1"/>
          </p:nvSpPr>
          <p:spPr bwMode="auto">
            <a:xfrm>
              <a:off x="9073530" y="6453507"/>
              <a:ext cx="53906" cy="67382"/>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22">
              <a:extLst>
                <a:ext uri="{FF2B5EF4-FFF2-40B4-BE49-F238E27FC236}">
                  <a16:creationId xmlns:a16="http://schemas.microsoft.com/office/drawing/2014/main" id="{F084B0EB-31FC-4A9D-B575-D258D19020EC}"/>
                </a:ext>
              </a:extLst>
            </p:cNvPr>
            <p:cNvSpPr>
              <a:spLocks/>
            </p:cNvSpPr>
            <p:nvPr userDrawn="1"/>
          </p:nvSpPr>
          <p:spPr bwMode="auto">
            <a:xfrm>
              <a:off x="9148773" y="6455191"/>
              <a:ext cx="56152" cy="6569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23">
              <a:extLst>
                <a:ext uri="{FF2B5EF4-FFF2-40B4-BE49-F238E27FC236}">
                  <a16:creationId xmlns:a16="http://schemas.microsoft.com/office/drawing/2014/main" id="{F1A3A88F-3AB0-4BE8-B80A-D75E0DAC73ED}"/>
                </a:ext>
              </a:extLst>
            </p:cNvPr>
            <p:cNvSpPr>
              <a:spLocks/>
            </p:cNvSpPr>
            <p:nvPr userDrawn="1"/>
          </p:nvSpPr>
          <p:spPr bwMode="auto">
            <a:xfrm>
              <a:off x="9256585"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24">
              <a:extLst>
                <a:ext uri="{FF2B5EF4-FFF2-40B4-BE49-F238E27FC236}">
                  <a16:creationId xmlns:a16="http://schemas.microsoft.com/office/drawing/2014/main" id="{7F89BB33-74EE-47B7-BA9A-AAF9A8BBC2EF}"/>
                </a:ext>
              </a:extLst>
            </p:cNvPr>
            <p:cNvSpPr>
              <a:spLocks noEditPoints="1"/>
            </p:cNvSpPr>
            <p:nvPr userDrawn="1"/>
          </p:nvSpPr>
          <p:spPr bwMode="auto">
            <a:xfrm>
              <a:off x="9323967" y="6454068"/>
              <a:ext cx="101073" cy="66821"/>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25">
              <a:extLst>
                <a:ext uri="{FF2B5EF4-FFF2-40B4-BE49-F238E27FC236}">
                  <a16:creationId xmlns:a16="http://schemas.microsoft.com/office/drawing/2014/main" id="{22016FE0-B9E3-4AB5-947F-3409C9ADFA90}"/>
                </a:ext>
              </a:extLst>
            </p:cNvPr>
            <p:cNvSpPr>
              <a:spLocks/>
            </p:cNvSpPr>
            <p:nvPr userDrawn="1"/>
          </p:nvSpPr>
          <p:spPr bwMode="auto">
            <a:xfrm>
              <a:off x="9444131"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26">
              <a:extLst>
                <a:ext uri="{FF2B5EF4-FFF2-40B4-BE49-F238E27FC236}">
                  <a16:creationId xmlns:a16="http://schemas.microsoft.com/office/drawing/2014/main" id="{F85EDB09-DCE0-41E3-9F65-F2B1A166BF7C}"/>
                </a:ext>
              </a:extLst>
            </p:cNvPr>
            <p:cNvSpPr>
              <a:spLocks/>
            </p:cNvSpPr>
            <p:nvPr userDrawn="1"/>
          </p:nvSpPr>
          <p:spPr bwMode="auto">
            <a:xfrm>
              <a:off x="9524428" y="6453507"/>
              <a:ext cx="40991"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27">
              <a:extLst>
                <a:ext uri="{FF2B5EF4-FFF2-40B4-BE49-F238E27FC236}">
                  <a16:creationId xmlns:a16="http://schemas.microsoft.com/office/drawing/2014/main" id="{BD8D7399-9AAD-431E-A08E-9B9AB9137B98}"/>
                </a:ext>
              </a:extLst>
            </p:cNvPr>
            <p:cNvSpPr>
              <a:spLocks noEditPoints="1"/>
            </p:cNvSpPr>
            <p:nvPr userDrawn="1"/>
          </p:nvSpPr>
          <p:spPr bwMode="auto">
            <a:xfrm>
              <a:off x="9610340" y="6425431"/>
              <a:ext cx="59521" cy="95458"/>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28">
              <a:extLst>
                <a:ext uri="{FF2B5EF4-FFF2-40B4-BE49-F238E27FC236}">
                  <a16:creationId xmlns:a16="http://schemas.microsoft.com/office/drawing/2014/main" id="{F82A8E10-EED6-436C-B7F9-85F8EA0ED4F4}"/>
                </a:ext>
              </a:extLst>
            </p:cNvPr>
            <p:cNvSpPr>
              <a:spLocks noEditPoints="1"/>
            </p:cNvSpPr>
            <p:nvPr userDrawn="1"/>
          </p:nvSpPr>
          <p:spPr bwMode="auto">
            <a:xfrm>
              <a:off x="9690076"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29">
              <a:extLst>
                <a:ext uri="{FF2B5EF4-FFF2-40B4-BE49-F238E27FC236}">
                  <a16:creationId xmlns:a16="http://schemas.microsoft.com/office/drawing/2014/main" id="{93365553-0CE6-4157-9680-F1C14232848A}"/>
                </a:ext>
              </a:extLst>
            </p:cNvPr>
            <p:cNvSpPr>
              <a:spLocks/>
            </p:cNvSpPr>
            <p:nvPr userDrawn="1"/>
          </p:nvSpPr>
          <p:spPr bwMode="auto">
            <a:xfrm>
              <a:off x="9762511"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45" name="Freeform 30">
              <a:extLst>
                <a:ext uri="{FF2B5EF4-FFF2-40B4-BE49-F238E27FC236}">
                  <a16:creationId xmlns:a16="http://schemas.microsoft.com/office/drawing/2014/main" id="{5B722991-62A8-4F3F-A489-07461D498AF4}"/>
                </a:ext>
              </a:extLst>
            </p:cNvPr>
            <p:cNvSpPr>
              <a:spLocks/>
            </p:cNvSpPr>
            <p:nvPr userDrawn="1"/>
          </p:nvSpPr>
          <p:spPr bwMode="auto">
            <a:xfrm>
              <a:off x="9856846"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46" name="Freeform 31">
              <a:extLst>
                <a:ext uri="{FF2B5EF4-FFF2-40B4-BE49-F238E27FC236}">
                  <a16:creationId xmlns:a16="http://schemas.microsoft.com/office/drawing/2014/main" id="{3761B23E-B00C-4FC1-97FB-E276C71887EF}"/>
                </a:ext>
              </a:extLst>
            </p:cNvPr>
            <p:cNvSpPr>
              <a:spLocks noEditPoints="1"/>
            </p:cNvSpPr>
            <p:nvPr userDrawn="1"/>
          </p:nvSpPr>
          <p:spPr bwMode="auto">
            <a:xfrm>
              <a:off x="9921420"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47" name="Freeform 32">
              <a:extLst>
                <a:ext uri="{FF2B5EF4-FFF2-40B4-BE49-F238E27FC236}">
                  <a16:creationId xmlns:a16="http://schemas.microsoft.com/office/drawing/2014/main" id="{1EA52F65-8CA1-44CF-8C3A-23DB1416AC60}"/>
                </a:ext>
              </a:extLst>
            </p:cNvPr>
            <p:cNvSpPr>
              <a:spLocks/>
            </p:cNvSpPr>
            <p:nvPr userDrawn="1"/>
          </p:nvSpPr>
          <p:spPr bwMode="auto">
            <a:xfrm>
              <a:off x="10000033" y="6453507"/>
              <a:ext cx="40429"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48" name="Freeform 33">
              <a:extLst>
                <a:ext uri="{FF2B5EF4-FFF2-40B4-BE49-F238E27FC236}">
                  <a16:creationId xmlns:a16="http://schemas.microsoft.com/office/drawing/2014/main" id="{222F807E-BCC3-4A67-A0D0-6AD9A2E8D818}"/>
                </a:ext>
              </a:extLst>
            </p:cNvPr>
            <p:cNvSpPr>
              <a:spLocks/>
            </p:cNvSpPr>
            <p:nvPr userDrawn="1"/>
          </p:nvSpPr>
          <p:spPr bwMode="auto">
            <a:xfrm>
              <a:off x="10051131" y="6455191"/>
              <a:ext cx="65136" cy="64574"/>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49" name="Freeform 34">
              <a:extLst>
                <a:ext uri="{FF2B5EF4-FFF2-40B4-BE49-F238E27FC236}">
                  <a16:creationId xmlns:a16="http://schemas.microsoft.com/office/drawing/2014/main" id="{5707B1FD-32A3-47F9-A400-CC2FAFB1FB9F}"/>
                </a:ext>
              </a:extLst>
            </p:cNvPr>
            <p:cNvSpPr>
              <a:spLocks noEditPoints="1"/>
            </p:cNvSpPr>
            <p:nvPr userDrawn="1"/>
          </p:nvSpPr>
          <p:spPr bwMode="auto">
            <a:xfrm>
              <a:off x="10132551" y="6425431"/>
              <a:ext cx="19653" cy="94335"/>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50" name="Freeform 35">
              <a:extLst>
                <a:ext uri="{FF2B5EF4-FFF2-40B4-BE49-F238E27FC236}">
                  <a16:creationId xmlns:a16="http://schemas.microsoft.com/office/drawing/2014/main" id="{FCC11372-F651-4F2B-AE93-0057BB606C53}"/>
                </a:ext>
              </a:extLst>
            </p:cNvPr>
            <p:cNvSpPr>
              <a:spLocks/>
            </p:cNvSpPr>
            <p:nvPr userDrawn="1"/>
          </p:nvSpPr>
          <p:spPr bwMode="auto">
            <a:xfrm>
              <a:off x="10170734"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51" name="Freeform 36">
              <a:extLst>
                <a:ext uri="{FF2B5EF4-FFF2-40B4-BE49-F238E27FC236}">
                  <a16:creationId xmlns:a16="http://schemas.microsoft.com/office/drawing/2014/main" id="{F49E74A9-45D6-4E0D-B0F2-FA6BE1AC0522}"/>
                </a:ext>
              </a:extLst>
            </p:cNvPr>
            <p:cNvSpPr>
              <a:spLocks noEditPoints="1"/>
            </p:cNvSpPr>
            <p:nvPr userDrawn="1"/>
          </p:nvSpPr>
          <p:spPr bwMode="auto">
            <a:xfrm>
              <a:off x="10238116"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sp>
          <p:nvSpPr>
            <p:cNvPr id="52" name="Freeform 37">
              <a:extLst>
                <a:ext uri="{FF2B5EF4-FFF2-40B4-BE49-F238E27FC236}">
                  <a16:creationId xmlns:a16="http://schemas.microsoft.com/office/drawing/2014/main" id="{09C073DE-D33B-4E19-85C2-9B02522F1F86}"/>
                </a:ext>
              </a:extLst>
            </p:cNvPr>
            <p:cNvSpPr>
              <a:spLocks/>
            </p:cNvSpPr>
            <p:nvPr userDrawn="1"/>
          </p:nvSpPr>
          <p:spPr bwMode="auto">
            <a:xfrm>
              <a:off x="10310552"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FF6707"/>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70654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se en valeur - vert">
    <p:bg>
      <p:bgPr>
        <a:gradFill>
          <a:gsLst>
            <a:gs pos="0">
              <a:schemeClr val="accent1"/>
            </a:gs>
            <a:gs pos="97000">
              <a:srgbClr val="36C3A8"/>
            </a:gs>
          </a:gsLst>
          <a:path path="circle">
            <a:fillToRect l="50000" t="50000" r="50000" b="50000"/>
          </a:path>
        </a:gradFill>
        <a:effectLst/>
      </p:bgPr>
    </p:bg>
    <p:spTree>
      <p:nvGrpSpPr>
        <p:cNvPr id="1" name=""/>
        <p:cNvGrpSpPr/>
        <p:nvPr/>
      </p:nvGrpSpPr>
      <p:grpSpPr>
        <a:xfrm>
          <a:off x="0" y="0"/>
          <a:ext cx="0" cy="0"/>
          <a:chOff x="0" y="0"/>
          <a:chExt cx="0" cy="0"/>
        </a:xfrm>
      </p:grpSpPr>
      <p:pic>
        <p:nvPicPr>
          <p:cNvPr id="58" name="Image 57">
            <a:extLst>
              <a:ext uri="{FF2B5EF4-FFF2-40B4-BE49-F238E27FC236}">
                <a16:creationId xmlns:a16="http://schemas.microsoft.com/office/drawing/2014/main" id="{F490FDFF-AC3A-46F0-801A-EF544D525123}"/>
              </a:ext>
            </a:extLst>
          </p:cNvPr>
          <p:cNvPicPr>
            <a:picLocks noChangeAspect="1"/>
          </p:cNvPicPr>
          <p:nvPr userDrawn="1"/>
        </p:nvPicPr>
        <p:blipFill rotWithShape="1">
          <a:blip r:embed="rId2">
            <a:biLevel thresh="25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 b="-1"/>
          <a:stretch/>
        </p:blipFill>
        <p:spPr>
          <a:xfrm>
            <a:off x="2368" y="0"/>
            <a:ext cx="12187263" cy="6858000"/>
          </a:xfrm>
          <a:prstGeom prst="rect">
            <a:avLst/>
          </a:prstGeom>
        </p:spPr>
      </p:pic>
      <p:sp>
        <p:nvSpPr>
          <p:cNvPr id="59" name="Rectangle 58">
            <a:extLst>
              <a:ext uri="{FF2B5EF4-FFF2-40B4-BE49-F238E27FC236}">
                <a16:creationId xmlns:a16="http://schemas.microsoft.com/office/drawing/2014/main" id="{49D48A65-7E9F-43F5-80ED-EB548946C8E6}"/>
              </a:ext>
            </a:extLst>
          </p:cNvPr>
          <p:cNvSpPr/>
          <p:nvPr userDrawn="1"/>
        </p:nvSpPr>
        <p:spPr>
          <a:xfrm>
            <a:off x="2369" y="1"/>
            <a:ext cx="12187263" cy="6857999"/>
          </a:xfrm>
          <a:prstGeom prst="rect">
            <a:avLst/>
          </a:prstGeom>
          <a:gradFill>
            <a:gsLst>
              <a:gs pos="0">
                <a:schemeClr val="accent1">
                  <a:alpha val="70000"/>
                </a:schemeClr>
              </a:gs>
              <a:gs pos="97000">
                <a:srgbClr val="36C3A8">
                  <a:alpha val="7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a:p>
        </p:txBody>
      </p:sp>
      <p:sp>
        <p:nvSpPr>
          <p:cNvPr id="3" name="Espace réservé du contenu 2">
            <a:extLst>
              <a:ext uri="{FF2B5EF4-FFF2-40B4-BE49-F238E27FC236}">
                <a16:creationId xmlns:a16="http://schemas.microsoft.com/office/drawing/2014/main" id="{942A6B94-1B0E-467F-A249-986CCF885B7B}"/>
              </a:ext>
            </a:extLst>
          </p:cNvPr>
          <p:cNvSpPr>
            <a:spLocks noGrp="1"/>
          </p:cNvSpPr>
          <p:nvPr>
            <p:ph idx="1" hasCustomPrompt="1"/>
          </p:nvPr>
        </p:nvSpPr>
        <p:spPr>
          <a:xfrm>
            <a:off x="720000" y="1308562"/>
            <a:ext cx="10728000" cy="4240877"/>
          </a:xfrm>
        </p:spPr>
        <p:txBody>
          <a:bodyPr anchor="ctr">
            <a:normAutofit/>
          </a:bodyPr>
          <a:lstStyle>
            <a:lvl1pPr marL="0" indent="0" algn="ctr">
              <a:spcAft>
                <a:spcPts val="1200"/>
              </a:spcAft>
              <a:buNone/>
              <a:defRPr sz="2000" b="1">
                <a:solidFill>
                  <a:schemeClr val="bg1"/>
                </a:solidFill>
              </a:defRPr>
            </a:lvl1pPr>
            <a:lvl2pPr algn="ctr">
              <a:spcAft>
                <a:spcPts val="1200"/>
              </a:spcAft>
              <a:defRPr sz="4000">
                <a:solidFill>
                  <a:schemeClr val="bg1"/>
                </a:solidFill>
              </a:defRPr>
            </a:lvl2pPr>
            <a:lvl3pPr algn="ctr">
              <a:defRPr sz="3600">
                <a:solidFill>
                  <a:schemeClr val="bg1"/>
                </a:solidFill>
              </a:defRPr>
            </a:lvl3pPr>
            <a:lvl4pPr algn="ctr">
              <a:defRPr sz="2000">
                <a:solidFill>
                  <a:schemeClr val="bg1"/>
                </a:solidFill>
              </a:defRPr>
            </a:lvl4pPr>
            <a:lvl5pPr algn="ctr">
              <a:defRPr sz="20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8802B44-4A59-47B8-96AD-0EEBF2CE2A72}"/>
              </a:ext>
            </a:extLst>
          </p:cNvPr>
          <p:cNvSpPr>
            <a:spLocks noGrp="1"/>
          </p:cNvSpPr>
          <p:nvPr>
            <p:ph type="dt" sz="half" idx="10"/>
          </p:nvPr>
        </p:nvSpPr>
        <p:spPr>
          <a:xfrm>
            <a:off x="10548000" y="6287526"/>
            <a:ext cx="900000" cy="365125"/>
          </a:xfrm>
        </p:spPr>
        <p:txBody>
          <a:bodyPr/>
          <a:lstStyle>
            <a:lvl1pPr>
              <a:defRPr sz="1000"/>
            </a:lvl1pPr>
          </a:lstStyle>
          <a:p>
            <a:fld id="{546A2045-5E15-473D-A1FC-627A4DE879E7}" type="datetime1">
              <a:rPr lang="fr-FR" smtClean="0"/>
              <a:pPr/>
              <a:t>25/02/2022</a:t>
            </a:fld>
            <a:endParaRPr lang="fr-FR"/>
          </a:p>
        </p:txBody>
      </p:sp>
      <p:sp>
        <p:nvSpPr>
          <p:cNvPr id="5" name="Espace réservé du pied de page 4">
            <a:extLst>
              <a:ext uri="{FF2B5EF4-FFF2-40B4-BE49-F238E27FC236}">
                <a16:creationId xmlns:a16="http://schemas.microsoft.com/office/drawing/2014/main" id="{FC656726-0118-4117-8376-7AAECCD9F5BE}"/>
              </a:ext>
            </a:extLst>
          </p:cNvPr>
          <p:cNvSpPr>
            <a:spLocks noGrp="1"/>
          </p:cNvSpPr>
          <p:nvPr>
            <p:ph type="ftr" sz="quarter" idx="11"/>
          </p:nvPr>
        </p:nvSpPr>
        <p:spPr>
          <a:xfrm>
            <a:off x="720000" y="6287526"/>
            <a:ext cx="8100000" cy="365125"/>
          </a:xfrm>
        </p:spPr>
        <p:txBody>
          <a:bodyPr/>
          <a:lstStyle>
            <a:lvl1pPr>
              <a:defRPr>
                <a:solidFill>
                  <a:schemeClr val="bg1"/>
                </a:solidFill>
              </a:defRPr>
            </a:lvl1pPr>
          </a:lstStyle>
          <a:p>
            <a:r>
              <a:rPr lang="fr-FR"/>
              <a:t>Titre de votre présentation</a:t>
            </a:r>
          </a:p>
        </p:txBody>
      </p:sp>
      <p:sp>
        <p:nvSpPr>
          <p:cNvPr id="6" name="Espace réservé du numéro de diapositive 5">
            <a:extLst>
              <a:ext uri="{FF2B5EF4-FFF2-40B4-BE49-F238E27FC236}">
                <a16:creationId xmlns:a16="http://schemas.microsoft.com/office/drawing/2014/main" id="{E1ADDECB-A4CB-46C6-A4A3-67426FFFF75A}"/>
              </a:ext>
            </a:extLst>
          </p:cNvPr>
          <p:cNvSpPr>
            <a:spLocks noGrp="1"/>
          </p:cNvSpPr>
          <p:nvPr>
            <p:ph type="sldNum" sz="quarter" idx="12"/>
          </p:nvPr>
        </p:nvSpPr>
        <p:spPr>
          <a:xfrm>
            <a:off x="10728000" y="216000"/>
            <a:ext cx="720000" cy="365125"/>
          </a:xfrm>
        </p:spPr>
        <p:txBody>
          <a:bodyPr/>
          <a:lstStyle>
            <a:lvl1pPr>
              <a:defRPr>
                <a:solidFill>
                  <a:schemeClr val="bg1"/>
                </a:solidFill>
              </a:defRPr>
            </a:lvl1pPr>
          </a:lstStyle>
          <a:p>
            <a:fld id="{6FC0D52B-8F1C-46D1-AD6E-09D0B9F6DDB5}" type="slidenum">
              <a:rPr lang="fr-FR" smtClean="0"/>
              <a:pPr/>
              <a:t>‹N°›</a:t>
            </a:fld>
            <a:endParaRPr lang="fr-FR"/>
          </a:p>
        </p:txBody>
      </p:sp>
      <p:grpSp>
        <p:nvGrpSpPr>
          <p:cNvPr id="7" name="Groupe 6">
            <a:extLst>
              <a:ext uri="{FF2B5EF4-FFF2-40B4-BE49-F238E27FC236}">
                <a16:creationId xmlns:a16="http://schemas.microsoft.com/office/drawing/2014/main" id="{480732DE-2223-4B6B-B18E-80379C66B1BE}"/>
              </a:ext>
            </a:extLst>
          </p:cNvPr>
          <p:cNvGrpSpPr/>
          <p:nvPr userDrawn="1"/>
        </p:nvGrpSpPr>
        <p:grpSpPr>
          <a:xfrm>
            <a:off x="9022117" y="6391740"/>
            <a:ext cx="2429683" cy="165086"/>
            <a:chOff x="9022117" y="6391740"/>
            <a:chExt cx="2429683" cy="165086"/>
          </a:xfrm>
        </p:grpSpPr>
        <p:sp>
          <p:nvSpPr>
            <p:cNvPr id="17" name="Freeform 5">
              <a:extLst>
                <a:ext uri="{FF2B5EF4-FFF2-40B4-BE49-F238E27FC236}">
                  <a16:creationId xmlns:a16="http://schemas.microsoft.com/office/drawing/2014/main" id="{E628F780-8542-463E-A854-82F883FBD2C3}"/>
                </a:ext>
              </a:extLst>
            </p:cNvPr>
            <p:cNvSpPr>
              <a:spLocks/>
            </p:cNvSpPr>
            <p:nvPr userDrawn="1"/>
          </p:nvSpPr>
          <p:spPr bwMode="auto">
            <a:xfrm>
              <a:off x="9122067"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71D9F0D-724D-4560-B078-37540B677D3A}"/>
                </a:ext>
              </a:extLst>
            </p:cNvPr>
            <p:cNvSpPr>
              <a:spLocks/>
            </p:cNvSpPr>
            <p:nvPr userDrawn="1"/>
          </p:nvSpPr>
          <p:spPr bwMode="auto">
            <a:xfrm>
              <a:off x="9122067"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AA7AA0E4-43C1-42A0-90C4-5077809ACF07}"/>
                </a:ext>
              </a:extLst>
            </p:cNvPr>
            <p:cNvSpPr>
              <a:spLocks/>
            </p:cNvSpPr>
            <p:nvPr userDrawn="1"/>
          </p:nvSpPr>
          <p:spPr bwMode="auto">
            <a:xfrm>
              <a:off x="9219771" y="6428239"/>
              <a:ext cx="71313" cy="92650"/>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A27247B6-6105-473A-9175-DE95050FC539}"/>
                </a:ext>
              </a:extLst>
            </p:cNvPr>
            <p:cNvSpPr>
              <a:spLocks noEditPoints="1"/>
            </p:cNvSpPr>
            <p:nvPr userDrawn="1"/>
          </p:nvSpPr>
          <p:spPr bwMode="auto">
            <a:xfrm>
              <a:off x="9300068" y="6428239"/>
              <a:ext cx="85912" cy="91527"/>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B13D94B8-7674-400F-A1C6-C30BEA278454}"/>
                </a:ext>
              </a:extLst>
            </p:cNvPr>
            <p:cNvSpPr>
              <a:spLocks/>
            </p:cNvSpPr>
            <p:nvPr userDrawn="1"/>
          </p:nvSpPr>
          <p:spPr bwMode="auto">
            <a:xfrm>
              <a:off x="9022117" y="6428239"/>
              <a:ext cx="87597" cy="92650"/>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63FB5564-9E66-458F-930E-BE00DF584739}"/>
                </a:ext>
              </a:extLst>
            </p:cNvPr>
            <p:cNvSpPr>
              <a:spLocks noEditPoints="1"/>
            </p:cNvSpPr>
            <p:nvPr userDrawn="1"/>
          </p:nvSpPr>
          <p:spPr bwMode="auto">
            <a:xfrm>
              <a:off x="9122067"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02FD43E7-1E93-40EC-9EBC-DE736F6D152D}"/>
                </a:ext>
              </a:extLst>
            </p:cNvPr>
            <p:cNvSpPr>
              <a:spLocks noEditPoints="1"/>
            </p:cNvSpPr>
            <p:nvPr userDrawn="1"/>
          </p:nvSpPr>
          <p:spPr bwMode="auto">
            <a:xfrm>
              <a:off x="9122067"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22396F5D-6A53-4DE1-8931-8DC29A2BC95F}"/>
                </a:ext>
              </a:extLst>
            </p:cNvPr>
            <p:cNvSpPr>
              <a:spLocks/>
            </p:cNvSpPr>
            <p:nvPr userDrawn="1"/>
          </p:nvSpPr>
          <p:spPr bwMode="auto">
            <a:xfrm>
              <a:off x="9429778" y="6391740"/>
              <a:ext cx="93212" cy="165086"/>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DF088EBF-A588-4271-9CDC-17C022015BD5}"/>
                </a:ext>
              </a:extLst>
            </p:cNvPr>
            <p:cNvSpPr>
              <a:spLocks/>
            </p:cNvSpPr>
            <p:nvPr userDrawn="1"/>
          </p:nvSpPr>
          <p:spPr bwMode="auto">
            <a:xfrm>
              <a:off x="9583634" y="6428239"/>
              <a:ext cx="53344" cy="91527"/>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23C2C165-6AAE-483F-89C6-CFC89ADBC8C1}"/>
                </a:ext>
              </a:extLst>
            </p:cNvPr>
            <p:cNvSpPr>
              <a:spLocks/>
            </p:cNvSpPr>
            <p:nvPr userDrawn="1"/>
          </p:nvSpPr>
          <p:spPr bwMode="auto">
            <a:xfrm>
              <a:off x="9634732" y="6422623"/>
              <a:ext cx="18530" cy="37060"/>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5" name="Freeform 15">
              <a:extLst>
                <a:ext uri="{FF2B5EF4-FFF2-40B4-BE49-F238E27FC236}">
                  <a16:creationId xmlns:a16="http://schemas.microsoft.com/office/drawing/2014/main" id="{E28AFAF8-6CF4-43AF-A396-BA0EC390C26A}"/>
                </a:ext>
              </a:extLst>
            </p:cNvPr>
            <p:cNvSpPr>
              <a:spLocks/>
            </p:cNvSpPr>
            <p:nvPr userDrawn="1"/>
          </p:nvSpPr>
          <p:spPr bwMode="auto">
            <a:xfrm>
              <a:off x="9672915" y="6425431"/>
              <a:ext cx="56713" cy="94335"/>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6" name="Freeform 16">
              <a:extLst>
                <a:ext uri="{FF2B5EF4-FFF2-40B4-BE49-F238E27FC236}">
                  <a16:creationId xmlns:a16="http://schemas.microsoft.com/office/drawing/2014/main" id="{3CEF30A4-C46F-4A3D-AE38-595377252ED9}"/>
                </a:ext>
              </a:extLst>
            </p:cNvPr>
            <p:cNvSpPr>
              <a:spLocks/>
            </p:cNvSpPr>
            <p:nvPr userDrawn="1"/>
          </p:nvSpPr>
          <p:spPr bwMode="auto">
            <a:xfrm>
              <a:off x="9750966"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17">
              <a:extLst>
                <a:ext uri="{FF2B5EF4-FFF2-40B4-BE49-F238E27FC236}">
                  <a16:creationId xmlns:a16="http://schemas.microsoft.com/office/drawing/2014/main" id="{72497520-F876-4910-91B5-205FA766B991}"/>
                </a:ext>
              </a:extLst>
            </p:cNvPr>
            <p:cNvSpPr>
              <a:spLocks/>
            </p:cNvSpPr>
            <p:nvPr userDrawn="1"/>
          </p:nvSpPr>
          <p:spPr bwMode="auto">
            <a:xfrm>
              <a:off x="9831263" y="6454068"/>
              <a:ext cx="90404" cy="6569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18">
              <a:extLst>
                <a:ext uri="{FF2B5EF4-FFF2-40B4-BE49-F238E27FC236}">
                  <a16:creationId xmlns:a16="http://schemas.microsoft.com/office/drawing/2014/main" id="{536C743F-4EE6-4B32-9359-F43942453032}"/>
                </a:ext>
              </a:extLst>
            </p:cNvPr>
            <p:cNvSpPr>
              <a:spLocks noEditPoints="1"/>
            </p:cNvSpPr>
            <p:nvPr userDrawn="1"/>
          </p:nvSpPr>
          <p:spPr bwMode="auto">
            <a:xfrm>
              <a:off x="9940758" y="6453507"/>
              <a:ext cx="53906" cy="67382"/>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19">
              <a:extLst>
                <a:ext uri="{FF2B5EF4-FFF2-40B4-BE49-F238E27FC236}">
                  <a16:creationId xmlns:a16="http://schemas.microsoft.com/office/drawing/2014/main" id="{8D8C2AEA-A985-471B-91B1-3464EC01E1C5}"/>
                </a:ext>
              </a:extLst>
            </p:cNvPr>
            <p:cNvSpPr>
              <a:spLocks noEditPoints="1"/>
            </p:cNvSpPr>
            <p:nvPr userDrawn="1"/>
          </p:nvSpPr>
          <p:spPr bwMode="auto">
            <a:xfrm>
              <a:off x="10016563" y="6425431"/>
              <a:ext cx="20215" cy="94335"/>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20">
              <a:extLst>
                <a:ext uri="{FF2B5EF4-FFF2-40B4-BE49-F238E27FC236}">
                  <a16:creationId xmlns:a16="http://schemas.microsoft.com/office/drawing/2014/main" id="{9B621BCF-C1AF-4479-B064-3284EDF8BC66}"/>
                </a:ext>
              </a:extLst>
            </p:cNvPr>
            <p:cNvSpPr>
              <a:spLocks/>
            </p:cNvSpPr>
            <p:nvPr userDrawn="1"/>
          </p:nvSpPr>
          <p:spPr bwMode="auto">
            <a:xfrm>
              <a:off x="10058677" y="6454068"/>
              <a:ext cx="56713" cy="6569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21">
              <a:extLst>
                <a:ext uri="{FF2B5EF4-FFF2-40B4-BE49-F238E27FC236}">
                  <a16:creationId xmlns:a16="http://schemas.microsoft.com/office/drawing/2014/main" id="{5511807A-B09D-4253-BEB5-24D5CB146C71}"/>
                </a:ext>
              </a:extLst>
            </p:cNvPr>
            <p:cNvSpPr>
              <a:spLocks noEditPoints="1"/>
            </p:cNvSpPr>
            <p:nvPr userDrawn="1"/>
          </p:nvSpPr>
          <p:spPr bwMode="auto">
            <a:xfrm>
              <a:off x="10166488" y="6453507"/>
              <a:ext cx="53906" cy="67382"/>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22">
              <a:extLst>
                <a:ext uri="{FF2B5EF4-FFF2-40B4-BE49-F238E27FC236}">
                  <a16:creationId xmlns:a16="http://schemas.microsoft.com/office/drawing/2014/main" id="{0D01DD4A-7BF0-4356-846B-D7AC80881140}"/>
                </a:ext>
              </a:extLst>
            </p:cNvPr>
            <p:cNvSpPr>
              <a:spLocks/>
            </p:cNvSpPr>
            <p:nvPr userDrawn="1"/>
          </p:nvSpPr>
          <p:spPr bwMode="auto">
            <a:xfrm>
              <a:off x="10241731" y="6455191"/>
              <a:ext cx="56152" cy="6569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23">
              <a:extLst>
                <a:ext uri="{FF2B5EF4-FFF2-40B4-BE49-F238E27FC236}">
                  <a16:creationId xmlns:a16="http://schemas.microsoft.com/office/drawing/2014/main" id="{854843BC-A77E-44AC-9DE6-30C8779D8A3E}"/>
                </a:ext>
              </a:extLst>
            </p:cNvPr>
            <p:cNvSpPr>
              <a:spLocks/>
            </p:cNvSpPr>
            <p:nvPr userDrawn="1"/>
          </p:nvSpPr>
          <p:spPr bwMode="auto">
            <a:xfrm>
              <a:off x="10349543"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24">
              <a:extLst>
                <a:ext uri="{FF2B5EF4-FFF2-40B4-BE49-F238E27FC236}">
                  <a16:creationId xmlns:a16="http://schemas.microsoft.com/office/drawing/2014/main" id="{62589FE7-0515-4CFF-B344-2B7F4D5A4A58}"/>
                </a:ext>
              </a:extLst>
            </p:cNvPr>
            <p:cNvSpPr>
              <a:spLocks noEditPoints="1"/>
            </p:cNvSpPr>
            <p:nvPr userDrawn="1"/>
          </p:nvSpPr>
          <p:spPr bwMode="auto">
            <a:xfrm>
              <a:off x="10416925" y="6454068"/>
              <a:ext cx="101073" cy="66821"/>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5" name="Freeform 25">
              <a:extLst>
                <a:ext uri="{FF2B5EF4-FFF2-40B4-BE49-F238E27FC236}">
                  <a16:creationId xmlns:a16="http://schemas.microsoft.com/office/drawing/2014/main" id="{B1CB4106-5953-41D6-95DA-D7396FF274F9}"/>
                </a:ext>
              </a:extLst>
            </p:cNvPr>
            <p:cNvSpPr>
              <a:spLocks/>
            </p:cNvSpPr>
            <p:nvPr userDrawn="1"/>
          </p:nvSpPr>
          <p:spPr bwMode="auto">
            <a:xfrm>
              <a:off x="10537089"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6" name="Freeform 26">
              <a:extLst>
                <a:ext uri="{FF2B5EF4-FFF2-40B4-BE49-F238E27FC236}">
                  <a16:creationId xmlns:a16="http://schemas.microsoft.com/office/drawing/2014/main" id="{CF3252BB-DF02-4EA5-B504-732A27DBE4C6}"/>
                </a:ext>
              </a:extLst>
            </p:cNvPr>
            <p:cNvSpPr>
              <a:spLocks/>
            </p:cNvSpPr>
            <p:nvPr userDrawn="1"/>
          </p:nvSpPr>
          <p:spPr bwMode="auto">
            <a:xfrm>
              <a:off x="10617386" y="6453507"/>
              <a:ext cx="40991"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7" name="Freeform 27">
              <a:extLst>
                <a:ext uri="{FF2B5EF4-FFF2-40B4-BE49-F238E27FC236}">
                  <a16:creationId xmlns:a16="http://schemas.microsoft.com/office/drawing/2014/main" id="{5BBFCFA8-24B5-4A4E-9CDC-DAD7FBDA41F3}"/>
                </a:ext>
              </a:extLst>
            </p:cNvPr>
            <p:cNvSpPr>
              <a:spLocks noEditPoints="1"/>
            </p:cNvSpPr>
            <p:nvPr userDrawn="1"/>
          </p:nvSpPr>
          <p:spPr bwMode="auto">
            <a:xfrm>
              <a:off x="10703298" y="6425431"/>
              <a:ext cx="59521" cy="95458"/>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8" name="Freeform 28">
              <a:extLst>
                <a:ext uri="{FF2B5EF4-FFF2-40B4-BE49-F238E27FC236}">
                  <a16:creationId xmlns:a16="http://schemas.microsoft.com/office/drawing/2014/main" id="{A4FBDBEE-BFBE-4B93-904D-071FA75D2398}"/>
                </a:ext>
              </a:extLst>
            </p:cNvPr>
            <p:cNvSpPr>
              <a:spLocks noEditPoints="1"/>
            </p:cNvSpPr>
            <p:nvPr userDrawn="1"/>
          </p:nvSpPr>
          <p:spPr bwMode="auto">
            <a:xfrm>
              <a:off x="10783034"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9" name="Freeform 29">
              <a:extLst>
                <a:ext uri="{FF2B5EF4-FFF2-40B4-BE49-F238E27FC236}">
                  <a16:creationId xmlns:a16="http://schemas.microsoft.com/office/drawing/2014/main" id="{F6E2B1A6-BA29-47A1-AE9C-996440FA1F62}"/>
                </a:ext>
              </a:extLst>
            </p:cNvPr>
            <p:cNvSpPr>
              <a:spLocks/>
            </p:cNvSpPr>
            <p:nvPr userDrawn="1"/>
          </p:nvSpPr>
          <p:spPr bwMode="auto">
            <a:xfrm>
              <a:off x="10855469"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0" name="Freeform 30">
              <a:extLst>
                <a:ext uri="{FF2B5EF4-FFF2-40B4-BE49-F238E27FC236}">
                  <a16:creationId xmlns:a16="http://schemas.microsoft.com/office/drawing/2014/main" id="{EF1580A6-30C0-40E0-BE9E-E04A1A98A04F}"/>
                </a:ext>
              </a:extLst>
            </p:cNvPr>
            <p:cNvSpPr>
              <a:spLocks/>
            </p:cNvSpPr>
            <p:nvPr userDrawn="1"/>
          </p:nvSpPr>
          <p:spPr bwMode="auto">
            <a:xfrm>
              <a:off x="10949804"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1" name="Freeform 31">
              <a:extLst>
                <a:ext uri="{FF2B5EF4-FFF2-40B4-BE49-F238E27FC236}">
                  <a16:creationId xmlns:a16="http://schemas.microsoft.com/office/drawing/2014/main" id="{28B3593E-9D7B-4D5B-90BC-7D961B48D35A}"/>
                </a:ext>
              </a:extLst>
            </p:cNvPr>
            <p:cNvSpPr>
              <a:spLocks noEditPoints="1"/>
            </p:cNvSpPr>
            <p:nvPr userDrawn="1"/>
          </p:nvSpPr>
          <p:spPr bwMode="auto">
            <a:xfrm>
              <a:off x="11014378"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2" name="Freeform 32">
              <a:extLst>
                <a:ext uri="{FF2B5EF4-FFF2-40B4-BE49-F238E27FC236}">
                  <a16:creationId xmlns:a16="http://schemas.microsoft.com/office/drawing/2014/main" id="{4527C7DC-7C4A-4C1D-ADDD-0B9C78CE82AD}"/>
                </a:ext>
              </a:extLst>
            </p:cNvPr>
            <p:cNvSpPr>
              <a:spLocks/>
            </p:cNvSpPr>
            <p:nvPr userDrawn="1"/>
          </p:nvSpPr>
          <p:spPr bwMode="auto">
            <a:xfrm>
              <a:off x="11092991" y="6453507"/>
              <a:ext cx="40429"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3" name="Freeform 33">
              <a:extLst>
                <a:ext uri="{FF2B5EF4-FFF2-40B4-BE49-F238E27FC236}">
                  <a16:creationId xmlns:a16="http://schemas.microsoft.com/office/drawing/2014/main" id="{55595111-3BD2-42DB-8AF7-74676AC6EB8F}"/>
                </a:ext>
              </a:extLst>
            </p:cNvPr>
            <p:cNvSpPr>
              <a:spLocks/>
            </p:cNvSpPr>
            <p:nvPr userDrawn="1"/>
          </p:nvSpPr>
          <p:spPr bwMode="auto">
            <a:xfrm>
              <a:off x="11144089" y="6455191"/>
              <a:ext cx="65136" cy="64574"/>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4" name="Freeform 34">
              <a:extLst>
                <a:ext uri="{FF2B5EF4-FFF2-40B4-BE49-F238E27FC236}">
                  <a16:creationId xmlns:a16="http://schemas.microsoft.com/office/drawing/2014/main" id="{A0AD6118-73B8-4F78-B0A0-E82B4B4A7F6C}"/>
                </a:ext>
              </a:extLst>
            </p:cNvPr>
            <p:cNvSpPr>
              <a:spLocks noEditPoints="1"/>
            </p:cNvSpPr>
            <p:nvPr userDrawn="1"/>
          </p:nvSpPr>
          <p:spPr bwMode="auto">
            <a:xfrm>
              <a:off x="11225509" y="6425431"/>
              <a:ext cx="19653" cy="94335"/>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5" name="Freeform 35">
              <a:extLst>
                <a:ext uri="{FF2B5EF4-FFF2-40B4-BE49-F238E27FC236}">
                  <a16:creationId xmlns:a16="http://schemas.microsoft.com/office/drawing/2014/main" id="{21049513-28F8-4FFF-A560-F6F0D383F001}"/>
                </a:ext>
              </a:extLst>
            </p:cNvPr>
            <p:cNvSpPr>
              <a:spLocks/>
            </p:cNvSpPr>
            <p:nvPr userDrawn="1"/>
          </p:nvSpPr>
          <p:spPr bwMode="auto">
            <a:xfrm>
              <a:off x="11263692"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6" name="Freeform 36">
              <a:extLst>
                <a:ext uri="{FF2B5EF4-FFF2-40B4-BE49-F238E27FC236}">
                  <a16:creationId xmlns:a16="http://schemas.microsoft.com/office/drawing/2014/main" id="{D61CD80E-015F-4EBF-828B-A8A92B69A0B6}"/>
                </a:ext>
              </a:extLst>
            </p:cNvPr>
            <p:cNvSpPr>
              <a:spLocks noEditPoints="1"/>
            </p:cNvSpPr>
            <p:nvPr userDrawn="1"/>
          </p:nvSpPr>
          <p:spPr bwMode="auto">
            <a:xfrm>
              <a:off x="11331074"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7" name="Freeform 37">
              <a:extLst>
                <a:ext uri="{FF2B5EF4-FFF2-40B4-BE49-F238E27FC236}">
                  <a16:creationId xmlns:a16="http://schemas.microsoft.com/office/drawing/2014/main" id="{4523ACDC-840A-4C6C-BB3E-BF9FB2821CB5}"/>
                </a:ext>
              </a:extLst>
            </p:cNvPr>
            <p:cNvSpPr>
              <a:spLocks/>
            </p:cNvSpPr>
            <p:nvPr userDrawn="1"/>
          </p:nvSpPr>
          <p:spPr bwMode="auto">
            <a:xfrm>
              <a:off x="11403510"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96158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ise en valeur - bleu">
    <p:bg>
      <p:bgPr>
        <a:gradFill>
          <a:gsLst>
            <a:gs pos="0">
              <a:schemeClr val="accent2"/>
            </a:gs>
            <a:gs pos="97000">
              <a:schemeClr val="accent3"/>
            </a:gs>
          </a:gsLst>
          <a:path path="circle">
            <a:fillToRect l="50000" t="50000" r="50000" b="50000"/>
          </a:path>
        </a:gradFill>
        <a:effectLst/>
      </p:bgPr>
    </p:bg>
    <p:spTree>
      <p:nvGrpSpPr>
        <p:cNvPr id="1" name=""/>
        <p:cNvGrpSpPr/>
        <p:nvPr/>
      </p:nvGrpSpPr>
      <p:grpSpPr>
        <a:xfrm>
          <a:off x="0" y="0"/>
          <a:ext cx="0" cy="0"/>
          <a:chOff x="0" y="0"/>
          <a:chExt cx="0" cy="0"/>
        </a:xfrm>
      </p:grpSpPr>
      <p:pic>
        <p:nvPicPr>
          <p:cNvPr id="58" name="Image 57">
            <a:extLst>
              <a:ext uri="{FF2B5EF4-FFF2-40B4-BE49-F238E27FC236}">
                <a16:creationId xmlns:a16="http://schemas.microsoft.com/office/drawing/2014/main" id="{7B8C9871-1043-4F54-8E7A-7139ED811777}"/>
              </a:ext>
            </a:extLst>
          </p:cNvPr>
          <p:cNvPicPr>
            <a:picLocks noChangeAspect="1"/>
          </p:cNvPicPr>
          <p:nvPr userDrawn="1"/>
        </p:nvPicPr>
        <p:blipFill rotWithShape="1">
          <a:blip r:embed="rId2">
            <a:biLevel thresh="25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 b="-1"/>
          <a:stretch/>
        </p:blipFill>
        <p:spPr>
          <a:xfrm>
            <a:off x="2368" y="0"/>
            <a:ext cx="12187263" cy="6858000"/>
          </a:xfrm>
          <a:prstGeom prst="rect">
            <a:avLst/>
          </a:prstGeom>
        </p:spPr>
      </p:pic>
      <p:sp>
        <p:nvSpPr>
          <p:cNvPr id="59" name="Rectangle 58">
            <a:extLst>
              <a:ext uri="{FF2B5EF4-FFF2-40B4-BE49-F238E27FC236}">
                <a16:creationId xmlns:a16="http://schemas.microsoft.com/office/drawing/2014/main" id="{35D9D3B2-AFD5-44C6-BD76-97BBE4211C14}"/>
              </a:ext>
            </a:extLst>
          </p:cNvPr>
          <p:cNvSpPr/>
          <p:nvPr userDrawn="1"/>
        </p:nvSpPr>
        <p:spPr>
          <a:xfrm>
            <a:off x="2369" y="0"/>
            <a:ext cx="12187263" cy="6858000"/>
          </a:xfrm>
          <a:prstGeom prst="rect">
            <a:avLst/>
          </a:prstGeom>
          <a:gradFill rotWithShape="0">
            <a:gsLst>
              <a:gs pos="0">
                <a:schemeClr val="accent2">
                  <a:alpha val="90000"/>
                </a:schemeClr>
              </a:gs>
              <a:gs pos="97000">
                <a:schemeClr val="accent3">
                  <a:alpha val="90000"/>
                </a:schemeClr>
              </a:gs>
            </a:gsLst>
            <a:path path="circle">
              <a:fillToRect l="50019" t="50000" r="49981" b="50000"/>
            </a:path>
            <a:tileRect r="-39"/>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a:p>
        </p:txBody>
      </p:sp>
      <p:sp>
        <p:nvSpPr>
          <p:cNvPr id="3" name="Espace réservé du contenu 2">
            <a:extLst>
              <a:ext uri="{FF2B5EF4-FFF2-40B4-BE49-F238E27FC236}">
                <a16:creationId xmlns:a16="http://schemas.microsoft.com/office/drawing/2014/main" id="{942A6B94-1B0E-467F-A249-986CCF885B7B}"/>
              </a:ext>
            </a:extLst>
          </p:cNvPr>
          <p:cNvSpPr>
            <a:spLocks noGrp="1"/>
          </p:cNvSpPr>
          <p:nvPr>
            <p:ph idx="1" hasCustomPrompt="1"/>
          </p:nvPr>
        </p:nvSpPr>
        <p:spPr>
          <a:xfrm>
            <a:off x="720000" y="1308562"/>
            <a:ext cx="10728000" cy="4240877"/>
          </a:xfrm>
        </p:spPr>
        <p:txBody>
          <a:bodyPr anchor="ctr">
            <a:normAutofit/>
          </a:bodyPr>
          <a:lstStyle>
            <a:lvl1pPr marL="0" indent="0" algn="ctr">
              <a:spcAft>
                <a:spcPts val="1200"/>
              </a:spcAft>
              <a:buNone/>
              <a:defRPr sz="2000" b="1">
                <a:solidFill>
                  <a:schemeClr val="bg1"/>
                </a:solidFill>
              </a:defRPr>
            </a:lvl1pPr>
            <a:lvl2pPr algn="ctr">
              <a:spcAft>
                <a:spcPts val="1200"/>
              </a:spcAft>
              <a:defRPr sz="4000">
                <a:solidFill>
                  <a:schemeClr val="bg1"/>
                </a:solidFill>
              </a:defRPr>
            </a:lvl2pPr>
            <a:lvl3pPr algn="ctr">
              <a:defRPr sz="3600">
                <a:solidFill>
                  <a:schemeClr val="bg1"/>
                </a:solidFill>
              </a:defRPr>
            </a:lvl3pPr>
            <a:lvl4pPr algn="ctr">
              <a:defRPr sz="2000">
                <a:solidFill>
                  <a:schemeClr val="bg1"/>
                </a:solidFill>
              </a:defRPr>
            </a:lvl4pPr>
            <a:lvl5pPr algn="ctr">
              <a:defRPr sz="20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8802B44-4A59-47B8-96AD-0EEBF2CE2A72}"/>
              </a:ext>
            </a:extLst>
          </p:cNvPr>
          <p:cNvSpPr>
            <a:spLocks noGrp="1"/>
          </p:cNvSpPr>
          <p:nvPr>
            <p:ph type="dt" sz="half" idx="10"/>
          </p:nvPr>
        </p:nvSpPr>
        <p:spPr>
          <a:xfrm>
            <a:off x="10548000" y="6287526"/>
            <a:ext cx="900000" cy="365125"/>
          </a:xfrm>
        </p:spPr>
        <p:txBody>
          <a:bodyPr/>
          <a:lstStyle>
            <a:lvl1pPr>
              <a:defRPr sz="1000"/>
            </a:lvl1pPr>
          </a:lstStyle>
          <a:p>
            <a:fld id="{546A2045-5E15-473D-A1FC-627A4DE879E7}" type="datetime1">
              <a:rPr lang="fr-FR" smtClean="0"/>
              <a:pPr/>
              <a:t>25/02/2022</a:t>
            </a:fld>
            <a:endParaRPr lang="fr-FR"/>
          </a:p>
        </p:txBody>
      </p:sp>
      <p:sp>
        <p:nvSpPr>
          <p:cNvPr id="5" name="Espace réservé du pied de page 4">
            <a:extLst>
              <a:ext uri="{FF2B5EF4-FFF2-40B4-BE49-F238E27FC236}">
                <a16:creationId xmlns:a16="http://schemas.microsoft.com/office/drawing/2014/main" id="{FC656726-0118-4117-8376-7AAECCD9F5BE}"/>
              </a:ext>
            </a:extLst>
          </p:cNvPr>
          <p:cNvSpPr>
            <a:spLocks noGrp="1"/>
          </p:cNvSpPr>
          <p:nvPr>
            <p:ph type="ftr" sz="quarter" idx="11"/>
          </p:nvPr>
        </p:nvSpPr>
        <p:spPr>
          <a:xfrm>
            <a:off x="720000" y="6287526"/>
            <a:ext cx="8100000" cy="365125"/>
          </a:xfrm>
        </p:spPr>
        <p:txBody>
          <a:bodyPr/>
          <a:lstStyle>
            <a:lvl1pPr>
              <a:defRPr>
                <a:solidFill>
                  <a:schemeClr val="bg1"/>
                </a:solidFill>
              </a:defRPr>
            </a:lvl1pPr>
          </a:lstStyle>
          <a:p>
            <a:r>
              <a:rPr lang="fr-FR"/>
              <a:t>Titre de votre présentation</a:t>
            </a:r>
          </a:p>
        </p:txBody>
      </p:sp>
      <p:sp>
        <p:nvSpPr>
          <p:cNvPr id="6" name="Espace réservé du numéro de diapositive 5">
            <a:extLst>
              <a:ext uri="{FF2B5EF4-FFF2-40B4-BE49-F238E27FC236}">
                <a16:creationId xmlns:a16="http://schemas.microsoft.com/office/drawing/2014/main" id="{E1ADDECB-A4CB-46C6-A4A3-67426FFFF75A}"/>
              </a:ext>
            </a:extLst>
          </p:cNvPr>
          <p:cNvSpPr>
            <a:spLocks noGrp="1"/>
          </p:cNvSpPr>
          <p:nvPr>
            <p:ph type="sldNum" sz="quarter" idx="12"/>
          </p:nvPr>
        </p:nvSpPr>
        <p:spPr>
          <a:xfrm>
            <a:off x="10728000" y="216000"/>
            <a:ext cx="720000" cy="365125"/>
          </a:xfrm>
        </p:spPr>
        <p:txBody>
          <a:bodyPr/>
          <a:lstStyle>
            <a:lvl1pPr>
              <a:defRPr>
                <a:solidFill>
                  <a:schemeClr val="bg1"/>
                </a:solidFill>
              </a:defRPr>
            </a:lvl1pPr>
          </a:lstStyle>
          <a:p>
            <a:fld id="{6FC0D52B-8F1C-46D1-AD6E-09D0B9F6DDB5}" type="slidenum">
              <a:rPr lang="fr-FR" smtClean="0"/>
              <a:pPr/>
              <a:t>‹N°›</a:t>
            </a:fld>
            <a:endParaRPr lang="fr-FR"/>
          </a:p>
        </p:txBody>
      </p:sp>
      <p:grpSp>
        <p:nvGrpSpPr>
          <p:cNvPr id="7" name="Groupe 6">
            <a:extLst>
              <a:ext uri="{FF2B5EF4-FFF2-40B4-BE49-F238E27FC236}">
                <a16:creationId xmlns:a16="http://schemas.microsoft.com/office/drawing/2014/main" id="{480732DE-2223-4B6B-B18E-80379C66B1BE}"/>
              </a:ext>
            </a:extLst>
          </p:cNvPr>
          <p:cNvGrpSpPr/>
          <p:nvPr userDrawn="1"/>
        </p:nvGrpSpPr>
        <p:grpSpPr>
          <a:xfrm>
            <a:off x="9022117" y="6391740"/>
            <a:ext cx="2429683" cy="165086"/>
            <a:chOff x="9022117" y="6391740"/>
            <a:chExt cx="2429683" cy="165086"/>
          </a:xfrm>
        </p:grpSpPr>
        <p:sp>
          <p:nvSpPr>
            <p:cNvPr id="17" name="Freeform 5">
              <a:extLst>
                <a:ext uri="{FF2B5EF4-FFF2-40B4-BE49-F238E27FC236}">
                  <a16:creationId xmlns:a16="http://schemas.microsoft.com/office/drawing/2014/main" id="{E628F780-8542-463E-A854-82F883FBD2C3}"/>
                </a:ext>
              </a:extLst>
            </p:cNvPr>
            <p:cNvSpPr>
              <a:spLocks/>
            </p:cNvSpPr>
            <p:nvPr userDrawn="1"/>
          </p:nvSpPr>
          <p:spPr bwMode="auto">
            <a:xfrm>
              <a:off x="9122067"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71D9F0D-724D-4560-B078-37540B677D3A}"/>
                </a:ext>
              </a:extLst>
            </p:cNvPr>
            <p:cNvSpPr>
              <a:spLocks/>
            </p:cNvSpPr>
            <p:nvPr userDrawn="1"/>
          </p:nvSpPr>
          <p:spPr bwMode="auto">
            <a:xfrm>
              <a:off x="9122067"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AA7AA0E4-43C1-42A0-90C4-5077809ACF07}"/>
                </a:ext>
              </a:extLst>
            </p:cNvPr>
            <p:cNvSpPr>
              <a:spLocks/>
            </p:cNvSpPr>
            <p:nvPr userDrawn="1"/>
          </p:nvSpPr>
          <p:spPr bwMode="auto">
            <a:xfrm>
              <a:off x="9219771" y="6428239"/>
              <a:ext cx="71313" cy="92650"/>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A27247B6-6105-473A-9175-DE95050FC539}"/>
                </a:ext>
              </a:extLst>
            </p:cNvPr>
            <p:cNvSpPr>
              <a:spLocks noEditPoints="1"/>
            </p:cNvSpPr>
            <p:nvPr userDrawn="1"/>
          </p:nvSpPr>
          <p:spPr bwMode="auto">
            <a:xfrm>
              <a:off x="9300068" y="6428239"/>
              <a:ext cx="85912" cy="91527"/>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B13D94B8-7674-400F-A1C6-C30BEA278454}"/>
                </a:ext>
              </a:extLst>
            </p:cNvPr>
            <p:cNvSpPr>
              <a:spLocks/>
            </p:cNvSpPr>
            <p:nvPr userDrawn="1"/>
          </p:nvSpPr>
          <p:spPr bwMode="auto">
            <a:xfrm>
              <a:off x="9022117" y="6428239"/>
              <a:ext cx="87597" cy="92650"/>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63FB5564-9E66-458F-930E-BE00DF584739}"/>
                </a:ext>
              </a:extLst>
            </p:cNvPr>
            <p:cNvSpPr>
              <a:spLocks noEditPoints="1"/>
            </p:cNvSpPr>
            <p:nvPr userDrawn="1"/>
          </p:nvSpPr>
          <p:spPr bwMode="auto">
            <a:xfrm>
              <a:off x="9122067"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02FD43E7-1E93-40EC-9EBC-DE736F6D152D}"/>
                </a:ext>
              </a:extLst>
            </p:cNvPr>
            <p:cNvSpPr>
              <a:spLocks noEditPoints="1"/>
            </p:cNvSpPr>
            <p:nvPr userDrawn="1"/>
          </p:nvSpPr>
          <p:spPr bwMode="auto">
            <a:xfrm>
              <a:off x="9122067"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22396F5D-6A53-4DE1-8931-8DC29A2BC95F}"/>
                </a:ext>
              </a:extLst>
            </p:cNvPr>
            <p:cNvSpPr>
              <a:spLocks/>
            </p:cNvSpPr>
            <p:nvPr userDrawn="1"/>
          </p:nvSpPr>
          <p:spPr bwMode="auto">
            <a:xfrm>
              <a:off x="9429778" y="6391740"/>
              <a:ext cx="93212" cy="165086"/>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DF088EBF-A588-4271-9CDC-17C022015BD5}"/>
                </a:ext>
              </a:extLst>
            </p:cNvPr>
            <p:cNvSpPr>
              <a:spLocks/>
            </p:cNvSpPr>
            <p:nvPr userDrawn="1"/>
          </p:nvSpPr>
          <p:spPr bwMode="auto">
            <a:xfrm>
              <a:off x="9583634" y="6428239"/>
              <a:ext cx="53344" cy="91527"/>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23C2C165-6AAE-483F-89C6-CFC89ADBC8C1}"/>
                </a:ext>
              </a:extLst>
            </p:cNvPr>
            <p:cNvSpPr>
              <a:spLocks/>
            </p:cNvSpPr>
            <p:nvPr userDrawn="1"/>
          </p:nvSpPr>
          <p:spPr bwMode="auto">
            <a:xfrm>
              <a:off x="9634732" y="6422623"/>
              <a:ext cx="18530" cy="37060"/>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5" name="Freeform 15">
              <a:extLst>
                <a:ext uri="{FF2B5EF4-FFF2-40B4-BE49-F238E27FC236}">
                  <a16:creationId xmlns:a16="http://schemas.microsoft.com/office/drawing/2014/main" id="{E28AFAF8-6CF4-43AF-A396-BA0EC390C26A}"/>
                </a:ext>
              </a:extLst>
            </p:cNvPr>
            <p:cNvSpPr>
              <a:spLocks/>
            </p:cNvSpPr>
            <p:nvPr userDrawn="1"/>
          </p:nvSpPr>
          <p:spPr bwMode="auto">
            <a:xfrm>
              <a:off x="9672915" y="6425431"/>
              <a:ext cx="56713" cy="94335"/>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6" name="Freeform 16">
              <a:extLst>
                <a:ext uri="{FF2B5EF4-FFF2-40B4-BE49-F238E27FC236}">
                  <a16:creationId xmlns:a16="http://schemas.microsoft.com/office/drawing/2014/main" id="{3CEF30A4-C46F-4A3D-AE38-595377252ED9}"/>
                </a:ext>
              </a:extLst>
            </p:cNvPr>
            <p:cNvSpPr>
              <a:spLocks/>
            </p:cNvSpPr>
            <p:nvPr userDrawn="1"/>
          </p:nvSpPr>
          <p:spPr bwMode="auto">
            <a:xfrm>
              <a:off x="9750966"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17">
              <a:extLst>
                <a:ext uri="{FF2B5EF4-FFF2-40B4-BE49-F238E27FC236}">
                  <a16:creationId xmlns:a16="http://schemas.microsoft.com/office/drawing/2014/main" id="{72497520-F876-4910-91B5-205FA766B991}"/>
                </a:ext>
              </a:extLst>
            </p:cNvPr>
            <p:cNvSpPr>
              <a:spLocks/>
            </p:cNvSpPr>
            <p:nvPr userDrawn="1"/>
          </p:nvSpPr>
          <p:spPr bwMode="auto">
            <a:xfrm>
              <a:off x="9831263" y="6454068"/>
              <a:ext cx="90404" cy="6569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18">
              <a:extLst>
                <a:ext uri="{FF2B5EF4-FFF2-40B4-BE49-F238E27FC236}">
                  <a16:creationId xmlns:a16="http://schemas.microsoft.com/office/drawing/2014/main" id="{536C743F-4EE6-4B32-9359-F43942453032}"/>
                </a:ext>
              </a:extLst>
            </p:cNvPr>
            <p:cNvSpPr>
              <a:spLocks noEditPoints="1"/>
            </p:cNvSpPr>
            <p:nvPr userDrawn="1"/>
          </p:nvSpPr>
          <p:spPr bwMode="auto">
            <a:xfrm>
              <a:off x="9940758" y="6453507"/>
              <a:ext cx="53906" cy="67382"/>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19">
              <a:extLst>
                <a:ext uri="{FF2B5EF4-FFF2-40B4-BE49-F238E27FC236}">
                  <a16:creationId xmlns:a16="http://schemas.microsoft.com/office/drawing/2014/main" id="{8D8C2AEA-A985-471B-91B1-3464EC01E1C5}"/>
                </a:ext>
              </a:extLst>
            </p:cNvPr>
            <p:cNvSpPr>
              <a:spLocks noEditPoints="1"/>
            </p:cNvSpPr>
            <p:nvPr userDrawn="1"/>
          </p:nvSpPr>
          <p:spPr bwMode="auto">
            <a:xfrm>
              <a:off x="10016563" y="6425431"/>
              <a:ext cx="20215" cy="94335"/>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20">
              <a:extLst>
                <a:ext uri="{FF2B5EF4-FFF2-40B4-BE49-F238E27FC236}">
                  <a16:creationId xmlns:a16="http://schemas.microsoft.com/office/drawing/2014/main" id="{9B621BCF-C1AF-4479-B064-3284EDF8BC66}"/>
                </a:ext>
              </a:extLst>
            </p:cNvPr>
            <p:cNvSpPr>
              <a:spLocks/>
            </p:cNvSpPr>
            <p:nvPr userDrawn="1"/>
          </p:nvSpPr>
          <p:spPr bwMode="auto">
            <a:xfrm>
              <a:off x="10058677" y="6454068"/>
              <a:ext cx="56713" cy="6569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21">
              <a:extLst>
                <a:ext uri="{FF2B5EF4-FFF2-40B4-BE49-F238E27FC236}">
                  <a16:creationId xmlns:a16="http://schemas.microsoft.com/office/drawing/2014/main" id="{5511807A-B09D-4253-BEB5-24D5CB146C71}"/>
                </a:ext>
              </a:extLst>
            </p:cNvPr>
            <p:cNvSpPr>
              <a:spLocks noEditPoints="1"/>
            </p:cNvSpPr>
            <p:nvPr userDrawn="1"/>
          </p:nvSpPr>
          <p:spPr bwMode="auto">
            <a:xfrm>
              <a:off x="10166488" y="6453507"/>
              <a:ext cx="53906" cy="67382"/>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22">
              <a:extLst>
                <a:ext uri="{FF2B5EF4-FFF2-40B4-BE49-F238E27FC236}">
                  <a16:creationId xmlns:a16="http://schemas.microsoft.com/office/drawing/2014/main" id="{0D01DD4A-7BF0-4356-846B-D7AC80881140}"/>
                </a:ext>
              </a:extLst>
            </p:cNvPr>
            <p:cNvSpPr>
              <a:spLocks/>
            </p:cNvSpPr>
            <p:nvPr userDrawn="1"/>
          </p:nvSpPr>
          <p:spPr bwMode="auto">
            <a:xfrm>
              <a:off x="10241731" y="6455191"/>
              <a:ext cx="56152" cy="6569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23">
              <a:extLst>
                <a:ext uri="{FF2B5EF4-FFF2-40B4-BE49-F238E27FC236}">
                  <a16:creationId xmlns:a16="http://schemas.microsoft.com/office/drawing/2014/main" id="{854843BC-A77E-44AC-9DE6-30C8779D8A3E}"/>
                </a:ext>
              </a:extLst>
            </p:cNvPr>
            <p:cNvSpPr>
              <a:spLocks/>
            </p:cNvSpPr>
            <p:nvPr userDrawn="1"/>
          </p:nvSpPr>
          <p:spPr bwMode="auto">
            <a:xfrm>
              <a:off x="10349543"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24">
              <a:extLst>
                <a:ext uri="{FF2B5EF4-FFF2-40B4-BE49-F238E27FC236}">
                  <a16:creationId xmlns:a16="http://schemas.microsoft.com/office/drawing/2014/main" id="{62589FE7-0515-4CFF-B344-2B7F4D5A4A58}"/>
                </a:ext>
              </a:extLst>
            </p:cNvPr>
            <p:cNvSpPr>
              <a:spLocks noEditPoints="1"/>
            </p:cNvSpPr>
            <p:nvPr userDrawn="1"/>
          </p:nvSpPr>
          <p:spPr bwMode="auto">
            <a:xfrm>
              <a:off x="10416925" y="6454068"/>
              <a:ext cx="101073" cy="66821"/>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5" name="Freeform 25">
              <a:extLst>
                <a:ext uri="{FF2B5EF4-FFF2-40B4-BE49-F238E27FC236}">
                  <a16:creationId xmlns:a16="http://schemas.microsoft.com/office/drawing/2014/main" id="{B1CB4106-5953-41D6-95DA-D7396FF274F9}"/>
                </a:ext>
              </a:extLst>
            </p:cNvPr>
            <p:cNvSpPr>
              <a:spLocks/>
            </p:cNvSpPr>
            <p:nvPr userDrawn="1"/>
          </p:nvSpPr>
          <p:spPr bwMode="auto">
            <a:xfrm>
              <a:off x="10537089"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6" name="Freeform 26">
              <a:extLst>
                <a:ext uri="{FF2B5EF4-FFF2-40B4-BE49-F238E27FC236}">
                  <a16:creationId xmlns:a16="http://schemas.microsoft.com/office/drawing/2014/main" id="{CF3252BB-DF02-4EA5-B504-732A27DBE4C6}"/>
                </a:ext>
              </a:extLst>
            </p:cNvPr>
            <p:cNvSpPr>
              <a:spLocks/>
            </p:cNvSpPr>
            <p:nvPr userDrawn="1"/>
          </p:nvSpPr>
          <p:spPr bwMode="auto">
            <a:xfrm>
              <a:off x="10617386" y="6453507"/>
              <a:ext cx="40991"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7" name="Freeform 27">
              <a:extLst>
                <a:ext uri="{FF2B5EF4-FFF2-40B4-BE49-F238E27FC236}">
                  <a16:creationId xmlns:a16="http://schemas.microsoft.com/office/drawing/2014/main" id="{5BBFCFA8-24B5-4A4E-9CDC-DAD7FBDA41F3}"/>
                </a:ext>
              </a:extLst>
            </p:cNvPr>
            <p:cNvSpPr>
              <a:spLocks noEditPoints="1"/>
            </p:cNvSpPr>
            <p:nvPr userDrawn="1"/>
          </p:nvSpPr>
          <p:spPr bwMode="auto">
            <a:xfrm>
              <a:off x="10703298" y="6425431"/>
              <a:ext cx="59521" cy="95458"/>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8" name="Freeform 28">
              <a:extLst>
                <a:ext uri="{FF2B5EF4-FFF2-40B4-BE49-F238E27FC236}">
                  <a16:creationId xmlns:a16="http://schemas.microsoft.com/office/drawing/2014/main" id="{A4FBDBEE-BFBE-4B93-904D-071FA75D2398}"/>
                </a:ext>
              </a:extLst>
            </p:cNvPr>
            <p:cNvSpPr>
              <a:spLocks noEditPoints="1"/>
            </p:cNvSpPr>
            <p:nvPr userDrawn="1"/>
          </p:nvSpPr>
          <p:spPr bwMode="auto">
            <a:xfrm>
              <a:off x="10783034"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9" name="Freeform 29">
              <a:extLst>
                <a:ext uri="{FF2B5EF4-FFF2-40B4-BE49-F238E27FC236}">
                  <a16:creationId xmlns:a16="http://schemas.microsoft.com/office/drawing/2014/main" id="{F6E2B1A6-BA29-47A1-AE9C-996440FA1F62}"/>
                </a:ext>
              </a:extLst>
            </p:cNvPr>
            <p:cNvSpPr>
              <a:spLocks/>
            </p:cNvSpPr>
            <p:nvPr userDrawn="1"/>
          </p:nvSpPr>
          <p:spPr bwMode="auto">
            <a:xfrm>
              <a:off x="10855469"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0" name="Freeform 30">
              <a:extLst>
                <a:ext uri="{FF2B5EF4-FFF2-40B4-BE49-F238E27FC236}">
                  <a16:creationId xmlns:a16="http://schemas.microsoft.com/office/drawing/2014/main" id="{EF1580A6-30C0-40E0-BE9E-E04A1A98A04F}"/>
                </a:ext>
              </a:extLst>
            </p:cNvPr>
            <p:cNvSpPr>
              <a:spLocks/>
            </p:cNvSpPr>
            <p:nvPr userDrawn="1"/>
          </p:nvSpPr>
          <p:spPr bwMode="auto">
            <a:xfrm>
              <a:off x="10949804"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1" name="Freeform 31">
              <a:extLst>
                <a:ext uri="{FF2B5EF4-FFF2-40B4-BE49-F238E27FC236}">
                  <a16:creationId xmlns:a16="http://schemas.microsoft.com/office/drawing/2014/main" id="{28B3593E-9D7B-4D5B-90BC-7D961B48D35A}"/>
                </a:ext>
              </a:extLst>
            </p:cNvPr>
            <p:cNvSpPr>
              <a:spLocks noEditPoints="1"/>
            </p:cNvSpPr>
            <p:nvPr userDrawn="1"/>
          </p:nvSpPr>
          <p:spPr bwMode="auto">
            <a:xfrm>
              <a:off x="11014378"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2" name="Freeform 32">
              <a:extLst>
                <a:ext uri="{FF2B5EF4-FFF2-40B4-BE49-F238E27FC236}">
                  <a16:creationId xmlns:a16="http://schemas.microsoft.com/office/drawing/2014/main" id="{4527C7DC-7C4A-4C1D-ADDD-0B9C78CE82AD}"/>
                </a:ext>
              </a:extLst>
            </p:cNvPr>
            <p:cNvSpPr>
              <a:spLocks/>
            </p:cNvSpPr>
            <p:nvPr userDrawn="1"/>
          </p:nvSpPr>
          <p:spPr bwMode="auto">
            <a:xfrm>
              <a:off x="11092991" y="6453507"/>
              <a:ext cx="40429"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3" name="Freeform 33">
              <a:extLst>
                <a:ext uri="{FF2B5EF4-FFF2-40B4-BE49-F238E27FC236}">
                  <a16:creationId xmlns:a16="http://schemas.microsoft.com/office/drawing/2014/main" id="{55595111-3BD2-42DB-8AF7-74676AC6EB8F}"/>
                </a:ext>
              </a:extLst>
            </p:cNvPr>
            <p:cNvSpPr>
              <a:spLocks/>
            </p:cNvSpPr>
            <p:nvPr userDrawn="1"/>
          </p:nvSpPr>
          <p:spPr bwMode="auto">
            <a:xfrm>
              <a:off x="11144089" y="6455191"/>
              <a:ext cx="65136" cy="64574"/>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4" name="Freeform 34">
              <a:extLst>
                <a:ext uri="{FF2B5EF4-FFF2-40B4-BE49-F238E27FC236}">
                  <a16:creationId xmlns:a16="http://schemas.microsoft.com/office/drawing/2014/main" id="{A0AD6118-73B8-4F78-B0A0-E82B4B4A7F6C}"/>
                </a:ext>
              </a:extLst>
            </p:cNvPr>
            <p:cNvSpPr>
              <a:spLocks noEditPoints="1"/>
            </p:cNvSpPr>
            <p:nvPr userDrawn="1"/>
          </p:nvSpPr>
          <p:spPr bwMode="auto">
            <a:xfrm>
              <a:off x="11225509" y="6425431"/>
              <a:ext cx="19653" cy="94335"/>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5" name="Freeform 35">
              <a:extLst>
                <a:ext uri="{FF2B5EF4-FFF2-40B4-BE49-F238E27FC236}">
                  <a16:creationId xmlns:a16="http://schemas.microsoft.com/office/drawing/2014/main" id="{21049513-28F8-4FFF-A560-F6F0D383F001}"/>
                </a:ext>
              </a:extLst>
            </p:cNvPr>
            <p:cNvSpPr>
              <a:spLocks/>
            </p:cNvSpPr>
            <p:nvPr userDrawn="1"/>
          </p:nvSpPr>
          <p:spPr bwMode="auto">
            <a:xfrm>
              <a:off x="11263692"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6" name="Freeform 36">
              <a:extLst>
                <a:ext uri="{FF2B5EF4-FFF2-40B4-BE49-F238E27FC236}">
                  <a16:creationId xmlns:a16="http://schemas.microsoft.com/office/drawing/2014/main" id="{D61CD80E-015F-4EBF-828B-A8A92B69A0B6}"/>
                </a:ext>
              </a:extLst>
            </p:cNvPr>
            <p:cNvSpPr>
              <a:spLocks noEditPoints="1"/>
            </p:cNvSpPr>
            <p:nvPr userDrawn="1"/>
          </p:nvSpPr>
          <p:spPr bwMode="auto">
            <a:xfrm>
              <a:off x="11331074"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7" name="Freeform 37">
              <a:extLst>
                <a:ext uri="{FF2B5EF4-FFF2-40B4-BE49-F238E27FC236}">
                  <a16:creationId xmlns:a16="http://schemas.microsoft.com/office/drawing/2014/main" id="{4523ACDC-840A-4C6C-BB3E-BF9FB2821CB5}"/>
                </a:ext>
              </a:extLst>
            </p:cNvPr>
            <p:cNvSpPr>
              <a:spLocks/>
            </p:cNvSpPr>
            <p:nvPr userDrawn="1"/>
          </p:nvSpPr>
          <p:spPr bwMode="auto">
            <a:xfrm>
              <a:off x="11403510"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27027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ise en valeur - violet">
    <p:bg>
      <p:bgPr>
        <a:gradFill>
          <a:gsLst>
            <a:gs pos="0">
              <a:srgbClr val="7F45C4"/>
            </a:gs>
            <a:gs pos="97000">
              <a:schemeClr val="accent4"/>
            </a:gs>
          </a:gsLst>
          <a:path path="circle">
            <a:fillToRect l="50000" t="50000" r="50000" b="50000"/>
          </a:path>
        </a:gradFill>
        <a:effectLst/>
      </p:bgPr>
    </p:bg>
    <p:spTree>
      <p:nvGrpSpPr>
        <p:cNvPr id="1" name=""/>
        <p:cNvGrpSpPr/>
        <p:nvPr/>
      </p:nvGrpSpPr>
      <p:grpSpPr>
        <a:xfrm>
          <a:off x="0" y="0"/>
          <a:ext cx="0" cy="0"/>
          <a:chOff x="0" y="0"/>
          <a:chExt cx="0" cy="0"/>
        </a:xfrm>
      </p:grpSpPr>
      <p:pic>
        <p:nvPicPr>
          <p:cNvPr id="58" name="Image 57">
            <a:extLst>
              <a:ext uri="{FF2B5EF4-FFF2-40B4-BE49-F238E27FC236}">
                <a16:creationId xmlns:a16="http://schemas.microsoft.com/office/drawing/2014/main" id="{C9965F73-7027-40F4-BEB3-9B85A64E9BBB}"/>
              </a:ext>
            </a:extLst>
          </p:cNvPr>
          <p:cNvPicPr>
            <a:picLocks noChangeAspect="1"/>
          </p:cNvPicPr>
          <p:nvPr userDrawn="1"/>
        </p:nvPicPr>
        <p:blipFill rotWithShape="1">
          <a:blip r:embed="rId2">
            <a:biLevel thresh="25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 b="-1"/>
          <a:stretch/>
        </p:blipFill>
        <p:spPr>
          <a:xfrm>
            <a:off x="2369" y="0"/>
            <a:ext cx="12187263" cy="6858000"/>
          </a:xfrm>
          <a:prstGeom prst="rect">
            <a:avLst/>
          </a:prstGeom>
        </p:spPr>
      </p:pic>
      <p:sp>
        <p:nvSpPr>
          <p:cNvPr id="59" name="Rectangle 58">
            <a:extLst>
              <a:ext uri="{FF2B5EF4-FFF2-40B4-BE49-F238E27FC236}">
                <a16:creationId xmlns:a16="http://schemas.microsoft.com/office/drawing/2014/main" id="{72BE30E9-AC74-4C31-8481-A363561A6FBF}"/>
              </a:ext>
            </a:extLst>
          </p:cNvPr>
          <p:cNvSpPr/>
          <p:nvPr userDrawn="1"/>
        </p:nvSpPr>
        <p:spPr>
          <a:xfrm>
            <a:off x="2369" y="1"/>
            <a:ext cx="12187263" cy="6857999"/>
          </a:xfrm>
          <a:prstGeom prst="rect">
            <a:avLst/>
          </a:prstGeom>
          <a:gradFill rotWithShape="0">
            <a:gsLst>
              <a:gs pos="0">
                <a:srgbClr val="7F45C4">
                  <a:alpha val="90000"/>
                </a:srgbClr>
              </a:gs>
              <a:gs pos="97000">
                <a:schemeClr val="accent4">
                  <a:alpha val="90000"/>
                </a:schemeClr>
              </a:gs>
            </a:gsLst>
            <a:path path="circle">
              <a:fillToRect l="50000" t="50000" r="50000" b="50000"/>
            </a:path>
            <a:tileRect l="-19" r="-19"/>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a:p>
        </p:txBody>
      </p:sp>
      <p:sp>
        <p:nvSpPr>
          <p:cNvPr id="3" name="Espace réservé du contenu 2">
            <a:extLst>
              <a:ext uri="{FF2B5EF4-FFF2-40B4-BE49-F238E27FC236}">
                <a16:creationId xmlns:a16="http://schemas.microsoft.com/office/drawing/2014/main" id="{942A6B94-1B0E-467F-A249-986CCF885B7B}"/>
              </a:ext>
            </a:extLst>
          </p:cNvPr>
          <p:cNvSpPr>
            <a:spLocks noGrp="1"/>
          </p:cNvSpPr>
          <p:nvPr>
            <p:ph idx="1" hasCustomPrompt="1"/>
          </p:nvPr>
        </p:nvSpPr>
        <p:spPr>
          <a:xfrm>
            <a:off x="720000" y="1308562"/>
            <a:ext cx="10728000" cy="4240877"/>
          </a:xfrm>
        </p:spPr>
        <p:txBody>
          <a:bodyPr anchor="ctr">
            <a:normAutofit/>
          </a:bodyPr>
          <a:lstStyle>
            <a:lvl1pPr marL="0" indent="0" algn="ctr">
              <a:spcAft>
                <a:spcPts val="1200"/>
              </a:spcAft>
              <a:buNone/>
              <a:defRPr sz="2000" b="1">
                <a:solidFill>
                  <a:schemeClr val="bg1"/>
                </a:solidFill>
              </a:defRPr>
            </a:lvl1pPr>
            <a:lvl2pPr algn="ctr">
              <a:spcAft>
                <a:spcPts val="1200"/>
              </a:spcAft>
              <a:defRPr sz="4000">
                <a:solidFill>
                  <a:schemeClr val="bg1"/>
                </a:solidFill>
              </a:defRPr>
            </a:lvl2pPr>
            <a:lvl3pPr algn="ctr">
              <a:defRPr sz="3600">
                <a:solidFill>
                  <a:schemeClr val="bg1"/>
                </a:solidFill>
              </a:defRPr>
            </a:lvl3pPr>
            <a:lvl4pPr algn="ctr">
              <a:defRPr sz="2000">
                <a:solidFill>
                  <a:schemeClr val="bg1"/>
                </a:solidFill>
              </a:defRPr>
            </a:lvl4pPr>
            <a:lvl5pPr algn="ctr">
              <a:defRPr sz="20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8802B44-4A59-47B8-96AD-0EEBF2CE2A72}"/>
              </a:ext>
            </a:extLst>
          </p:cNvPr>
          <p:cNvSpPr>
            <a:spLocks noGrp="1"/>
          </p:cNvSpPr>
          <p:nvPr>
            <p:ph type="dt" sz="half" idx="10"/>
          </p:nvPr>
        </p:nvSpPr>
        <p:spPr>
          <a:xfrm>
            <a:off x="10548000" y="6287526"/>
            <a:ext cx="900000" cy="365125"/>
          </a:xfrm>
        </p:spPr>
        <p:txBody>
          <a:bodyPr/>
          <a:lstStyle>
            <a:lvl1pPr>
              <a:defRPr sz="1000"/>
            </a:lvl1pPr>
          </a:lstStyle>
          <a:p>
            <a:fld id="{546A2045-5E15-473D-A1FC-627A4DE879E7}" type="datetime1">
              <a:rPr lang="fr-FR" smtClean="0"/>
              <a:pPr/>
              <a:t>25/02/2022</a:t>
            </a:fld>
            <a:endParaRPr lang="fr-FR"/>
          </a:p>
        </p:txBody>
      </p:sp>
      <p:sp>
        <p:nvSpPr>
          <p:cNvPr id="5" name="Espace réservé du pied de page 4">
            <a:extLst>
              <a:ext uri="{FF2B5EF4-FFF2-40B4-BE49-F238E27FC236}">
                <a16:creationId xmlns:a16="http://schemas.microsoft.com/office/drawing/2014/main" id="{FC656726-0118-4117-8376-7AAECCD9F5BE}"/>
              </a:ext>
            </a:extLst>
          </p:cNvPr>
          <p:cNvSpPr>
            <a:spLocks noGrp="1"/>
          </p:cNvSpPr>
          <p:nvPr>
            <p:ph type="ftr" sz="quarter" idx="11"/>
          </p:nvPr>
        </p:nvSpPr>
        <p:spPr>
          <a:xfrm>
            <a:off x="720000" y="6287526"/>
            <a:ext cx="8100000" cy="365125"/>
          </a:xfrm>
        </p:spPr>
        <p:txBody>
          <a:bodyPr/>
          <a:lstStyle>
            <a:lvl1pPr>
              <a:defRPr>
                <a:solidFill>
                  <a:schemeClr val="bg1"/>
                </a:solidFill>
              </a:defRPr>
            </a:lvl1pPr>
          </a:lstStyle>
          <a:p>
            <a:r>
              <a:rPr lang="fr-FR"/>
              <a:t>Titre de votre présentation</a:t>
            </a:r>
          </a:p>
        </p:txBody>
      </p:sp>
      <p:sp>
        <p:nvSpPr>
          <p:cNvPr id="6" name="Espace réservé du numéro de diapositive 5">
            <a:extLst>
              <a:ext uri="{FF2B5EF4-FFF2-40B4-BE49-F238E27FC236}">
                <a16:creationId xmlns:a16="http://schemas.microsoft.com/office/drawing/2014/main" id="{E1ADDECB-A4CB-46C6-A4A3-67426FFFF75A}"/>
              </a:ext>
            </a:extLst>
          </p:cNvPr>
          <p:cNvSpPr>
            <a:spLocks noGrp="1"/>
          </p:cNvSpPr>
          <p:nvPr>
            <p:ph type="sldNum" sz="quarter" idx="12"/>
          </p:nvPr>
        </p:nvSpPr>
        <p:spPr>
          <a:xfrm>
            <a:off x="10728000" y="216000"/>
            <a:ext cx="720000" cy="365125"/>
          </a:xfrm>
        </p:spPr>
        <p:txBody>
          <a:bodyPr/>
          <a:lstStyle>
            <a:lvl1pPr>
              <a:defRPr>
                <a:solidFill>
                  <a:schemeClr val="bg1"/>
                </a:solidFill>
              </a:defRPr>
            </a:lvl1pPr>
          </a:lstStyle>
          <a:p>
            <a:fld id="{6FC0D52B-8F1C-46D1-AD6E-09D0B9F6DDB5}" type="slidenum">
              <a:rPr lang="fr-FR" smtClean="0"/>
              <a:pPr/>
              <a:t>‹N°›</a:t>
            </a:fld>
            <a:endParaRPr lang="fr-FR"/>
          </a:p>
        </p:txBody>
      </p:sp>
      <p:grpSp>
        <p:nvGrpSpPr>
          <p:cNvPr id="7" name="Groupe 6">
            <a:extLst>
              <a:ext uri="{FF2B5EF4-FFF2-40B4-BE49-F238E27FC236}">
                <a16:creationId xmlns:a16="http://schemas.microsoft.com/office/drawing/2014/main" id="{480732DE-2223-4B6B-B18E-80379C66B1BE}"/>
              </a:ext>
            </a:extLst>
          </p:cNvPr>
          <p:cNvGrpSpPr/>
          <p:nvPr userDrawn="1"/>
        </p:nvGrpSpPr>
        <p:grpSpPr>
          <a:xfrm>
            <a:off x="9022117" y="6391740"/>
            <a:ext cx="2429683" cy="165086"/>
            <a:chOff x="9022117" y="6391740"/>
            <a:chExt cx="2429683" cy="165086"/>
          </a:xfrm>
        </p:grpSpPr>
        <p:sp>
          <p:nvSpPr>
            <p:cNvPr id="17" name="Freeform 5">
              <a:extLst>
                <a:ext uri="{FF2B5EF4-FFF2-40B4-BE49-F238E27FC236}">
                  <a16:creationId xmlns:a16="http://schemas.microsoft.com/office/drawing/2014/main" id="{E628F780-8542-463E-A854-82F883FBD2C3}"/>
                </a:ext>
              </a:extLst>
            </p:cNvPr>
            <p:cNvSpPr>
              <a:spLocks/>
            </p:cNvSpPr>
            <p:nvPr userDrawn="1"/>
          </p:nvSpPr>
          <p:spPr bwMode="auto">
            <a:xfrm>
              <a:off x="9122067"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71D9F0D-724D-4560-B078-37540B677D3A}"/>
                </a:ext>
              </a:extLst>
            </p:cNvPr>
            <p:cNvSpPr>
              <a:spLocks/>
            </p:cNvSpPr>
            <p:nvPr userDrawn="1"/>
          </p:nvSpPr>
          <p:spPr bwMode="auto">
            <a:xfrm>
              <a:off x="9122067"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AA7AA0E4-43C1-42A0-90C4-5077809ACF07}"/>
                </a:ext>
              </a:extLst>
            </p:cNvPr>
            <p:cNvSpPr>
              <a:spLocks/>
            </p:cNvSpPr>
            <p:nvPr userDrawn="1"/>
          </p:nvSpPr>
          <p:spPr bwMode="auto">
            <a:xfrm>
              <a:off x="9219771" y="6428239"/>
              <a:ext cx="71313" cy="92650"/>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A27247B6-6105-473A-9175-DE95050FC539}"/>
                </a:ext>
              </a:extLst>
            </p:cNvPr>
            <p:cNvSpPr>
              <a:spLocks noEditPoints="1"/>
            </p:cNvSpPr>
            <p:nvPr userDrawn="1"/>
          </p:nvSpPr>
          <p:spPr bwMode="auto">
            <a:xfrm>
              <a:off x="9300068" y="6428239"/>
              <a:ext cx="85912" cy="91527"/>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B13D94B8-7674-400F-A1C6-C30BEA278454}"/>
                </a:ext>
              </a:extLst>
            </p:cNvPr>
            <p:cNvSpPr>
              <a:spLocks/>
            </p:cNvSpPr>
            <p:nvPr userDrawn="1"/>
          </p:nvSpPr>
          <p:spPr bwMode="auto">
            <a:xfrm>
              <a:off x="9022117" y="6428239"/>
              <a:ext cx="87597" cy="92650"/>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63FB5564-9E66-458F-930E-BE00DF584739}"/>
                </a:ext>
              </a:extLst>
            </p:cNvPr>
            <p:cNvSpPr>
              <a:spLocks noEditPoints="1"/>
            </p:cNvSpPr>
            <p:nvPr userDrawn="1"/>
          </p:nvSpPr>
          <p:spPr bwMode="auto">
            <a:xfrm>
              <a:off x="9122067"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02FD43E7-1E93-40EC-9EBC-DE736F6D152D}"/>
                </a:ext>
              </a:extLst>
            </p:cNvPr>
            <p:cNvSpPr>
              <a:spLocks noEditPoints="1"/>
            </p:cNvSpPr>
            <p:nvPr userDrawn="1"/>
          </p:nvSpPr>
          <p:spPr bwMode="auto">
            <a:xfrm>
              <a:off x="9122067"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22396F5D-6A53-4DE1-8931-8DC29A2BC95F}"/>
                </a:ext>
              </a:extLst>
            </p:cNvPr>
            <p:cNvSpPr>
              <a:spLocks/>
            </p:cNvSpPr>
            <p:nvPr userDrawn="1"/>
          </p:nvSpPr>
          <p:spPr bwMode="auto">
            <a:xfrm>
              <a:off x="9429778" y="6391740"/>
              <a:ext cx="93212" cy="165086"/>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DF088EBF-A588-4271-9CDC-17C022015BD5}"/>
                </a:ext>
              </a:extLst>
            </p:cNvPr>
            <p:cNvSpPr>
              <a:spLocks/>
            </p:cNvSpPr>
            <p:nvPr userDrawn="1"/>
          </p:nvSpPr>
          <p:spPr bwMode="auto">
            <a:xfrm>
              <a:off x="9583634" y="6428239"/>
              <a:ext cx="53344" cy="91527"/>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23C2C165-6AAE-483F-89C6-CFC89ADBC8C1}"/>
                </a:ext>
              </a:extLst>
            </p:cNvPr>
            <p:cNvSpPr>
              <a:spLocks/>
            </p:cNvSpPr>
            <p:nvPr userDrawn="1"/>
          </p:nvSpPr>
          <p:spPr bwMode="auto">
            <a:xfrm>
              <a:off x="9634732" y="6422623"/>
              <a:ext cx="18530" cy="37060"/>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5" name="Freeform 15">
              <a:extLst>
                <a:ext uri="{FF2B5EF4-FFF2-40B4-BE49-F238E27FC236}">
                  <a16:creationId xmlns:a16="http://schemas.microsoft.com/office/drawing/2014/main" id="{E28AFAF8-6CF4-43AF-A396-BA0EC390C26A}"/>
                </a:ext>
              </a:extLst>
            </p:cNvPr>
            <p:cNvSpPr>
              <a:spLocks/>
            </p:cNvSpPr>
            <p:nvPr userDrawn="1"/>
          </p:nvSpPr>
          <p:spPr bwMode="auto">
            <a:xfrm>
              <a:off x="9672915" y="6425431"/>
              <a:ext cx="56713" cy="94335"/>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6" name="Freeform 16">
              <a:extLst>
                <a:ext uri="{FF2B5EF4-FFF2-40B4-BE49-F238E27FC236}">
                  <a16:creationId xmlns:a16="http://schemas.microsoft.com/office/drawing/2014/main" id="{3CEF30A4-C46F-4A3D-AE38-595377252ED9}"/>
                </a:ext>
              </a:extLst>
            </p:cNvPr>
            <p:cNvSpPr>
              <a:spLocks/>
            </p:cNvSpPr>
            <p:nvPr userDrawn="1"/>
          </p:nvSpPr>
          <p:spPr bwMode="auto">
            <a:xfrm>
              <a:off x="9750966"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17">
              <a:extLst>
                <a:ext uri="{FF2B5EF4-FFF2-40B4-BE49-F238E27FC236}">
                  <a16:creationId xmlns:a16="http://schemas.microsoft.com/office/drawing/2014/main" id="{72497520-F876-4910-91B5-205FA766B991}"/>
                </a:ext>
              </a:extLst>
            </p:cNvPr>
            <p:cNvSpPr>
              <a:spLocks/>
            </p:cNvSpPr>
            <p:nvPr userDrawn="1"/>
          </p:nvSpPr>
          <p:spPr bwMode="auto">
            <a:xfrm>
              <a:off x="9831263" y="6454068"/>
              <a:ext cx="90404" cy="6569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18">
              <a:extLst>
                <a:ext uri="{FF2B5EF4-FFF2-40B4-BE49-F238E27FC236}">
                  <a16:creationId xmlns:a16="http://schemas.microsoft.com/office/drawing/2014/main" id="{536C743F-4EE6-4B32-9359-F43942453032}"/>
                </a:ext>
              </a:extLst>
            </p:cNvPr>
            <p:cNvSpPr>
              <a:spLocks noEditPoints="1"/>
            </p:cNvSpPr>
            <p:nvPr userDrawn="1"/>
          </p:nvSpPr>
          <p:spPr bwMode="auto">
            <a:xfrm>
              <a:off x="9940758" y="6453507"/>
              <a:ext cx="53906" cy="67382"/>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19">
              <a:extLst>
                <a:ext uri="{FF2B5EF4-FFF2-40B4-BE49-F238E27FC236}">
                  <a16:creationId xmlns:a16="http://schemas.microsoft.com/office/drawing/2014/main" id="{8D8C2AEA-A985-471B-91B1-3464EC01E1C5}"/>
                </a:ext>
              </a:extLst>
            </p:cNvPr>
            <p:cNvSpPr>
              <a:spLocks noEditPoints="1"/>
            </p:cNvSpPr>
            <p:nvPr userDrawn="1"/>
          </p:nvSpPr>
          <p:spPr bwMode="auto">
            <a:xfrm>
              <a:off x="10016563" y="6425431"/>
              <a:ext cx="20215" cy="94335"/>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20">
              <a:extLst>
                <a:ext uri="{FF2B5EF4-FFF2-40B4-BE49-F238E27FC236}">
                  <a16:creationId xmlns:a16="http://schemas.microsoft.com/office/drawing/2014/main" id="{9B621BCF-C1AF-4479-B064-3284EDF8BC66}"/>
                </a:ext>
              </a:extLst>
            </p:cNvPr>
            <p:cNvSpPr>
              <a:spLocks/>
            </p:cNvSpPr>
            <p:nvPr userDrawn="1"/>
          </p:nvSpPr>
          <p:spPr bwMode="auto">
            <a:xfrm>
              <a:off x="10058677" y="6454068"/>
              <a:ext cx="56713" cy="6569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21">
              <a:extLst>
                <a:ext uri="{FF2B5EF4-FFF2-40B4-BE49-F238E27FC236}">
                  <a16:creationId xmlns:a16="http://schemas.microsoft.com/office/drawing/2014/main" id="{5511807A-B09D-4253-BEB5-24D5CB146C71}"/>
                </a:ext>
              </a:extLst>
            </p:cNvPr>
            <p:cNvSpPr>
              <a:spLocks noEditPoints="1"/>
            </p:cNvSpPr>
            <p:nvPr userDrawn="1"/>
          </p:nvSpPr>
          <p:spPr bwMode="auto">
            <a:xfrm>
              <a:off x="10166488" y="6453507"/>
              <a:ext cx="53906" cy="67382"/>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22">
              <a:extLst>
                <a:ext uri="{FF2B5EF4-FFF2-40B4-BE49-F238E27FC236}">
                  <a16:creationId xmlns:a16="http://schemas.microsoft.com/office/drawing/2014/main" id="{0D01DD4A-7BF0-4356-846B-D7AC80881140}"/>
                </a:ext>
              </a:extLst>
            </p:cNvPr>
            <p:cNvSpPr>
              <a:spLocks/>
            </p:cNvSpPr>
            <p:nvPr userDrawn="1"/>
          </p:nvSpPr>
          <p:spPr bwMode="auto">
            <a:xfrm>
              <a:off x="10241731" y="6455191"/>
              <a:ext cx="56152" cy="6569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23">
              <a:extLst>
                <a:ext uri="{FF2B5EF4-FFF2-40B4-BE49-F238E27FC236}">
                  <a16:creationId xmlns:a16="http://schemas.microsoft.com/office/drawing/2014/main" id="{854843BC-A77E-44AC-9DE6-30C8779D8A3E}"/>
                </a:ext>
              </a:extLst>
            </p:cNvPr>
            <p:cNvSpPr>
              <a:spLocks/>
            </p:cNvSpPr>
            <p:nvPr userDrawn="1"/>
          </p:nvSpPr>
          <p:spPr bwMode="auto">
            <a:xfrm>
              <a:off x="10349543"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24">
              <a:extLst>
                <a:ext uri="{FF2B5EF4-FFF2-40B4-BE49-F238E27FC236}">
                  <a16:creationId xmlns:a16="http://schemas.microsoft.com/office/drawing/2014/main" id="{62589FE7-0515-4CFF-B344-2B7F4D5A4A58}"/>
                </a:ext>
              </a:extLst>
            </p:cNvPr>
            <p:cNvSpPr>
              <a:spLocks noEditPoints="1"/>
            </p:cNvSpPr>
            <p:nvPr userDrawn="1"/>
          </p:nvSpPr>
          <p:spPr bwMode="auto">
            <a:xfrm>
              <a:off x="10416925" y="6454068"/>
              <a:ext cx="101073" cy="66821"/>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5" name="Freeform 25">
              <a:extLst>
                <a:ext uri="{FF2B5EF4-FFF2-40B4-BE49-F238E27FC236}">
                  <a16:creationId xmlns:a16="http://schemas.microsoft.com/office/drawing/2014/main" id="{B1CB4106-5953-41D6-95DA-D7396FF274F9}"/>
                </a:ext>
              </a:extLst>
            </p:cNvPr>
            <p:cNvSpPr>
              <a:spLocks/>
            </p:cNvSpPr>
            <p:nvPr userDrawn="1"/>
          </p:nvSpPr>
          <p:spPr bwMode="auto">
            <a:xfrm>
              <a:off x="10537089"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6" name="Freeform 26">
              <a:extLst>
                <a:ext uri="{FF2B5EF4-FFF2-40B4-BE49-F238E27FC236}">
                  <a16:creationId xmlns:a16="http://schemas.microsoft.com/office/drawing/2014/main" id="{CF3252BB-DF02-4EA5-B504-732A27DBE4C6}"/>
                </a:ext>
              </a:extLst>
            </p:cNvPr>
            <p:cNvSpPr>
              <a:spLocks/>
            </p:cNvSpPr>
            <p:nvPr userDrawn="1"/>
          </p:nvSpPr>
          <p:spPr bwMode="auto">
            <a:xfrm>
              <a:off x="10617386" y="6453507"/>
              <a:ext cx="40991"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7" name="Freeform 27">
              <a:extLst>
                <a:ext uri="{FF2B5EF4-FFF2-40B4-BE49-F238E27FC236}">
                  <a16:creationId xmlns:a16="http://schemas.microsoft.com/office/drawing/2014/main" id="{5BBFCFA8-24B5-4A4E-9CDC-DAD7FBDA41F3}"/>
                </a:ext>
              </a:extLst>
            </p:cNvPr>
            <p:cNvSpPr>
              <a:spLocks noEditPoints="1"/>
            </p:cNvSpPr>
            <p:nvPr userDrawn="1"/>
          </p:nvSpPr>
          <p:spPr bwMode="auto">
            <a:xfrm>
              <a:off x="10703298" y="6425431"/>
              <a:ext cx="59521" cy="95458"/>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8" name="Freeform 28">
              <a:extLst>
                <a:ext uri="{FF2B5EF4-FFF2-40B4-BE49-F238E27FC236}">
                  <a16:creationId xmlns:a16="http://schemas.microsoft.com/office/drawing/2014/main" id="{A4FBDBEE-BFBE-4B93-904D-071FA75D2398}"/>
                </a:ext>
              </a:extLst>
            </p:cNvPr>
            <p:cNvSpPr>
              <a:spLocks noEditPoints="1"/>
            </p:cNvSpPr>
            <p:nvPr userDrawn="1"/>
          </p:nvSpPr>
          <p:spPr bwMode="auto">
            <a:xfrm>
              <a:off x="10783034"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9" name="Freeform 29">
              <a:extLst>
                <a:ext uri="{FF2B5EF4-FFF2-40B4-BE49-F238E27FC236}">
                  <a16:creationId xmlns:a16="http://schemas.microsoft.com/office/drawing/2014/main" id="{F6E2B1A6-BA29-47A1-AE9C-996440FA1F62}"/>
                </a:ext>
              </a:extLst>
            </p:cNvPr>
            <p:cNvSpPr>
              <a:spLocks/>
            </p:cNvSpPr>
            <p:nvPr userDrawn="1"/>
          </p:nvSpPr>
          <p:spPr bwMode="auto">
            <a:xfrm>
              <a:off x="10855469"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0" name="Freeform 30">
              <a:extLst>
                <a:ext uri="{FF2B5EF4-FFF2-40B4-BE49-F238E27FC236}">
                  <a16:creationId xmlns:a16="http://schemas.microsoft.com/office/drawing/2014/main" id="{EF1580A6-30C0-40E0-BE9E-E04A1A98A04F}"/>
                </a:ext>
              </a:extLst>
            </p:cNvPr>
            <p:cNvSpPr>
              <a:spLocks/>
            </p:cNvSpPr>
            <p:nvPr userDrawn="1"/>
          </p:nvSpPr>
          <p:spPr bwMode="auto">
            <a:xfrm>
              <a:off x="10949804"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1" name="Freeform 31">
              <a:extLst>
                <a:ext uri="{FF2B5EF4-FFF2-40B4-BE49-F238E27FC236}">
                  <a16:creationId xmlns:a16="http://schemas.microsoft.com/office/drawing/2014/main" id="{28B3593E-9D7B-4D5B-90BC-7D961B48D35A}"/>
                </a:ext>
              </a:extLst>
            </p:cNvPr>
            <p:cNvSpPr>
              <a:spLocks noEditPoints="1"/>
            </p:cNvSpPr>
            <p:nvPr userDrawn="1"/>
          </p:nvSpPr>
          <p:spPr bwMode="auto">
            <a:xfrm>
              <a:off x="11014378"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2" name="Freeform 32">
              <a:extLst>
                <a:ext uri="{FF2B5EF4-FFF2-40B4-BE49-F238E27FC236}">
                  <a16:creationId xmlns:a16="http://schemas.microsoft.com/office/drawing/2014/main" id="{4527C7DC-7C4A-4C1D-ADDD-0B9C78CE82AD}"/>
                </a:ext>
              </a:extLst>
            </p:cNvPr>
            <p:cNvSpPr>
              <a:spLocks/>
            </p:cNvSpPr>
            <p:nvPr userDrawn="1"/>
          </p:nvSpPr>
          <p:spPr bwMode="auto">
            <a:xfrm>
              <a:off x="11092991" y="6453507"/>
              <a:ext cx="40429"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3" name="Freeform 33">
              <a:extLst>
                <a:ext uri="{FF2B5EF4-FFF2-40B4-BE49-F238E27FC236}">
                  <a16:creationId xmlns:a16="http://schemas.microsoft.com/office/drawing/2014/main" id="{55595111-3BD2-42DB-8AF7-74676AC6EB8F}"/>
                </a:ext>
              </a:extLst>
            </p:cNvPr>
            <p:cNvSpPr>
              <a:spLocks/>
            </p:cNvSpPr>
            <p:nvPr userDrawn="1"/>
          </p:nvSpPr>
          <p:spPr bwMode="auto">
            <a:xfrm>
              <a:off x="11144089" y="6455191"/>
              <a:ext cx="65136" cy="64574"/>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4" name="Freeform 34">
              <a:extLst>
                <a:ext uri="{FF2B5EF4-FFF2-40B4-BE49-F238E27FC236}">
                  <a16:creationId xmlns:a16="http://schemas.microsoft.com/office/drawing/2014/main" id="{A0AD6118-73B8-4F78-B0A0-E82B4B4A7F6C}"/>
                </a:ext>
              </a:extLst>
            </p:cNvPr>
            <p:cNvSpPr>
              <a:spLocks noEditPoints="1"/>
            </p:cNvSpPr>
            <p:nvPr userDrawn="1"/>
          </p:nvSpPr>
          <p:spPr bwMode="auto">
            <a:xfrm>
              <a:off x="11225509" y="6425431"/>
              <a:ext cx="19653" cy="94335"/>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5" name="Freeform 35">
              <a:extLst>
                <a:ext uri="{FF2B5EF4-FFF2-40B4-BE49-F238E27FC236}">
                  <a16:creationId xmlns:a16="http://schemas.microsoft.com/office/drawing/2014/main" id="{21049513-28F8-4FFF-A560-F6F0D383F001}"/>
                </a:ext>
              </a:extLst>
            </p:cNvPr>
            <p:cNvSpPr>
              <a:spLocks/>
            </p:cNvSpPr>
            <p:nvPr userDrawn="1"/>
          </p:nvSpPr>
          <p:spPr bwMode="auto">
            <a:xfrm>
              <a:off x="11263692"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6" name="Freeform 36">
              <a:extLst>
                <a:ext uri="{FF2B5EF4-FFF2-40B4-BE49-F238E27FC236}">
                  <a16:creationId xmlns:a16="http://schemas.microsoft.com/office/drawing/2014/main" id="{D61CD80E-015F-4EBF-828B-A8A92B69A0B6}"/>
                </a:ext>
              </a:extLst>
            </p:cNvPr>
            <p:cNvSpPr>
              <a:spLocks noEditPoints="1"/>
            </p:cNvSpPr>
            <p:nvPr userDrawn="1"/>
          </p:nvSpPr>
          <p:spPr bwMode="auto">
            <a:xfrm>
              <a:off x="11331074"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7" name="Freeform 37">
              <a:extLst>
                <a:ext uri="{FF2B5EF4-FFF2-40B4-BE49-F238E27FC236}">
                  <a16:creationId xmlns:a16="http://schemas.microsoft.com/office/drawing/2014/main" id="{4523ACDC-840A-4C6C-BB3E-BF9FB2821CB5}"/>
                </a:ext>
              </a:extLst>
            </p:cNvPr>
            <p:cNvSpPr>
              <a:spLocks/>
            </p:cNvSpPr>
            <p:nvPr userDrawn="1"/>
          </p:nvSpPr>
          <p:spPr bwMode="auto">
            <a:xfrm>
              <a:off x="11403510"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4981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e en valeur - rose">
    <p:bg>
      <p:bgPr>
        <a:gradFill>
          <a:gsLst>
            <a:gs pos="0">
              <a:schemeClr val="accent5"/>
            </a:gs>
            <a:gs pos="97000">
              <a:schemeClr val="accent6"/>
            </a:gs>
          </a:gsLst>
          <a:path path="circle">
            <a:fillToRect l="50000" t="50000" r="50000" b="50000"/>
          </a:path>
        </a:gradFill>
        <a:effectLst/>
      </p:bgPr>
    </p:bg>
    <p:spTree>
      <p:nvGrpSpPr>
        <p:cNvPr id="1" name=""/>
        <p:cNvGrpSpPr/>
        <p:nvPr/>
      </p:nvGrpSpPr>
      <p:grpSpPr>
        <a:xfrm>
          <a:off x="0" y="0"/>
          <a:ext cx="0" cy="0"/>
          <a:chOff x="0" y="0"/>
          <a:chExt cx="0" cy="0"/>
        </a:xfrm>
      </p:grpSpPr>
      <p:pic>
        <p:nvPicPr>
          <p:cNvPr id="59" name="Image 58">
            <a:extLst>
              <a:ext uri="{FF2B5EF4-FFF2-40B4-BE49-F238E27FC236}">
                <a16:creationId xmlns:a16="http://schemas.microsoft.com/office/drawing/2014/main" id="{73C85AB8-4CDC-4DF5-929C-8B8184CEF772}"/>
              </a:ext>
            </a:extLst>
          </p:cNvPr>
          <p:cNvPicPr>
            <a:picLocks noChangeAspect="1"/>
          </p:cNvPicPr>
          <p:nvPr userDrawn="1"/>
        </p:nvPicPr>
        <p:blipFill rotWithShape="1">
          <a:blip r:embed="rId2">
            <a:biLevel thresh="25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 b="-1"/>
          <a:stretch/>
        </p:blipFill>
        <p:spPr>
          <a:xfrm>
            <a:off x="2368" y="0"/>
            <a:ext cx="12187263" cy="6858000"/>
          </a:xfrm>
          <a:prstGeom prst="rect">
            <a:avLst/>
          </a:prstGeom>
        </p:spPr>
      </p:pic>
      <p:sp>
        <p:nvSpPr>
          <p:cNvPr id="58" name="Rectangle 57">
            <a:extLst>
              <a:ext uri="{FF2B5EF4-FFF2-40B4-BE49-F238E27FC236}">
                <a16:creationId xmlns:a16="http://schemas.microsoft.com/office/drawing/2014/main" id="{D78CB5BE-B847-4A91-92AA-07044B0D0BE3}"/>
              </a:ext>
            </a:extLst>
          </p:cNvPr>
          <p:cNvSpPr/>
          <p:nvPr userDrawn="1"/>
        </p:nvSpPr>
        <p:spPr>
          <a:xfrm>
            <a:off x="0" y="0"/>
            <a:ext cx="12192000" cy="6858000"/>
          </a:xfrm>
          <a:prstGeom prst="rect">
            <a:avLst/>
          </a:prstGeom>
          <a:gradFill rotWithShape="0">
            <a:gsLst>
              <a:gs pos="0">
                <a:schemeClr val="accent5">
                  <a:alpha val="85000"/>
                </a:schemeClr>
              </a:gs>
              <a:gs pos="97000">
                <a:schemeClr val="accent6">
                  <a:alpha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a:p>
        </p:txBody>
      </p:sp>
      <p:sp>
        <p:nvSpPr>
          <p:cNvPr id="3" name="Espace réservé du contenu 2">
            <a:extLst>
              <a:ext uri="{FF2B5EF4-FFF2-40B4-BE49-F238E27FC236}">
                <a16:creationId xmlns:a16="http://schemas.microsoft.com/office/drawing/2014/main" id="{942A6B94-1B0E-467F-A249-986CCF885B7B}"/>
              </a:ext>
            </a:extLst>
          </p:cNvPr>
          <p:cNvSpPr>
            <a:spLocks noGrp="1"/>
          </p:cNvSpPr>
          <p:nvPr>
            <p:ph idx="1" hasCustomPrompt="1"/>
          </p:nvPr>
        </p:nvSpPr>
        <p:spPr>
          <a:xfrm>
            <a:off x="720000" y="1308562"/>
            <a:ext cx="10728000" cy="4240877"/>
          </a:xfrm>
        </p:spPr>
        <p:txBody>
          <a:bodyPr anchor="ctr">
            <a:normAutofit/>
          </a:bodyPr>
          <a:lstStyle>
            <a:lvl1pPr marL="0" indent="0" algn="ctr">
              <a:spcAft>
                <a:spcPts val="1200"/>
              </a:spcAft>
              <a:buNone/>
              <a:defRPr sz="2000" b="1">
                <a:solidFill>
                  <a:schemeClr val="bg1"/>
                </a:solidFill>
              </a:defRPr>
            </a:lvl1pPr>
            <a:lvl2pPr algn="ctr">
              <a:spcAft>
                <a:spcPts val="1200"/>
              </a:spcAft>
              <a:defRPr sz="4000">
                <a:solidFill>
                  <a:schemeClr val="bg1"/>
                </a:solidFill>
              </a:defRPr>
            </a:lvl2pPr>
            <a:lvl3pPr algn="ctr">
              <a:defRPr sz="3600">
                <a:solidFill>
                  <a:schemeClr val="bg1"/>
                </a:solidFill>
              </a:defRPr>
            </a:lvl3pPr>
            <a:lvl4pPr algn="ctr">
              <a:defRPr sz="2000">
                <a:solidFill>
                  <a:schemeClr val="bg1"/>
                </a:solidFill>
              </a:defRPr>
            </a:lvl4pPr>
            <a:lvl5pPr algn="ctr">
              <a:defRPr sz="20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8802B44-4A59-47B8-96AD-0EEBF2CE2A72}"/>
              </a:ext>
            </a:extLst>
          </p:cNvPr>
          <p:cNvSpPr>
            <a:spLocks noGrp="1"/>
          </p:cNvSpPr>
          <p:nvPr>
            <p:ph type="dt" sz="half" idx="10"/>
          </p:nvPr>
        </p:nvSpPr>
        <p:spPr>
          <a:xfrm>
            <a:off x="10548000" y="6287526"/>
            <a:ext cx="900000" cy="365125"/>
          </a:xfrm>
        </p:spPr>
        <p:txBody>
          <a:bodyPr/>
          <a:lstStyle>
            <a:lvl1pPr>
              <a:defRPr sz="1000"/>
            </a:lvl1pPr>
          </a:lstStyle>
          <a:p>
            <a:fld id="{546A2045-5E15-473D-A1FC-627A4DE879E7}" type="datetime1">
              <a:rPr lang="fr-FR" smtClean="0"/>
              <a:pPr/>
              <a:t>25/02/2022</a:t>
            </a:fld>
            <a:endParaRPr lang="fr-FR"/>
          </a:p>
        </p:txBody>
      </p:sp>
      <p:sp>
        <p:nvSpPr>
          <p:cNvPr id="5" name="Espace réservé du pied de page 4">
            <a:extLst>
              <a:ext uri="{FF2B5EF4-FFF2-40B4-BE49-F238E27FC236}">
                <a16:creationId xmlns:a16="http://schemas.microsoft.com/office/drawing/2014/main" id="{FC656726-0118-4117-8376-7AAECCD9F5BE}"/>
              </a:ext>
            </a:extLst>
          </p:cNvPr>
          <p:cNvSpPr>
            <a:spLocks noGrp="1"/>
          </p:cNvSpPr>
          <p:nvPr>
            <p:ph type="ftr" sz="quarter" idx="11"/>
          </p:nvPr>
        </p:nvSpPr>
        <p:spPr>
          <a:xfrm>
            <a:off x="720000" y="6287526"/>
            <a:ext cx="8100000" cy="365125"/>
          </a:xfrm>
        </p:spPr>
        <p:txBody>
          <a:bodyPr/>
          <a:lstStyle>
            <a:lvl1pPr>
              <a:defRPr>
                <a:solidFill>
                  <a:schemeClr val="bg1"/>
                </a:solidFill>
              </a:defRPr>
            </a:lvl1pPr>
          </a:lstStyle>
          <a:p>
            <a:r>
              <a:rPr lang="fr-FR"/>
              <a:t>Titre de votre présentation</a:t>
            </a:r>
          </a:p>
        </p:txBody>
      </p:sp>
      <p:sp>
        <p:nvSpPr>
          <p:cNvPr id="6" name="Espace réservé du numéro de diapositive 5">
            <a:extLst>
              <a:ext uri="{FF2B5EF4-FFF2-40B4-BE49-F238E27FC236}">
                <a16:creationId xmlns:a16="http://schemas.microsoft.com/office/drawing/2014/main" id="{E1ADDECB-A4CB-46C6-A4A3-67426FFFF75A}"/>
              </a:ext>
            </a:extLst>
          </p:cNvPr>
          <p:cNvSpPr>
            <a:spLocks noGrp="1"/>
          </p:cNvSpPr>
          <p:nvPr>
            <p:ph type="sldNum" sz="quarter" idx="12"/>
          </p:nvPr>
        </p:nvSpPr>
        <p:spPr>
          <a:xfrm>
            <a:off x="10728000" y="216000"/>
            <a:ext cx="720000" cy="365125"/>
          </a:xfrm>
        </p:spPr>
        <p:txBody>
          <a:bodyPr/>
          <a:lstStyle>
            <a:lvl1pPr>
              <a:defRPr>
                <a:solidFill>
                  <a:schemeClr val="bg1"/>
                </a:solidFill>
              </a:defRPr>
            </a:lvl1pPr>
          </a:lstStyle>
          <a:p>
            <a:fld id="{6FC0D52B-8F1C-46D1-AD6E-09D0B9F6DDB5}" type="slidenum">
              <a:rPr lang="fr-FR" smtClean="0"/>
              <a:pPr/>
              <a:t>‹N°›</a:t>
            </a:fld>
            <a:endParaRPr lang="fr-FR"/>
          </a:p>
        </p:txBody>
      </p:sp>
      <p:grpSp>
        <p:nvGrpSpPr>
          <p:cNvPr id="7" name="Groupe 6">
            <a:extLst>
              <a:ext uri="{FF2B5EF4-FFF2-40B4-BE49-F238E27FC236}">
                <a16:creationId xmlns:a16="http://schemas.microsoft.com/office/drawing/2014/main" id="{480732DE-2223-4B6B-B18E-80379C66B1BE}"/>
              </a:ext>
            </a:extLst>
          </p:cNvPr>
          <p:cNvGrpSpPr/>
          <p:nvPr userDrawn="1"/>
        </p:nvGrpSpPr>
        <p:grpSpPr>
          <a:xfrm>
            <a:off x="9022117" y="6391740"/>
            <a:ext cx="2429683" cy="165086"/>
            <a:chOff x="9022117" y="6391740"/>
            <a:chExt cx="2429683" cy="165086"/>
          </a:xfrm>
        </p:grpSpPr>
        <p:sp>
          <p:nvSpPr>
            <p:cNvPr id="17" name="Freeform 5">
              <a:extLst>
                <a:ext uri="{FF2B5EF4-FFF2-40B4-BE49-F238E27FC236}">
                  <a16:creationId xmlns:a16="http://schemas.microsoft.com/office/drawing/2014/main" id="{E628F780-8542-463E-A854-82F883FBD2C3}"/>
                </a:ext>
              </a:extLst>
            </p:cNvPr>
            <p:cNvSpPr>
              <a:spLocks/>
            </p:cNvSpPr>
            <p:nvPr userDrawn="1"/>
          </p:nvSpPr>
          <p:spPr bwMode="auto">
            <a:xfrm>
              <a:off x="9122067"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71D9F0D-724D-4560-B078-37540B677D3A}"/>
                </a:ext>
              </a:extLst>
            </p:cNvPr>
            <p:cNvSpPr>
              <a:spLocks/>
            </p:cNvSpPr>
            <p:nvPr userDrawn="1"/>
          </p:nvSpPr>
          <p:spPr bwMode="auto">
            <a:xfrm>
              <a:off x="9122067"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AA7AA0E4-43C1-42A0-90C4-5077809ACF07}"/>
                </a:ext>
              </a:extLst>
            </p:cNvPr>
            <p:cNvSpPr>
              <a:spLocks/>
            </p:cNvSpPr>
            <p:nvPr userDrawn="1"/>
          </p:nvSpPr>
          <p:spPr bwMode="auto">
            <a:xfrm>
              <a:off x="9219771" y="6428239"/>
              <a:ext cx="71313" cy="92650"/>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A27247B6-6105-473A-9175-DE95050FC539}"/>
                </a:ext>
              </a:extLst>
            </p:cNvPr>
            <p:cNvSpPr>
              <a:spLocks noEditPoints="1"/>
            </p:cNvSpPr>
            <p:nvPr userDrawn="1"/>
          </p:nvSpPr>
          <p:spPr bwMode="auto">
            <a:xfrm>
              <a:off x="9300068" y="6428239"/>
              <a:ext cx="85912" cy="91527"/>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B13D94B8-7674-400F-A1C6-C30BEA278454}"/>
                </a:ext>
              </a:extLst>
            </p:cNvPr>
            <p:cNvSpPr>
              <a:spLocks/>
            </p:cNvSpPr>
            <p:nvPr userDrawn="1"/>
          </p:nvSpPr>
          <p:spPr bwMode="auto">
            <a:xfrm>
              <a:off x="9022117" y="6428239"/>
              <a:ext cx="87597" cy="92650"/>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63FB5564-9E66-458F-930E-BE00DF584739}"/>
                </a:ext>
              </a:extLst>
            </p:cNvPr>
            <p:cNvSpPr>
              <a:spLocks noEditPoints="1"/>
            </p:cNvSpPr>
            <p:nvPr userDrawn="1"/>
          </p:nvSpPr>
          <p:spPr bwMode="auto">
            <a:xfrm>
              <a:off x="9122067"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02FD43E7-1E93-40EC-9EBC-DE736F6D152D}"/>
                </a:ext>
              </a:extLst>
            </p:cNvPr>
            <p:cNvSpPr>
              <a:spLocks noEditPoints="1"/>
            </p:cNvSpPr>
            <p:nvPr userDrawn="1"/>
          </p:nvSpPr>
          <p:spPr bwMode="auto">
            <a:xfrm>
              <a:off x="9122067"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22396F5D-6A53-4DE1-8931-8DC29A2BC95F}"/>
                </a:ext>
              </a:extLst>
            </p:cNvPr>
            <p:cNvSpPr>
              <a:spLocks/>
            </p:cNvSpPr>
            <p:nvPr userDrawn="1"/>
          </p:nvSpPr>
          <p:spPr bwMode="auto">
            <a:xfrm>
              <a:off x="9429778" y="6391740"/>
              <a:ext cx="93212" cy="165086"/>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DF088EBF-A588-4271-9CDC-17C022015BD5}"/>
                </a:ext>
              </a:extLst>
            </p:cNvPr>
            <p:cNvSpPr>
              <a:spLocks/>
            </p:cNvSpPr>
            <p:nvPr userDrawn="1"/>
          </p:nvSpPr>
          <p:spPr bwMode="auto">
            <a:xfrm>
              <a:off x="9583634" y="6428239"/>
              <a:ext cx="53344" cy="91527"/>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23C2C165-6AAE-483F-89C6-CFC89ADBC8C1}"/>
                </a:ext>
              </a:extLst>
            </p:cNvPr>
            <p:cNvSpPr>
              <a:spLocks/>
            </p:cNvSpPr>
            <p:nvPr userDrawn="1"/>
          </p:nvSpPr>
          <p:spPr bwMode="auto">
            <a:xfrm>
              <a:off x="9634732" y="6422623"/>
              <a:ext cx="18530" cy="37060"/>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5" name="Freeform 15">
              <a:extLst>
                <a:ext uri="{FF2B5EF4-FFF2-40B4-BE49-F238E27FC236}">
                  <a16:creationId xmlns:a16="http://schemas.microsoft.com/office/drawing/2014/main" id="{E28AFAF8-6CF4-43AF-A396-BA0EC390C26A}"/>
                </a:ext>
              </a:extLst>
            </p:cNvPr>
            <p:cNvSpPr>
              <a:spLocks/>
            </p:cNvSpPr>
            <p:nvPr userDrawn="1"/>
          </p:nvSpPr>
          <p:spPr bwMode="auto">
            <a:xfrm>
              <a:off x="9672915" y="6425431"/>
              <a:ext cx="56713" cy="94335"/>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6" name="Freeform 16">
              <a:extLst>
                <a:ext uri="{FF2B5EF4-FFF2-40B4-BE49-F238E27FC236}">
                  <a16:creationId xmlns:a16="http://schemas.microsoft.com/office/drawing/2014/main" id="{3CEF30A4-C46F-4A3D-AE38-595377252ED9}"/>
                </a:ext>
              </a:extLst>
            </p:cNvPr>
            <p:cNvSpPr>
              <a:spLocks/>
            </p:cNvSpPr>
            <p:nvPr userDrawn="1"/>
          </p:nvSpPr>
          <p:spPr bwMode="auto">
            <a:xfrm>
              <a:off x="9750966"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17">
              <a:extLst>
                <a:ext uri="{FF2B5EF4-FFF2-40B4-BE49-F238E27FC236}">
                  <a16:creationId xmlns:a16="http://schemas.microsoft.com/office/drawing/2014/main" id="{72497520-F876-4910-91B5-205FA766B991}"/>
                </a:ext>
              </a:extLst>
            </p:cNvPr>
            <p:cNvSpPr>
              <a:spLocks/>
            </p:cNvSpPr>
            <p:nvPr userDrawn="1"/>
          </p:nvSpPr>
          <p:spPr bwMode="auto">
            <a:xfrm>
              <a:off x="9831263" y="6454068"/>
              <a:ext cx="90404" cy="6569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18">
              <a:extLst>
                <a:ext uri="{FF2B5EF4-FFF2-40B4-BE49-F238E27FC236}">
                  <a16:creationId xmlns:a16="http://schemas.microsoft.com/office/drawing/2014/main" id="{536C743F-4EE6-4B32-9359-F43942453032}"/>
                </a:ext>
              </a:extLst>
            </p:cNvPr>
            <p:cNvSpPr>
              <a:spLocks noEditPoints="1"/>
            </p:cNvSpPr>
            <p:nvPr userDrawn="1"/>
          </p:nvSpPr>
          <p:spPr bwMode="auto">
            <a:xfrm>
              <a:off x="9940758" y="6453507"/>
              <a:ext cx="53906" cy="67382"/>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19">
              <a:extLst>
                <a:ext uri="{FF2B5EF4-FFF2-40B4-BE49-F238E27FC236}">
                  <a16:creationId xmlns:a16="http://schemas.microsoft.com/office/drawing/2014/main" id="{8D8C2AEA-A985-471B-91B1-3464EC01E1C5}"/>
                </a:ext>
              </a:extLst>
            </p:cNvPr>
            <p:cNvSpPr>
              <a:spLocks noEditPoints="1"/>
            </p:cNvSpPr>
            <p:nvPr userDrawn="1"/>
          </p:nvSpPr>
          <p:spPr bwMode="auto">
            <a:xfrm>
              <a:off x="10016563" y="6425431"/>
              <a:ext cx="20215" cy="94335"/>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20">
              <a:extLst>
                <a:ext uri="{FF2B5EF4-FFF2-40B4-BE49-F238E27FC236}">
                  <a16:creationId xmlns:a16="http://schemas.microsoft.com/office/drawing/2014/main" id="{9B621BCF-C1AF-4479-B064-3284EDF8BC66}"/>
                </a:ext>
              </a:extLst>
            </p:cNvPr>
            <p:cNvSpPr>
              <a:spLocks/>
            </p:cNvSpPr>
            <p:nvPr userDrawn="1"/>
          </p:nvSpPr>
          <p:spPr bwMode="auto">
            <a:xfrm>
              <a:off x="10058677" y="6454068"/>
              <a:ext cx="56713" cy="6569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21">
              <a:extLst>
                <a:ext uri="{FF2B5EF4-FFF2-40B4-BE49-F238E27FC236}">
                  <a16:creationId xmlns:a16="http://schemas.microsoft.com/office/drawing/2014/main" id="{5511807A-B09D-4253-BEB5-24D5CB146C71}"/>
                </a:ext>
              </a:extLst>
            </p:cNvPr>
            <p:cNvSpPr>
              <a:spLocks noEditPoints="1"/>
            </p:cNvSpPr>
            <p:nvPr userDrawn="1"/>
          </p:nvSpPr>
          <p:spPr bwMode="auto">
            <a:xfrm>
              <a:off x="10166488" y="6453507"/>
              <a:ext cx="53906" cy="67382"/>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22">
              <a:extLst>
                <a:ext uri="{FF2B5EF4-FFF2-40B4-BE49-F238E27FC236}">
                  <a16:creationId xmlns:a16="http://schemas.microsoft.com/office/drawing/2014/main" id="{0D01DD4A-7BF0-4356-846B-D7AC80881140}"/>
                </a:ext>
              </a:extLst>
            </p:cNvPr>
            <p:cNvSpPr>
              <a:spLocks/>
            </p:cNvSpPr>
            <p:nvPr userDrawn="1"/>
          </p:nvSpPr>
          <p:spPr bwMode="auto">
            <a:xfrm>
              <a:off x="10241731" y="6455191"/>
              <a:ext cx="56152" cy="6569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23">
              <a:extLst>
                <a:ext uri="{FF2B5EF4-FFF2-40B4-BE49-F238E27FC236}">
                  <a16:creationId xmlns:a16="http://schemas.microsoft.com/office/drawing/2014/main" id="{854843BC-A77E-44AC-9DE6-30C8779D8A3E}"/>
                </a:ext>
              </a:extLst>
            </p:cNvPr>
            <p:cNvSpPr>
              <a:spLocks/>
            </p:cNvSpPr>
            <p:nvPr userDrawn="1"/>
          </p:nvSpPr>
          <p:spPr bwMode="auto">
            <a:xfrm>
              <a:off x="10349543"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24">
              <a:extLst>
                <a:ext uri="{FF2B5EF4-FFF2-40B4-BE49-F238E27FC236}">
                  <a16:creationId xmlns:a16="http://schemas.microsoft.com/office/drawing/2014/main" id="{62589FE7-0515-4CFF-B344-2B7F4D5A4A58}"/>
                </a:ext>
              </a:extLst>
            </p:cNvPr>
            <p:cNvSpPr>
              <a:spLocks noEditPoints="1"/>
            </p:cNvSpPr>
            <p:nvPr userDrawn="1"/>
          </p:nvSpPr>
          <p:spPr bwMode="auto">
            <a:xfrm>
              <a:off x="10416925" y="6454068"/>
              <a:ext cx="101073" cy="66821"/>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5" name="Freeform 25">
              <a:extLst>
                <a:ext uri="{FF2B5EF4-FFF2-40B4-BE49-F238E27FC236}">
                  <a16:creationId xmlns:a16="http://schemas.microsoft.com/office/drawing/2014/main" id="{B1CB4106-5953-41D6-95DA-D7396FF274F9}"/>
                </a:ext>
              </a:extLst>
            </p:cNvPr>
            <p:cNvSpPr>
              <a:spLocks/>
            </p:cNvSpPr>
            <p:nvPr userDrawn="1"/>
          </p:nvSpPr>
          <p:spPr bwMode="auto">
            <a:xfrm>
              <a:off x="10537089"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6" name="Freeform 26">
              <a:extLst>
                <a:ext uri="{FF2B5EF4-FFF2-40B4-BE49-F238E27FC236}">
                  <a16:creationId xmlns:a16="http://schemas.microsoft.com/office/drawing/2014/main" id="{CF3252BB-DF02-4EA5-B504-732A27DBE4C6}"/>
                </a:ext>
              </a:extLst>
            </p:cNvPr>
            <p:cNvSpPr>
              <a:spLocks/>
            </p:cNvSpPr>
            <p:nvPr userDrawn="1"/>
          </p:nvSpPr>
          <p:spPr bwMode="auto">
            <a:xfrm>
              <a:off x="10617386" y="6453507"/>
              <a:ext cx="40991"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7" name="Freeform 27">
              <a:extLst>
                <a:ext uri="{FF2B5EF4-FFF2-40B4-BE49-F238E27FC236}">
                  <a16:creationId xmlns:a16="http://schemas.microsoft.com/office/drawing/2014/main" id="{5BBFCFA8-24B5-4A4E-9CDC-DAD7FBDA41F3}"/>
                </a:ext>
              </a:extLst>
            </p:cNvPr>
            <p:cNvSpPr>
              <a:spLocks noEditPoints="1"/>
            </p:cNvSpPr>
            <p:nvPr userDrawn="1"/>
          </p:nvSpPr>
          <p:spPr bwMode="auto">
            <a:xfrm>
              <a:off x="10703298" y="6425431"/>
              <a:ext cx="59521" cy="95458"/>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8" name="Freeform 28">
              <a:extLst>
                <a:ext uri="{FF2B5EF4-FFF2-40B4-BE49-F238E27FC236}">
                  <a16:creationId xmlns:a16="http://schemas.microsoft.com/office/drawing/2014/main" id="{A4FBDBEE-BFBE-4B93-904D-071FA75D2398}"/>
                </a:ext>
              </a:extLst>
            </p:cNvPr>
            <p:cNvSpPr>
              <a:spLocks noEditPoints="1"/>
            </p:cNvSpPr>
            <p:nvPr userDrawn="1"/>
          </p:nvSpPr>
          <p:spPr bwMode="auto">
            <a:xfrm>
              <a:off x="10783034"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9" name="Freeform 29">
              <a:extLst>
                <a:ext uri="{FF2B5EF4-FFF2-40B4-BE49-F238E27FC236}">
                  <a16:creationId xmlns:a16="http://schemas.microsoft.com/office/drawing/2014/main" id="{F6E2B1A6-BA29-47A1-AE9C-996440FA1F62}"/>
                </a:ext>
              </a:extLst>
            </p:cNvPr>
            <p:cNvSpPr>
              <a:spLocks/>
            </p:cNvSpPr>
            <p:nvPr userDrawn="1"/>
          </p:nvSpPr>
          <p:spPr bwMode="auto">
            <a:xfrm>
              <a:off x="10855469"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0" name="Freeform 30">
              <a:extLst>
                <a:ext uri="{FF2B5EF4-FFF2-40B4-BE49-F238E27FC236}">
                  <a16:creationId xmlns:a16="http://schemas.microsoft.com/office/drawing/2014/main" id="{EF1580A6-30C0-40E0-BE9E-E04A1A98A04F}"/>
                </a:ext>
              </a:extLst>
            </p:cNvPr>
            <p:cNvSpPr>
              <a:spLocks/>
            </p:cNvSpPr>
            <p:nvPr userDrawn="1"/>
          </p:nvSpPr>
          <p:spPr bwMode="auto">
            <a:xfrm>
              <a:off x="10949804"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1" name="Freeform 31">
              <a:extLst>
                <a:ext uri="{FF2B5EF4-FFF2-40B4-BE49-F238E27FC236}">
                  <a16:creationId xmlns:a16="http://schemas.microsoft.com/office/drawing/2014/main" id="{28B3593E-9D7B-4D5B-90BC-7D961B48D35A}"/>
                </a:ext>
              </a:extLst>
            </p:cNvPr>
            <p:cNvSpPr>
              <a:spLocks noEditPoints="1"/>
            </p:cNvSpPr>
            <p:nvPr userDrawn="1"/>
          </p:nvSpPr>
          <p:spPr bwMode="auto">
            <a:xfrm>
              <a:off x="11014378"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2" name="Freeform 32">
              <a:extLst>
                <a:ext uri="{FF2B5EF4-FFF2-40B4-BE49-F238E27FC236}">
                  <a16:creationId xmlns:a16="http://schemas.microsoft.com/office/drawing/2014/main" id="{4527C7DC-7C4A-4C1D-ADDD-0B9C78CE82AD}"/>
                </a:ext>
              </a:extLst>
            </p:cNvPr>
            <p:cNvSpPr>
              <a:spLocks/>
            </p:cNvSpPr>
            <p:nvPr userDrawn="1"/>
          </p:nvSpPr>
          <p:spPr bwMode="auto">
            <a:xfrm>
              <a:off x="11092991" y="6453507"/>
              <a:ext cx="40429"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3" name="Freeform 33">
              <a:extLst>
                <a:ext uri="{FF2B5EF4-FFF2-40B4-BE49-F238E27FC236}">
                  <a16:creationId xmlns:a16="http://schemas.microsoft.com/office/drawing/2014/main" id="{55595111-3BD2-42DB-8AF7-74676AC6EB8F}"/>
                </a:ext>
              </a:extLst>
            </p:cNvPr>
            <p:cNvSpPr>
              <a:spLocks/>
            </p:cNvSpPr>
            <p:nvPr userDrawn="1"/>
          </p:nvSpPr>
          <p:spPr bwMode="auto">
            <a:xfrm>
              <a:off x="11144089" y="6455191"/>
              <a:ext cx="65136" cy="64574"/>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4" name="Freeform 34">
              <a:extLst>
                <a:ext uri="{FF2B5EF4-FFF2-40B4-BE49-F238E27FC236}">
                  <a16:creationId xmlns:a16="http://schemas.microsoft.com/office/drawing/2014/main" id="{A0AD6118-73B8-4F78-B0A0-E82B4B4A7F6C}"/>
                </a:ext>
              </a:extLst>
            </p:cNvPr>
            <p:cNvSpPr>
              <a:spLocks noEditPoints="1"/>
            </p:cNvSpPr>
            <p:nvPr userDrawn="1"/>
          </p:nvSpPr>
          <p:spPr bwMode="auto">
            <a:xfrm>
              <a:off x="11225509" y="6425431"/>
              <a:ext cx="19653" cy="94335"/>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5" name="Freeform 35">
              <a:extLst>
                <a:ext uri="{FF2B5EF4-FFF2-40B4-BE49-F238E27FC236}">
                  <a16:creationId xmlns:a16="http://schemas.microsoft.com/office/drawing/2014/main" id="{21049513-28F8-4FFF-A560-F6F0D383F001}"/>
                </a:ext>
              </a:extLst>
            </p:cNvPr>
            <p:cNvSpPr>
              <a:spLocks/>
            </p:cNvSpPr>
            <p:nvPr userDrawn="1"/>
          </p:nvSpPr>
          <p:spPr bwMode="auto">
            <a:xfrm>
              <a:off x="11263692"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6" name="Freeform 36">
              <a:extLst>
                <a:ext uri="{FF2B5EF4-FFF2-40B4-BE49-F238E27FC236}">
                  <a16:creationId xmlns:a16="http://schemas.microsoft.com/office/drawing/2014/main" id="{D61CD80E-015F-4EBF-828B-A8A92B69A0B6}"/>
                </a:ext>
              </a:extLst>
            </p:cNvPr>
            <p:cNvSpPr>
              <a:spLocks noEditPoints="1"/>
            </p:cNvSpPr>
            <p:nvPr userDrawn="1"/>
          </p:nvSpPr>
          <p:spPr bwMode="auto">
            <a:xfrm>
              <a:off x="11331074"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7" name="Freeform 37">
              <a:extLst>
                <a:ext uri="{FF2B5EF4-FFF2-40B4-BE49-F238E27FC236}">
                  <a16:creationId xmlns:a16="http://schemas.microsoft.com/office/drawing/2014/main" id="{4523ACDC-840A-4C6C-BB3E-BF9FB2821CB5}"/>
                </a:ext>
              </a:extLst>
            </p:cNvPr>
            <p:cNvSpPr>
              <a:spLocks/>
            </p:cNvSpPr>
            <p:nvPr userDrawn="1"/>
          </p:nvSpPr>
          <p:spPr bwMode="auto">
            <a:xfrm>
              <a:off x="11403510"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95742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ise en valeur - orange">
    <p:bg>
      <p:bgPr>
        <a:gradFill>
          <a:gsLst>
            <a:gs pos="0">
              <a:srgbClr val="FFA807"/>
            </a:gs>
            <a:gs pos="97000">
              <a:srgbClr val="FF6707"/>
            </a:gs>
          </a:gsLst>
          <a:path path="circle">
            <a:fillToRect l="50000" t="50000" r="50000" b="50000"/>
          </a:path>
        </a:gradFill>
        <a:effectLst/>
      </p:bgPr>
    </p:bg>
    <p:spTree>
      <p:nvGrpSpPr>
        <p:cNvPr id="1" name=""/>
        <p:cNvGrpSpPr/>
        <p:nvPr/>
      </p:nvGrpSpPr>
      <p:grpSpPr>
        <a:xfrm>
          <a:off x="0" y="0"/>
          <a:ext cx="0" cy="0"/>
          <a:chOff x="0" y="0"/>
          <a:chExt cx="0" cy="0"/>
        </a:xfrm>
      </p:grpSpPr>
      <p:pic>
        <p:nvPicPr>
          <p:cNvPr id="58" name="Image 57">
            <a:extLst>
              <a:ext uri="{FF2B5EF4-FFF2-40B4-BE49-F238E27FC236}">
                <a16:creationId xmlns:a16="http://schemas.microsoft.com/office/drawing/2014/main" id="{0BEE2A10-BBB1-42F6-8117-AE19C2036AA3}"/>
              </a:ext>
            </a:extLst>
          </p:cNvPr>
          <p:cNvPicPr>
            <a:picLocks noChangeAspect="1"/>
          </p:cNvPicPr>
          <p:nvPr userDrawn="1"/>
        </p:nvPicPr>
        <p:blipFill rotWithShape="1">
          <a:blip r:embed="rId2">
            <a:biLevel thresh="25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 b="-1"/>
          <a:stretch/>
        </p:blipFill>
        <p:spPr>
          <a:xfrm>
            <a:off x="2368" y="0"/>
            <a:ext cx="12187263" cy="6858000"/>
          </a:xfrm>
          <a:prstGeom prst="rect">
            <a:avLst/>
          </a:prstGeom>
        </p:spPr>
      </p:pic>
      <p:sp>
        <p:nvSpPr>
          <p:cNvPr id="60" name="Rectangle 59">
            <a:extLst>
              <a:ext uri="{FF2B5EF4-FFF2-40B4-BE49-F238E27FC236}">
                <a16:creationId xmlns:a16="http://schemas.microsoft.com/office/drawing/2014/main" id="{A4EFAD04-875A-41AF-967F-CC83FEA79027}"/>
              </a:ext>
            </a:extLst>
          </p:cNvPr>
          <p:cNvSpPr/>
          <p:nvPr userDrawn="1"/>
        </p:nvSpPr>
        <p:spPr>
          <a:xfrm>
            <a:off x="2369" y="1"/>
            <a:ext cx="12187263" cy="6857999"/>
          </a:xfrm>
          <a:prstGeom prst="rect">
            <a:avLst/>
          </a:prstGeom>
          <a:gradFill rotWithShape="0">
            <a:gsLst>
              <a:gs pos="0">
                <a:srgbClr val="FFA807">
                  <a:alpha val="80000"/>
                </a:srgbClr>
              </a:gs>
              <a:gs pos="97000">
                <a:srgbClr val="FF6707">
                  <a:alpha val="80000"/>
                </a:srgbClr>
              </a:gs>
            </a:gsLst>
            <a:path path="circle">
              <a:fillToRect l="50000" t="50000" r="50000" b="50000"/>
            </a:path>
            <a:tileRect l="-19" r="-19"/>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a:p>
        </p:txBody>
      </p:sp>
      <p:sp>
        <p:nvSpPr>
          <p:cNvPr id="3" name="Espace réservé du contenu 2">
            <a:extLst>
              <a:ext uri="{FF2B5EF4-FFF2-40B4-BE49-F238E27FC236}">
                <a16:creationId xmlns:a16="http://schemas.microsoft.com/office/drawing/2014/main" id="{942A6B94-1B0E-467F-A249-986CCF885B7B}"/>
              </a:ext>
            </a:extLst>
          </p:cNvPr>
          <p:cNvSpPr>
            <a:spLocks noGrp="1"/>
          </p:cNvSpPr>
          <p:nvPr>
            <p:ph idx="1" hasCustomPrompt="1"/>
          </p:nvPr>
        </p:nvSpPr>
        <p:spPr>
          <a:xfrm>
            <a:off x="720000" y="1308562"/>
            <a:ext cx="10728000" cy="4240877"/>
          </a:xfrm>
        </p:spPr>
        <p:txBody>
          <a:bodyPr anchor="ctr">
            <a:normAutofit/>
          </a:bodyPr>
          <a:lstStyle>
            <a:lvl1pPr marL="0" indent="0" algn="ctr">
              <a:spcAft>
                <a:spcPts val="1200"/>
              </a:spcAft>
              <a:buNone/>
              <a:defRPr sz="2000" b="1">
                <a:solidFill>
                  <a:schemeClr val="bg1"/>
                </a:solidFill>
              </a:defRPr>
            </a:lvl1pPr>
            <a:lvl2pPr algn="ctr">
              <a:spcAft>
                <a:spcPts val="1200"/>
              </a:spcAft>
              <a:defRPr sz="4000">
                <a:solidFill>
                  <a:schemeClr val="bg1"/>
                </a:solidFill>
              </a:defRPr>
            </a:lvl2pPr>
            <a:lvl3pPr algn="ctr">
              <a:defRPr sz="3600">
                <a:solidFill>
                  <a:schemeClr val="bg1"/>
                </a:solidFill>
              </a:defRPr>
            </a:lvl3pPr>
            <a:lvl4pPr algn="ctr">
              <a:defRPr sz="2000">
                <a:solidFill>
                  <a:schemeClr val="bg1"/>
                </a:solidFill>
              </a:defRPr>
            </a:lvl4pPr>
            <a:lvl5pPr algn="ctr">
              <a:defRPr sz="20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8802B44-4A59-47B8-96AD-0EEBF2CE2A72}"/>
              </a:ext>
            </a:extLst>
          </p:cNvPr>
          <p:cNvSpPr>
            <a:spLocks noGrp="1"/>
          </p:cNvSpPr>
          <p:nvPr>
            <p:ph type="dt" sz="half" idx="10"/>
          </p:nvPr>
        </p:nvSpPr>
        <p:spPr>
          <a:xfrm>
            <a:off x="10548000" y="6287526"/>
            <a:ext cx="900000" cy="365125"/>
          </a:xfrm>
        </p:spPr>
        <p:txBody>
          <a:bodyPr/>
          <a:lstStyle>
            <a:lvl1pPr>
              <a:defRPr sz="1000"/>
            </a:lvl1pPr>
          </a:lstStyle>
          <a:p>
            <a:fld id="{546A2045-5E15-473D-A1FC-627A4DE879E7}" type="datetime1">
              <a:rPr lang="fr-FR" smtClean="0"/>
              <a:pPr/>
              <a:t>25/02/2022</a:t>
            </a:fld>
            <a:endParaRPr lang="fr-FR"/>
          </a:p>
        </p:txBody>
      </p:sp>
      <p:sp>
        <p:nvSpPr>
          <p:cNvPr id="5" name="Espace réservé du pied de page 4">
            <a:extLst>
              <a:ext uri="{FF2B5EF4-FFF2-40B4-BE49-F238E27FC236}">
                <a16:creationId xmlns:a16="http://schemas.microsoft.com/office/drawing/2014/main" id="{FC656726-0118-4117-8376-7AAECCD9F5BE}"/>
              </a:ext>
            </a:extLst>
          </p:cNvPr>
          <p:cNvSpPr>
            <a:spLocks noGrp="1"/>
          </p:cNvSpPr>
          <p:nvPr>
            <p:ph type="ftr" sz="quarter" idx="11"/>
          </p:nvPr>
        </p:nvSpPr>
        <p:spPr>
          <a:xfrm>
            <a:off x="720000" y="6287526"/>
            <a:ext cx="8100000" cy="365125"/>
          </a:xfrm>
        </p:spPr>
        <p:txBody>
          <a:bodyPr/>
          <a:lstStyle>
            <a:lvl1pPr>
              <a:defRPr>
                <a:solidFill>
                  <a:schemeClr val="bg1"/>
                </a:solidFill>
              </a:defRPr>
            </a:lvl1pPr>
          </a:lstStyle>
          <a:p>
            <a:r>
              <a:rPr lang="fr-FR"/>
              <a:t>Titre de votre présentation</a:t>
            </a:r>
          </a:p>
        </p:txBody>
      </p:sp>
      <p:sp>
        <p:nvSpPr>
          <p:cNvPr id="6" name="Espace réservé du numéro de diapositive 5">
            <a:extLst>
              <a:ext uri="{FF2B5EF4-FFF2-40B4-BE49-F238E27FC236}">
                <a16:creationId xmlns:a16="http://schemas.microsoft.com/office/drawing/2014/main" id="{E1ADDECB-A4CB-46C6-A4A3-67426FFFF75A}"/>
              </a:ext>
            </a:extLst>
          </p:cNvPr>
          <p:cNvSpPr>
            <a:spLocks noGrp="1"/>
          </p:cNvSpPr>
          <p:nvPr>
            <p:ph type="sldNum" sz="quarter" idx="12"/>
          </p:nvPr>
        </p:nvSpPr>
        <p:spPr>
          <a:xfrm>
            <a:off x="10728000" y="216000"/>
            <a:ext cx="720000" cy="365125"/>
          </a:xfrm>
        </p:spPr>
        <p:txBody>
          <a:bodyPr/>
          <a:lstStyle>
            <a:lvl1pPr>
              <a:defRPr>
                <a:solidFill>
                  <a:schemeClr val="bg1"/>
                </a:solidFill>
              </a:defRPr>
            </a:lvl1pPr>
          </a:lstStyle>
          <a:p>
            <a:fld id="{6FC0D52B-8F1C-46D1-AD6E-09D0B9F6DDB5}" type="slidenum">
              <a:rPr lang="fr-FR" smtClean="0"/>
              <a:pPr/>
              <a:t>‹N°›</a:t>
            </a:fld>
            <a:endParaRPr lang="fr-FR"/>
          </a:p>
        </p:txBody>
      </p:sp>
      <p:grpSp>
        <p:nvGrpSpPr>
          <p:cNvPr id="7" name="Groupe 6">
            <a:extLst>
              <a:ext uri="{FF2B5EF4-FFF2-40B4-BE49-F238E27FC236}">
                <a16:creationId xmlns:a16="http://schemas.microsoft.com/office/drawing/2014/main" id="{480732DE-2223-4B6B-B18E-80379C66B1BE}"/>
              </a:ext>
            </a:extLst>
          </p:cNvPr>
          <p:cNvGrpSpPr/>
          <p:nvPr userDrawn="1"/>
        </p:nvGrpSpPr>
        <p:grpSpPr>
          <a:xfrm>
            <a:off x="9022117" y="6391740"/>
            <a:ext cx="2429683" cy="165086"/>
            <a:chOff x="9022117" y="6391740"/>
            <a:chExt cx="2429683" cy="165086"/>
          </a:xfrm>
        </p:grpSpPr>
        <p:sp>
          <p:nvSpPr>
            <p:cNvPr id="17" name="Freeform 5">
              <a:extLst>
                <a:ext uri="{FF2B5EF4-FFF2-40B4-BE49-F238E27FC236}">
                  <a16:creationId xmlns:a16="http://schemas.microsoft.com/office/drawing/2014/main" id="{E628F780-8542-463E-A854-82F883FBD2C3}"/>
                </a:ext>
              </a:extLst>
            </p:cNvPr>
            <p:cNvSpPr>
              <a:spLocks/>
            </p:cNvSpPr>
            <p:nvPr userDrawn="1"/>
          </p:nvSpPr>
          <p:spPr bwMode="auto">
            <a:xfrm>
              <a:off x="9122067"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71D9F0D-724D-4560-B078-37540B677D3A}"/>
                </a:ext>
              </a:extLst>
            </p:cNvPr>
            <p:cNvSpPr>
              <a:spLocks/>
            </p:cNvSpPr>
            <p:nvPr userDrawn="1"/>
          </p:nvSpPr>
          <p:spPr bwMode="auto">
            <a:xfrm>
              <a:off x="9122067" y="6428239"/>
              <a:ext cx="87035" cy="92650"/>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AA7AA0E4-43C1-42A0-90C4-5077809ACF07}"/>
                </a:ext>
              </a:extLst>
            </p:cNvPr>
            <p:cNvSpPr>
              <a:spLocks/>
            </p:cNvSpPr>
            <p:nvPr userDrawn="1"/>
          </p:nvSpPr>
          <p:spPr bwMode="auto">
            <a:xfrm>
              <a:off x="9219771" y="6428239"/>
              <a:ext cx="71313" cy="92650"/>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A27247B6-6105-473A-9175-DE95050FC539}"/>
                </a:ext>
              </a:extLst>
            </p:cNvPr>
            <p:cNvSpPr>
              <a:spLocks noEditPoints="1"/>
            </p:cNvSpPr>
            <p:nvPr userDrawn="1"/>
          </p:nvSpPr>
          <p:spPr bwMode="auto">
            <a:xfrm>
              <a:off x="9300068" y="6428239"/>
              <a:ext cx="85912" cy="91527"/>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B13D94B8-7674-400F-A1C6-C30BEA278454}"/>
                </a:ext>
              </a:extLst>
            </p:cNvPr>
            <p:cNvSpPr>
              <a:spLocks/>
            </p:cNvSpPr>
            <p:nvPr userDrawn="1"/>
          </p:nvSpPr>
          <p:spPr bwMode="auto">
            <a:xfrm>
              <a:off x="9022117" y="6428239"/>
              <a:ext cx="87597" cy="92650"/>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63FB5564-9E66-458F-930E-BE00DF584739}"/>
                </a:ext>
              </a:extLst>
            </p:cNvPr>
            <p:cNvSpPr>
              <a:spLocks noEditPoints="1"/>
            </p:cNvSpPr>
            <p:nvPr userDrawn="1"/>
          </p:nvSpPr>
          <p:spPr bwMode="auto">
            <a:xfrm>
              <a:off x="9122067"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02FD43E7-1E93-40EC-9EBC-DE736F6D152D}"/>
                </a:ext>
              </a:extLst>
            </p:cNvPr>
            <p:cNvSpPr>
              <a:spLocks noEditPoints="1"/>
            </p:cNvSpPr>
            <p:nvPr userDrawn="1"/>
          </p:nvSpPr>
          <p:spPr bwMode="auto">
            <a:xfrm>
              <a:off x="9122067" y="6428239"/>
              <a:ext cx="86474" cy="70190"/>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22396F5D-6A53-4DE1-8931-8DC29A2BC95F}"/>
                </a:ext>
              </a:extLst>
            </p:cNvPr>
            <p:cNvSpPr>
              <a:spLocks/>
            </p:cNvSpPr>
            <p:nvPr userDrawn="1"/>
          </p:nvSpPr>
          <p:spPr bwMode="auto">
            <a:xfrm>
              <a:off x="9429778" y="6391740"/>
              <a:ext cx="93212" cy="165086"/>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DF088EBF-A588-4271-9CDC-17C022015BD5}"/>
                </a:ext>
              </a:extLst>
            </p:cNvPr>
            <p:cNvSpPr>
              <a:spLocks/>
            </p:cNvSpPr>
            <p:nvPr userDrawn="1"/>
          </p:nvSpPr>
          <p:spPr bwMode="auto">
            <a:xfrm>
              <a:off x="9583634" y="6428239"/>
              <a:ext cx="53344" cy="91527"/>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23C2C165-6AAE-483F-89C6-CFC89ADBC8C1}"/>
                </a:ext>
              </a:extLst>
            </p:cNvPr>
            <p:cNvSpPr>
              <a:spLocks/>
            </p:cNvSpPr>
            <p:nvPr userDrawn="1"/>
          </p:nvSpPr>
          <p:spPr bwMode="auto">
            <a:xfrm>
              <a:off x="9634732" y="6422623"/>
              <a:ext cx="18530" cy="37060"/>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5" name="Freeform 15">
              <a:extLst>
                <a:ext uri="{FF2B5EF4-FFF2-40B4-BE49-F238E27FC236}">
                  <a16:creationId xmlns:a16="http://schemas.microsoft.com/office/drawing/2014/main" id="{E28AFAF8-6CF4-43AF-A396-BA0EC390C26A}"/>
                </a:ext>
              </a:extLst>
            </p:cNvPr>
            <p:cNvSpPr>
              <a:spLocks/>
            </p:cNvSpPr>
            <p:nvPr userDrawn="1"/>
          </p:nvSpPr>
          <p:spPr bwMode="auto">
            <a:xfrm>
              <a:off x="9672915" y="6425431"/>
              <a:ext cx="56713" cy="94335"/>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6" name="Freeform 16">
              <a:extLst>
                <a:ext uri="{FF2B5EF4-FFF2-40B4-BE49-F238E27FC236}">
                  <a16:creationId xmlns:a16="http://schemas.microsoft.com/office/drawing/2014/main" id="{3CEF30A4-C46F-4A3D-AE38-595377252ED9}"/>
                </a:ext>
              </a:extLst>
            </p:cNvPr>
            <p:cNvSpPr>
              <a:spLocks/>
            </p:cNvSpPr>
            <p:nvPr userDrawn="1"/>
          </p:nvSpPr>
          <p:spPr bwMode="auto">
            <a:xfrm>
              <a:off x="9750966"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17">
              <a:extLst>
                <a:ext uri="{FF2B5EF4-FFF2-40B4-BE49-F238E27FC236}">
                  <a16:creationId xmlns:a16="http://schemas.microsoft.com/office/drawing/2014/main" id="{72497520-F876-4910-91B5-205FA766B991}"/>
                </a:ext>
              </a:extLst>
            </p:cNvPr>
            <p:cNvSpPr>
              <a:spLocks/>
            </p:cNvSpPr>
            <p:nvPr userDrawn="1"/>
          </p:nvSpPr>
          <p:spPr bwMode="auto">
            <a:xfrm>
              <a:off x="9831263" y="6454068"/>
              <a:ext cx="90404" cy="6569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18">
              <a:extLst>
                <a:ext uri="{FF2B5EF4-FFF2-40B4-BE49-F238E27FC236}">
                  <a16:creationId xmlns:a16="http://schemas.microsoft.com/office/drawing/2014/main" id="{536C743F-4EE6-4B32-9359-F43942453032}"/>
                </a:ext>
              </a:extLst>
            </p:cNvPr>
            <p:cNvSpPr>
              <a:spLocks noEditPoints="1"/>
            </p:cNvSpPr>
            <p:nvPr userDrawn="1"/>
          </p:nvSpPr>
          <p:spPr bwMode="auto">
            <a:xfrm>
              <a:off x="9940758" y="6453507"/>
              <a:ext cx="53906" cy="67382"/>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19">
              <a:extLst>
                <a:ext uri="{FF2B5EF4-FFF2-40B4-BE49-F238E27FC236}">
                  <a16:creationId xmlns:a16="http://schemas.microsoft.com/office/drawing/2014/main" id="{8D8C2AEA-A985-471B-91B1-3464EC01E1C5}"/>
                </a:ext>
              </a:extLst>
            </p:cNvPr>
            <p:cNvSpPr>
              <a:spLocks noEditPoints="1"/>
            </p:cNvSpPr>
            <p:nvPr userDrawn="1"/>
          </p:nvSpPr>
          <p:spPr bwMode="auto">
            <a:xfrm>
              <a:off x="10016563" y="6425431"/>
              <a:ext cx="20215" cy="94335"/>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20">
              <a:extLst>
                <a:ext uri="{FF2B5EF4-FFF2-40B4-BE49-F238E27FC236}">
                  <a16:creationId xmlns:a16="http://schemas.microsoft.com/office/drawing/2014/main" id="{9B621BCF-C1AF-4479-B064-3284EDF8BC66}"/>
                </a:ext>
              </a:extLst>
            </p:cNvPr>
            <p:cNvSpPr>
              <a:spLocks/>
            </p:cNvSpPr>
            <p:nvPr userDrawn="1"/>
          </p:nvSpPr>
          <p:spPr bwMode="auto">
            <a:xfrm>
              <a:off x="10058677" y="6454068"/>
              <a:ext cx="56713" cy="6569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21">
              <a:extLst>
                <a:ext uri="{FF2B5EF4-FFF2-40B4-BE49-F238E27FC236}">
                  <a16:creationId xmlns:a16="http://schemas.microsoft.com/office/drawing/2014/main" id="{5511807A-B09D-4253-BEB5-24D5CB146C71}"/>
                </a:ext>
              </a:extLst>
            </p:cNvPr>
            <p:cNvSpPr>
              <a:spLocks noEditPoints="1"/>
            </p:cNvSpPr>
            <p:nvPr userDrawn="1"/>
          </p:nvSpPr>
          <p:spPr bwMode="auto">
            <a:xfrm>
              <a:off x="10166488" y="6453507"/>
              <a:ext cx="53906" cy="67382"/>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22">
              <a:extLst>
                <a:ext uri="{FF2B5EF4-FFF2-40B4-BE49-F238E27FC236}">
                  <a16:creationId xmlns:a16="http://schemas.microsoft.com/office/drawing/2014/main" id="{0D01DD4A-7BF0-4356-846B-D7AC80881140}"/>
                </a:ext>
              </a:extLst>
            </p:cNvPr>
            <p:cNvSpPr>
              <a:spLocks/>
            </p:cNvSpPr>
            <p:nvPr userDrawn="1"/>
          </p:nvSpPr>
          <p:spPr bwMode="auto">
            <a:xfrm>
              <a:off x="10241731" y="6455191"/>
              <a:ext cx="56152" cy="6569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23">
              <a:extLst>
                <a:ext uri="{FF2B5EF4-FFF2-40B4-BE49-F238E27FC236}">
                  <a16:creationId xmlns:a16="http://schemas.microsoft.com/office/drawing/2014/main" id="{854843BC-A77E-44AC-9DE6-30C8779D8A3E}"/>
                </a:ext>
              </a:extLst>
            </p:cNvPr>
            <p:cNvSpPr>
              <a:spLocks/>
            </p:cNvSpPr>
            <p:nvPr userDrawn="1"/>
          </p:nvSpPr>
          <p:spPr bwMode="auto">
            <a:xfrm>
              <a:off x="10349543"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24">
              <a:extLst>
                <a:ext uri="{FF2B5EF4-FFF2-40B4-BE49-F238E27FC236}">
                  <a16:creationId xmlns:a16="http://schemas.microsoft.com/office/drawing/2014/main" id="{62589FE7-0515-4CFF-B344-2B7F4D5A4A58}"/>
                </a:ext>
              </a:extLst>
            </p:cNvPr>
            <p:cNvSpPr>
              <a:spLocks noEditPoints="1"/>
            </p:cNvSpPr>
            <p:nvPr userDrawn="1"/>
          </p:nvSpPr>
          <p:spPr bwMode="auto">
            <a:xfrm>
              <a:off x="10416925" y="6454068"/>
              <a:ext cx="101073" cy="66821"/>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5" name="Freeform 25">
              <a:extLst>
                <a:ext uri="{FF2B5EF4-FFF2-40B4-BE49-F238E27FC236}">
                  <a16:creationId xmlns:a16="http://schemas.microsoft.com/office/drawing/2014/main" id="{B1CB4106-5953-41D6-95DA-D7396FF274F9}"/>
                </a:ext>
              </a:extLst>
            </p:cNvPr>
            <p:cNvSpPr>
              <a:spLocks/>
            </p:cNvSpPr>
            <p:nvPr userDrawn="1"/>
          </p:nvSpPr>
          <p:spPr bwMode="auto">
            <a:xfrm>
              <a:off x="10537089" y="6455191"/>
              <a:ext cx="56152" cy="6569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6" name="Freeform 26">
              <a:extLst>
                <a:ext uri="{FF2B5EF4-FFF2-40B4-BE49-F238E27FC236}">
                  <a16:creationId xmlns:a16="http://schemas.microsoft.com/office/drawing/2014/main" id="{CF3252BB-DF02-4EA5-B504-732A27DBE4C6}"/>
                </a:ext>
              </a:extLst>
            </p:cNvPr>
            <p:cNvSpPr>
              <a:spLocks/>
            </p:cNvSpPr>
            <p:nvPr userDrawn="1"/>
          </p:nvSpPr>
          <p:spPr bwMode="auto">
            <a:xfrm>
              <a:off x="10617386" y="6453507"/>
              <a:ext cx="40991"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7" name="Freeform 27">
              <a:extLst>
                <a:ext uri="{FF2B5EF4-FFF2-40B4-BE49-F238E27FC236}">
                  <a16:creationId xmlns:a16="http://schemas.microsoft.com/office/drawing/2014/main" id="{5BBFCFA8-24B5-4A4E-9CDC-DAD7FBDA41F3}"/>
                </a:ext>
              </a:extLst>
            </p:cNvPr>
            <p:cNvSpPr>
              <a:spLocks noEditPoints="1"/>
            </p:cNvSpPr>
            <p:nvPr userDrawn="1"/>
          </p:nvSpPr>
          <p:spPr bwMode="auto">
            <a:xfrm>
              <a:off x="10703298" y="6425431"/>
              <a:ext cx="59521" cy="95458"/>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8" name="Freeform 28">
              <a:extLst>
                <a:ext uri="{FF2B5EF4-FFF2-40B4-BE49-F238E27FC236}">
                  <a16:creationId xmlns:a16="http://schemas.microsoft.com/office/drawing/2014/main" id="{A4FBDBEE-BFBE-4B93-904D-071FA75D2398}"/>
                </a:ext>
              </a:extLst>
            </p:cNvPr>
            <p:cNvSpPr>
              <a:spLocks noEditPoints="1"/>
            </p:cNvSpPr>
            <p:nvPr userDrawn="1"/>
          </p:nvSpPr>
          <p:spPr bwMode="auto">
            <a:xfrm>
              <a:off x="10783034"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49" name="Freeform 29">
              <a:extLst>
                <a:ext uri="{FF2B5EF4-FFF2-40B4-BE49-F238E27FC236}">
                  <a16:creationId xmlns:a16="http://schemas.microsoft.com/office/drawing/2014/main" id="{F6E2B1A6-BA29-47A1-AE9C-996440FA1F62}"/>
                </a:ext>
              </a:extLst>
            </p:cNvPr>
            <p:cNvSpPr>
              <a:spLocks/>
            </p:cNvSpPr>
            <p:nvPr userDrawn="1"/>
          </p:nvSpPr>
          <p:spPr bwMode="auto">
            <a:xfrm>
              <a:off x="10855469"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0" name="Freeform 30">
              <a:extLst>
                <a:ext uri="{FF2B5EF4-FFF2-40B4-BE49-F238E27FC236}">
                  <a16:creationId xmlns:a16="http://schemas.microsoft.com/office/drawing/2014/main" id="{EF1580A6-30C0-40E0-BE9E-E04A1A98A04F}"/>
                </a:ext>
              </a:extLst>
            </p:cNvPr>
            <p:cNvSpPr>
              <a:spLocks/>
            </p:cNvSpPr>
            <p:nvPr userDrawn="1"/>
          </p:nvSpPr>
          <p:spPr bwMode="auto">
            <a:xfrm>
              <a:off x="10949804"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1" name="Freeform 31">
              <a:extLst>
                <a:ext uri="{FF2B5EF4-FFF2-40B4-BE49-F238E27FC236}">
                  <a16:creationId xmlns:a16="http://schemas.microsoft.com/office/drawing/2014/main" id="{28B3593E-9D7B-4D5B-90BC-7D961B48D35A}"/>
                </a:ext>
              </a:extLst>
            </p:cNvPr>
            <p:cNvSpPr>
              <a:spLocks noEditPoints="1"/>
            </p:cNvSpPr>
            <p:nvPr userDrawn="1"/>
          </p:nvSpPr>
          <p:spPr bwMode="auto">
            <a:xfrm>
              <a:off x="11014378"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2" name="Freeform 32">
              <a:extLst>
                <a:ext uri="{FF2B5EF4-FFF2-40B4-BE49-F238E27FC236}">
                  <a16:creationId xmlns:a16="http://schemas.microsoft.com/office/drawing/2014/main" id="{4527C7DC-7C4A-4C1D-ADDD-0B9C78CE82AD}"/>
                </a:ext>
              </a:extLst>
            </p:cNvPr>
            <p:cNvSpPr>
              <a:spLocks/>
            </p:cNvSpPr>
            <p:nvPr userDrawn="1"/>
          </p:nvSpPr>
          <p:spPr bwMode="auto">
            <a:xfrm>
              <a:off x="11092991" y="6453507"/>
              <a:ext cx="40429" cy="66259"/>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3" name="Freeform 33">
              <a:extLst>
                <a:ext uri="{FF2B5EF4-FFF2-40B4-BE49-F238E27FC236}">
                  <a16:creationId xmlns:a16="http://schemas.microsoft.com/office/drawing/2014/main" id="{55595111-3BD2-42DB-8AF7-74676AC6EB8F}"/>
                </a:ext>
              </a:extLst>
            </p:cNvPr>
            <p:cNvSpPr>
              <a:spLocks/>
            </p:cNvSpPr>
            <p:nvPr userDrawn="1"/>
          </p:nvSpPr>
          <p:spPr bwMode="auto">
            <a:xfrm>
              <a:off x="11144089" y="6455191"/>
              <a:ext cx="65136" cy="64574"/>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4" name="Freeform 34">
              <a:extLst>
                <a:ext uri="{FF2B5EF4-FFF2-40B4-BE49-F238E27FC236}">
                  <a16:creationId xmlns:a16="http://schemas.microsoft.com/office/drawing/2014/main" id="{A0AD6118-73B8-4F78-B0A0-E82B4B4A7F6C}"/>
                </a:ext>
              </a:extLst>
            </p:cNvPr>
            <p:cNvSpPr>
              <a:spLocks noEditPoints="1"/>
            </p:cNvSpPr>
            <p:nvPr userDrawn="1"/>
          </p:nvSpPr>
          <p:spPr bwMode="auto">
            <a:xfrm>
              <a:off x="11225509" y="6425431"/>
              <a:ext cx="19653" cy="94335"/>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5" name="Freeform 35">
              <a:extLst>
                <a:ext uri="{FF2B5EF4-FFF2-40B4-BE49-F238E27FC236}">
                  <a16:creationId xmlns:a16="http://schemas.microsoft.com/office/drawing/2014/main" id="{21049513-28F8-4FFF-A560-F6F0D383F001}"/>
                </a:ext>
              </a:extLst>
            </p:cNvPr>
            <p:cNvSpPr>
              <a:spLocks/>
            </p:cNvSpPr>
            <p:nvPr userDrawn="1"/>
          </p:nvSpPr>
          <p:spPr bwMode="auto">
            <a:xfrm>
              <a:off x="11263692" y="6454068"/>
              <a:ext cx="54467" cy="66821"/>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6" name="Freeform 36">
              <a:extLst>
                <a:ext uri="{FF2B5EF4-FFF2-40B4-BE49-F238E27FC236}">
                  <a16:creationId xmlns:a16="http://schemas.microsoft.com/office/drawing/2014/main" id="{D61CD80E-015F-4EBF-828B-A8A92B69A0B6}"/>
                </a:ext>
              </a:extLst>
            </p:cNvPr>
            <p:cNvSpPr>
              <a:spLocks noEditPoints="1"/>
            </p:cNvSpPr>
            <p:nvPr userDrawn="1"/>
          </p:nvSpPr>
          <p:spPr bwMode="auto">
            <a:xfrm>
              <a:off x="11331074" y="6454068"/>
              <a:ext cx="58959" cy="66821"/>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7" name="Freeform 37">
              <a:extLst>
                <a:ext uri="{FF2B5EF4-FFF2-40B4-BE49-F238E27FC236}">
                  <a16:creationId xmlns:a16="http://schemas.microsoft.com/office/drawing/2014/main" id="{4523ACDC-840A-4C6C-BB3E-BF9FB2821CB5}"/>
                </a:ext>
              </a:extLst>
            </p:cNvPr>
            <p:cNvSpPr>
              <a:spLocks/>
            </p:cNvSpPr>
            <p:nvPr userDrawn="1"/>
          </p:nvSpPr>
          <p:spPr bwMode="auto">
            <a:xfrm>
              <a:off x="11403510" y="6454068"/>
              <a:ext cx="48290" cy="66821"/>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37180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n">
    <p:bg>
      <p:bgPr>
        <a:gradFill>
          <a:gsLst>
            <a:gs pos="0">
              <a:srgbClr val="26606C"/>
            </a:gs>
            <a:gs pos="97000">
              <a:schemeClr val="tx2"/>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EC136CA-27F8-49DD-B209-4DAA16D2E95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 b="-1"/>
          <a:stretch/>
        </p:blipFill>
        <p:spPr>
          <a:xfrm>
            <a:off x="2368" y="0"/>
            <a:ext cx="12187263" cy="6858000"/>
          </a:xfrm>
          <a:prstGeom prst="rect">
            <a:avLst/>
          </a:prstGeom>
        </p:spPr>
      </p:pic>
      <p:sp>
        <p:nvSpPr>
          <p:cNvPr id="2" name="Titre 1">
            <a:extLst>
              <a:ext uri="{FF2B5EF4-FFF2-40B4-BE49-F238E27FC236}">
                <a16:creationId xmlns:a16="http://schemas.microsoft.com/office/drawing/2014/main" id="{C4559ED6-BAA9-4F6C-A540-96F73140D273}"/>
              </a:ext>
            </a:extLst>
          </p:cNvPr>
          <p:cNvSpPr>
            <a:spLocks noGrp="1"/>
          </p:cNvSpPr>
          <p:nvPr>
            <p:ph type="ctrTitle"/>
          </p:nvPr>
        </p:nvSpPr>
        <p:spPr>
          <a:xfrm>
            <a:off x="1524000" y="1"/>
            <a:ext cx="9144000" cy="6598762"/>
          </a:xfrm>
        </p:spPr>
        <p:txBody>
          <a:bodyPr wrap="none" anchor="ctr">
            <a:normAutofit/>
          </a:bodyPr>
          <a:lstStyle>
            <a:lvl1pPr algn="ctr">
              <a:defRPr sz="6000" spc="200" baseline="0">
                <a:solidFill>
                  <a:schemeClr val="bg1"/>
                </a:solidFill>
              </a:defRPr>
            </a:lvl1pPr>
          </a:lstStyle>
          <a:p>
            <a:r>
              <a:rPr lang="fr-FR"/>
              <a:t>Modifiez le style du titre</a:t>
            </a:r>
          </a:p>
        </p:txBody>
      </p:sp>
      <p:sp>
        <p:nvSpPr>
          <p:cNvPr id="5" name="Triangle rectangle 4">
            <a:extLst>
              <a:ext uri="{FF2B5EF4-FFF2-40B4-BE49-F238E27FC236}">
                <a16:creationId xmlns:a16="http://schemas.microsoft.com/office/drawing/2014/main" id="{3960E171-2C93-4931-973D-4841A8F0A1E4}"/>
              </a:ext>
            </a:extLst>
          </p:cNvPr>
          <p:cNvSpPr/>
          <p:nvPr userDrawn="1"/>
        </p:nvSpPr>
        <p:spPr>
          <a:xfrm flipH="1">
            <a:off x="7239790" y="3454843"/>
            <a:ext cx="4952210" cy="340315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D656A18B-B9C5-439C-B965-40F567CC8CF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33467" y="5622208"/>
            <a:ext cx="2112434" cy="687642"/>
          </a:xfrm>
          <a:prstGeom prst="rect">
            <a:avLst/>
          </a:prstGeom>
        </p:spPr>
      </p:pic>
    </p:spTree>
    <p:extLst>
      <p:ext uri="{BB962C8B-B14F-4D97-AF65-F5344CB8AC3E}">
        <p14:creationId xmlns:p14="http://schemas.microsoft.com/office/powerpoint/2010/main" val="400963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uverture 3 - rose">
    <p:bg>
      <p:bgPr>
        <a:solidFill>
          <a:schemeClr val="bg1">
            <a:lumMod val="75000"/>
          </a:schemeClr>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466BBC6-3CEC-4315-BDC5-4E551AC05C54}"/>
              </a:ext>
            </a:extLst>
          </p:cNvPr>
          <p:cNvSpPr/>
          <p:nvPr userDrawn="1"/>
        </p:nvSpPr>
        <p:spPr>
          <a:xfrm>
            <a:off x="0" y="0"/>
            <a:ext cx="12193200" cy="6858000"/>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4559ED6-BAA9-4F6C-A540-96F73140D273}"/>
              </a:ext>
            </a:extLst>
          </p:cNvPr>
          <p:cNvSpPr>
            <a:spLocks noGrp="1"/>
          </p:cNvSpPr>
          <p:nvPr>
            <p:ph type="ctrTitle"/>
          </p:nvPr>
        </p:nvSpPr>
        <p:spPr>
          <a:xfrm>
            <a:off x="648000" y="1746099"/>
            <a:ext cx="8154185" cy="3365802"/>
          </a:xfrm>
        </p:spPr>
        <p:txBody>
          <a:bodyPr anchor="ctr">
            <a:normAutofit/>
          </a:bodyPr>
          <a:lstStyle>
            <a:lvl1pPr algn="l">
              <a:defRPr sz="4000" b="1" spc="0" baseline="0">
                <a:solidFill>
                  <a:schemeClr val="bg1"/>
                </a:solidFill>
              </a:defRPr>
            </a:lvl1pPr>
          </a:lstStyle>
          <a:p>
            <a:r>
              <a:rPr lang="fr-FR"/>
              <a:t>Modifiez le style du titre</a:t>
            </a:r>
          </a:p>
        </p:txBody>
      </p:sp>
      <p:sp>
        <p:nvSpPr>
          <p:cNvPr id="3" name="Sous-titre 2">
            <a:extLst>
              <a:ext uri="{FF2B5EF4-FFF2-40B4-BE49-F238E27FC236}">
                <a16:creationId xmlns:a16="http://schemas.microsoft.com/office/drawing/2014/main" id="{F0678F75-A7AB-4E2D-8F1C-5D3D78E9A230}"/>
              </a:ext>
            </a:extLst>
          </p:cNvPr>
          <p:cNvSpPr>
            <a:spLocks noGrp="1"/>
          </p:cNvSpPr>
          <p:nvPr>
            <p:ph type="subTitle" idx="1" hasCustomPrompt="1"/>
          </p:nvPr>
        </p:nvSpPr>
        <p:spPr>
          <a:xfrm>
            <a:off x="647999" y="6321239"/>
            <a:ext cx="6480000" cy="259918"/>
          </a:xfrm>
        </p:spPr>
        <p:txBody>
          <a:bodyPr anchor="ctr">
            <a:normAutofit/>
          </a:bodyPr>
          <a:lstStyle>
            <a:lvl1pPr marL="0" indent="0" algn="l">
              <a:buNone/>
              <a:defRPr sz="12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00.00.0000</a:t>
            </a:r>
          </a:p>
        </p:txBody>
      </p:sp>
      <p:sp>
        <p:nvSpPr>
          <p:cNvPr id="24" name="Triangle rectangle 23">
            <a:extLst>
              <a:ext uri="{FF2B5EF4-FFF2-40B4-BE49-F238E27FC236}">
                <a16:creationId xmlns:a16="http://schemas.microsoft.com/office/drawing/2014/main" id="{EE4BA4D6-C399-4ED8-A7D7-2239C05A989C}"/>
              </a:ext>
            </a:extLst>
          </p:cNvPr>
          <p:cNvSpPr/>
          <p:nvPr userDrawn="1"/>
        </p:nvSpPr>
        <p:spPr>
          <a:xfrm flipH="1">
            <a:off x="7239790" y="3454843"/>
            <a:ext cx="4952210" cy="340315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a:extLst>
              <a:ext uri="{FF2B5EF4-FFF2-40B4-BE49-F238E27FC236}">
                <a16:creationId xmlns:a16="http://schemas.microsoft.com/office/drawing/2014/main" id="{BB07E7F9-2110-4565-8ABA-0A5164A72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533467" y="5622208"/>
            <a:ext cx="2112434" cy="687642"/>
          </a:xfrm>
          <a:prstGeom prst="rect">
            <a:avLst/>
          </a:prstGeom>
        </p:spPr>
      </p:pic>
      <p:sp>
        <p:nvSpPr>
          <p:cNvPr id="29" name="Rectangle 28">
            <a:extLst>
              <a:ext uri="{FF2B5EF4-FFF2-40B4-BE49-F238E27FC236}">
                <a16:creationId xmlns:a16="http://schemas.microsoft.com/office/drawing/2014/main" id="{0481103D-4CE9-4809-B61C-22317935ED2E}"/>
              </a:ext>
            </a:extLst>
          </p:cNvPr>
          <p:cNvSpPr/>
          <p:nvPr userDrawn="1"/>
        </p:nvSpPr>
        <p:spPr>
          <a:xfrm>
            <a:off x="12376982" y="597123"/>
            <a:ext cx="1492319" cy="2052000"/>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90000" bIns="108000" numCol="1" rtlCol="0" anchor="ctr" anchorCtr="0">
            <a:normAutofit/>
          </a:bodyPr>
          <a:lstStyle/>
          <a:p>
            <a:pPr>
              <a:spcBef>
                <a:spcPts val="600"/>
              </a:spcBef>
            </a:pPr>
            <a:r>
              <a:rPr lang="en-GB" altLang="en-GB" sz="1000" b="1" err="1">
                <a:solidFill>
                  <a:schemeClr val="accent6"/>
                </a:solidFill>
              </a:rPr>
              <a:t>Visuel</a:t>
            </a:r>
            <a:r>
              <a:rPr lang="en-GB" altLang="en-GB" sz="1000" b="1">
                <a:solidFill>
                  <a:schemeClr val="accent6"/>
                </a:solidFill>
              </a:rPr>
              <a:t> </a:t>
            </a:r>
            <a:r>
              <a:rPr lang="en-GB" altLang="en-GB" sz="800" b="1">
                <a:solidFill>
                  <a:schemeClr val="accent6"/>
                </a:solidFill>
              </a:rPr>
              <a:t>:</a:t>
            </a:r>
          </a:p>
          <a:p>
            <a:pPr>
              <a:spcBef>
                <a:spcPts val="600"/>
              </a:spcBef>
            </a:pPr>
            <a:r>
              <a:rPr lang="en-GB" altLang="en-GB" sz="800" i="1">
                <a:solidFill>
                  <a:schemeClr val="tx1"/>
                </a:solidFill>
              </a:rPr>
              <a:t>Pour changer le </a:t>
            </a:r>
            <a:r>
              <a:rPr lang="en-GB" altLang="en-GB" sz="800" i="1" err="1">
                <a:solidFill>
                  <a:schemeClr val="tx1"/>
                </a:solidFill>
              </a:rPr>
              <a:t>visuel</a:t>
            </a:r>
            <a:r>
              <a:rPr lang="en-GB" altLang="en-GB" sz="800" i="1">
                <a:solidFill>
                  <a:schemeClr val="tx1"/>
                </a:solidFill>
              </a:rPr>
              <a:t> </a:t>
            </a:r>
            <a:br>
              <a:rPr lang="en-GB" altLang="en-GB" sz="800" i="1">
                <a:solidFill>
                  <a:schemeClr val="tx1"/>
                </a:solidFill>
              </a:rPr>
            </a:br>
            <a:r>
              <a:rPr lang="en-GB" altLang="en-GB" sz="800" i="1">
                <a:solidFill>
                  <a:schemeClr val="tx1"/>
                </a:solidFill>
              </a:rPr>
              <a:t>de </a:t>
            </a:r>
            <a:r>
              <a:rPr lang="en-GB" altLang="en-GB" sz="800" i="1" err="1">
                <a:solidFill>
                  <a:schemeClr val="tx1"/>
                </a:solidFill>
              </a:rPr>
              <a:t>l’arrière</a:t>
            </a:r>
            <a:r>
              <a:rPr lang="en-GB" altLang="en-GB" sz="800" i="1">
                <a:solidFill>
                  <a:schemeClr val="tx1"/>
                </a:solidFill>
              </a:rPr>
              <a:t> plan : </a:t>
            </a:r>
          </a:p>
          <a:p>
            <a:pPr marL="88900" indent="-88900">
              <a:spcBef>
                <a:spcPts val="600"/>
              </a:spcBef>
              <a:buFont typeface="Arial" panose="020B0604020202020204" pitchFamily="34" charset="0"/>
              <a:buChar char="•"/>
            </a:pPr>
            <a:r>
              <a:rPr lang="en-GB" altLang="en-GB" sz="800">
                <a:solidFill>
                  <a:schemeClr val="tx1"/>
                </a:solidFill>
              </a:rPr>
              <a:t>Onglet “Conception”</a:t>
            </a:r>
          </a:p>
          <a:p>
            <a:pPr marL="88900" indent="-88900">
              <a:spcBef>
                <a:spcPts val="600"/>
              </a:spcBef>
              <a:buFont typeface="Arial" panose="020B0604020202020204" pitchFamily="34" charset="0"/>
              <a:buChar char="•"/>
            </a:pPr>
            <a:r>
              <a:rPr lang="en-GB" altLang="en-GB" sz="800">
                <a:solidFill>
                  <a:schemeClr val="tx1"/>
                </a:solidFill>
              </a:rPr>
              <a:t>Cliquer sur “mise </a:t>
            </a:r>
            <a:r>
              <a:rPr lang="en-GB" altLang="en-GB" sz="800" err="1">
                <a:solidFill>
                  <a:schemeClr val="tx1"/>
                </a:solidFill>
              </a:rPr>
              <a:t>en</a:t>
            </a:r>
            <a:r>
              <a:rPr lang="en-GB" altLang="en-GB" sz="800">
                <a:solidFill>
                  <a:schemeClr val="tx1"/>
                </a:solidFill>
              </a:rPr>
              <a:t> </a:t>
            </a:r>
            <a:r>
              <a:rPr lang="en-GB" altLang="en-GB" sz="800" err="1">
                <a:solidFill>
                  <a:schemeClr val="tx1"/>
                </a:solidFill>
              </a:rPr>
              <a:t>forme</a:t>
            </a:r>
            <a:r>
              <a:rPr lang="en-GB" altLang="en-GB" sz="800">
                <a:solidFill>
                  <a:schemeClr val="tx1"/>
                </a:solidFill>
              </a:rPr>
              <a:t> </a:t>
            </a:r>
            <a:br>
              <a:rPr lang="en-GB" altLang="en-GB" sz="800">
                <a:solidFill>
                  <a:schemeClr val="tx1"/>
                </a:solidFill>
              </a:rPr>
            </a:br>
            <a:r>
              <a:rPr lang="en-GB" altLang="en-GB" sz="800">
                <a:solidFill>
                  <a:schemeClr val="tx1"/>
                </a:solidFill>
              </a:rPr>
              <a:t>de </a:t>
            </a:r>
            <a:r>
              <a:rPr lang="en-GB" altLang="en-GB" sz="800" err="1">
                <a:solidFill>
                  <a:schemeClr val="tx1"/>
                </a:solidFill>
              </a:rPr>
              <a:t>l’arrière</a:t>
            </a:r>
            <a:r>
              <a:rPr lang="en-GB" altLang="en-GB" sz="800">
                <a:solidFill>
                  <a:schemeClr val="tx1"/>
                </a:solidFill>
              </a:rPr>
              <a:t> plan”</a:t>
            </a:r>
          </a:p>
          <a:p>
            <a:pPr marL="88900" indent="-88900">
              <a:spcBef>
                <a:spcPts val="600"/>
              </a:spcBef>
              <a:buFont typeface="Arial" panose="020B0604020202020204" pitchFamily="34" charset="0"/>
              <a:buChar char="•"/>
            </a:pPr>
            <a:r>
              <a:rPr lang="en-GB" altLang="en-GB" sz="800" err="1">
                <a:solidFill>
                  <a:schemeClr val="tx1"/>
                </a:solidFill>
              </a:rPr>
              <a:t>Cocher</a:t>
            </a:r>
            <a:r>
              <a:rPr lang="en-GB" altLang="en-GB" sz="800">
                <a:solidFill>
                  <a:schemeClr val="tx1"/>
                </a:solidFill>
              </a:rPr>
              <a:t> “</a:t>
            </a:r>
            <a:r>
              <a:rPr lang="en-GB" altLang="en-GB" sz="800" err="1">
                <a:solidFill>
                  <a:schemeClr val="tx1"/>
                </a:solidFill>
              </a:rPr>
              <a:t>Remplissage</a:t>
            </a:r>
            <a:br>
              <a:rPr lang="en-GB" altLang="en-GB" sz="800">
                <a:solidFill>
                  <a:schemeClr val="tx1"/>
                </a:solidFill>
              </a:rPr>
            </a:br>
            <a:r>
              <a:rPr lang="en-GB" altLang="en-GB" sz="800">
                <a:solidFill>
                  <a:schemeClr val="tx1"/>
                </a:solidFill>
              </a:rPr>
              <a:t>avec image </a:t>
            </a:r>
            <a:r>
              <a:rPr lang="en-GB" altLang="en-GB" sz="800" err="1">
                <a:solidFill>
                  <a:schemeClr val="tx1"/>
                </a:solidFill>
              </a:rPr>
              <a:t>ou</a:t>
            </a:r>
            <a:r>
              <a:rPr lang="en-GB" altLang="en-GB" sz="800">
                <a:solidFill>
                  <a:schemeClr val="tx1"/>
                </a:solidFill>
              </a:rPr>
              <a:t> texture”</a:t>
            </a:r>
          </a:p>
          <a:p>
            <a:pPr marL="88900" indent="-88900">
              <a:spcBef>
                <a:spcPts val="600"/>
              </a:spcBef>
              <a:buFont typeface="Arial" panose="020B0604020202020204" pitchFamily="34" charset="0"/>
              <a:buChar char="•"/>
            </a:pPr>
            <a:r>
              <a:rPr lang="en-GB" altLang="en-GB" sz="800">
                <a:solidFill>
                  <a:schemeClr val="tx1"/>
                </a:solidFill>
              </a:rPr>
              <a:t>Cliquer sur “</a:t>
            </a:r>
            <a:r>
              <a:rPr lang="en-GB" altLang="en-GB" sz="800" err="1">
                <a:solidFill>
                  <a:schemeClr val="tx1"/>
                </a:solidFill>
              </a:rPr>
              <a:t>Fichier</a:t>
            </a:r>
            <a:r>
              <a:rPr lang="en-GB" altLang="en-GB" sz="800">
                <a:solidFill>
                  <a:schemeClr val="tx1"/>
                </a:solidFill>
              </a:rPr>
              <a:t>…”</a:t>
            </a:r>
          </a:p>
          <a:p>
            <a:pPr marL="88900" indent="-88900">
              <a:spcBef>
                <a:spcPts val="600"/>
              </a:spcBef>
              <a:buFont typeface="Arial" panose="020B0604020202020204" pitchFamily="34" charset="0"/>
              <a:buChar char="•"/>
            </a:pPr>
            <a:r>
              <a:rPr lang="en-GB" altLang="en-GB" sz="800">
                <a:solidFill>
                  <a:schemeClr val="tx1"/>
                </a:solidFill>
              </a:rPr>
              <a:t>Importer le </a:t>
            </a:r>
            <a:r>
              <a:rPr lang="en-GB" altLang="en-GB" sz="800" err="1">
                <a:solidFill>
                  <a:schemeClr val="tx1"/>
                </a:solidFill>
              </a:rPr>
              <a:t>visuel</a:t>
            </a:r>
            <a:r>
              <a:rPr lang="en-GB" altLang="en-GB" sz="800">
                <a:solidFill>
                  <a:schemeClr val="tx1"/>
                </a:solidFill>
              </a:rPr>
              <a:t> </a:t>
            </a:r>
            <a:r>
              <a:rPr lang="en-GB" altLang="en-GB" sz="800" err="1">
                <a:solidFill>
                  <a:schemeClr val="tx1"/>
                </a:solidFill>
              </a:rPr>
              <a:t>depuis</a:t>
            </a:r>
            <a:r>
              <a:rPr lang="en-GB" altLang="en-GB" sz="800">
                <a:solidFill>
                  <a:schemeClr val="tx1"/>
                </a:solidFill>
              </a:rPr>
              <a:t> </a:t>
            </a:r>
            <a:br>
              <a:rPr lang="en-GB" altLang="en-GB" sz="800">
                <a:solidFill>
                  <a:schemeClr val="tx1"/>
                </a:solidFill>
              </a:rPr>
            </a:br>
            <a:r>
              <a:rPr lang="en-GB" altLang="en-GB" sz="800" err="1">
                <a:solidFill>
                  <a:schemeClr val="tx1"/>
                </a:solidFill>
              </a:rPr>
              <a:t>votre</a:t>
            </a:r>
            <a:r>
              <a:rPr lang="en-GB" altLang="en-GB" sz="800">
                <a:solidFill>
                  <a:schemeClr val="tx1"/>
                </a:solidFill>
              </a:rPr>
              <a:t> </a:t>
            </a:r>
            <a:r>
              <a:rPr lang="en-GB" altLang="en-GB" sz="800" err="1">
                <a:solidFill>
                  <a:schemeClr val="tx1"/>
                </a:solidFill>
              </a:rPr>
              <a:t>ordinateur</a:t>
            </a:r>
            <a:endParaRPr lang="en-GB" altLang="en-GB" sz="800">
              <a:solidFill>
                <a:schemeClr val="tx1"/>
              </a:solidFill>
            </a:endParaRPr>
          </a:p>
        </p:txBody>
      </p:sp>
      <p:sp>
        <p:nvSpPr>
          <p:cNvPr id="30" name="Freeform 5">
            <a:extLst>
              <a:ext uri="{FF2B5EF4-FFF2-40B4-BE49-F238E27FC236}">
                <a16:creationId xmlns:a16="http://schemas.microsoft.com/office/drawing/2014/main" id="{322B8CA0-A55D-4D42-B24F-C718A27C3453}"/>
              </a:ext>
            </a:extLst>
          </p:cNvPr>
          <p:cNvSpPr>
            <a:spLocks noEditPoints="1"/>
          </p:cNvSpPr>
          <p:nvPr userDrawn="1"/>
        </p:nvSpPr>
        <p:spPr>
          <a:xfrm>
            <a:off x="12910416" y="4008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fr-FR" altLang="fr-FR"/>
          </a:p>
        </p:txBody>
      </p:sp>
    </p:spTree>
    <p:extLst>
      <p:ext uri="{BB962C8B-B14F-4D97-AF65-F5344CB8AC3E}">
        <p14:creationId xmlns:p14="http://schemas.microsoft.com/office/powerpoint/2010/main" val="154221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ableau - Chapitre 4">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94DFD407-39E5-4A68-8572-9266CA1B479A}"/>
              </a:ext>
            </a:extLst>
          </p:cNvPr>
          <p:cNvSpPr/>
          <p:nvPr userDrawn="1"/>
        </p:nvSpPr>
        <p:spPr>
          <a:xfrm>
            <a:off x="317499" y="1795482"/>
            <a:ext cx="1717145" cy="4872383"/>
          </a:xfrm>
          <a:prstGeom prst="rect">
            <a:avLst/>
          </a:prstGeom>
          <a:solidFill>
            <a:srgbClr val="36C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58666462-6977-468A-B143-D558D4F0F95A}"/>
              </a:ext>
            </a:extLst>
          </p:cNvPr>
          <p:cNvSpPr/>
          <p:nvPr userDrawn="1"/>
        </p:nvSpPr>
        <p:spPr>
          <a:xfrm>
            <a:off x="317499" y="1100495"/>
            <a:ext cx="11256611" cy="580322"/>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Line 61">
            <a:extLst>
              <a:ext uri="{FF2B5EF4-FFF2-40B4-BE49-F238E27FC236}">
                <a16:creationId xmlns:a16="http://schemas.microsoft.com/office/drawing/2014/main" id="{B9E7CACA-A28E-40A8-A6F2-3AD59F36733D}"/>
              </a:ext>
            </a:extLst>
          </p:cNvPr>
          <p:cNvSpPr>
            <a:spLocks noChangeShapeType="1"/>
          </p:cNvSpPr>
          <p:nvPr userDrawn="1"/>
        </p:nvSpPr>
        <p:spPr bwMode="auto">
          <a:xfrm>
            <a:off x="3199783" y="1857170"/>
            <a:ext cx="0" cy="4562885"/>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61">
            <a:extLst>
              <a:ext uri="{FF2B5EF4-FFF2-40B4-BE49-F238E27FC236}">
                <a16:creationId xmlns:a16="http://schemas.microsoft.com/office/drawing/2014/main" id="{D1049098-4BA1-4191-9854-3D84E09EAEAF}"/>
              </a:ext>
            </a:extLst>
          </p:cNvPr>
          <p:cNvSpPr>
            <a:spLocks noChangeShapeType="1"/>
          </p:cNvSpPr>
          <p:nvPr userDrawn="1"/>
        </p:nvSpPr>
        <p:spPr bwMode="auto">
          <a:xfrm>
            <a:off x="2181227" y="3162322"/>
            <a:ext cx="9392882" cy="871"/>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61">
            <a:extLst>
              <a:ext uri="{FF2B5EF4-FFF2-40B4-BE49-F238E27FC236}">
                <a16:creationId xmlns:a16="http://schemas.microsoft.com/office/drawing/2014/main" id="{146CAAA4-C226-4264-8737-008573E7DCA4}"/>
              </a:ext>
            </a:extLst>
          </p:cNvPr>
          <p:cNvSpPr>
            <a:spLocks noChangeShapeType="1"/>
          </p:cNvSpPr>
          <p:nvPr userDrawn="1"/>
        </p:nvSpPr>
        <p:spPr bwMode="auto">
          <a:xfrm>
            <a:off x="2181226" y="4629321"/>
            <a:ext cx="9392883" cy="0"/>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3" name="Groupe 2">
            <a:extLst>
              <a:ext uri="{FF2B5EF4-FFF2-40B4-BE49-F238E27FC236}">
                <a16:creationId xmlns:a16="http://schemas.microsoft.com/office/drawing/2014/main" id="{FC591EC5-DC70-4F73-BA28-0ADDCED13C26}"/>
              </a:ext>
            </a:extLst>
          </p:cNvPr>
          <p:cNvGrpSpPr/>
          <p:nvPr userDrawn="1"/>
        </p:nvGrpSpPr>
        <p:grpSpPr>
          <a:xfrm>
            <a:off x="9021797" y="-467754"/>
            <a:ext cx="2852704" cy="2194755"/>
            <a:chOff x="8589836" y="-191390"/>
            <a:chExt cx="2852704" cy="1858267"/>
          </a:xfrm>
        </p:grpSpPr>
        <p:sp>
          <p:nvSpPr>
            <p:cNvPr id="73" name="Freeform 6">
              <a:extLst>
                <a:ext uri="{FF2B5EF4-FFF2-40B4-BE49-F238E27FC236}">
                  <a16:creationId xmlns:a16="http://schemas.microsoft.com/office/drawing/2014/main" id="{EAFE9CED-6CA5-4156-BDAB-CB6001FCC236}"/>
                </a:ext>
              </a:extLst>
            </p:cNvPr>
            <p:cNvSpPr>
              <a:spLocks/>
            </p:cNvSpPr>
            <p:nvPr userDrawn="1"/>
          </p:nvSpPr>
          <p:spPr bwMode="auto">
            <a:xfrm>
              <a:off x="8589836" y="-191390"/>
              <a:ext cx="2796647" cy="1858267"/>
            </a:xfrm>
            <a:custGeom>
              <a:avLst/>
              <a:gdLst>
                <a:gd name="T0" fmla="*/ 1824 w 1824"/>
                <a:gd name="T1" fmla="*/ 1195 h 1315"/>
                <a:gd name="T2" fmla="*/ 1741 w 1824"/>
                <a:gd name="T3" fmla="*/ 0 h 1315"/>
                <a:gd name="T4" fmla="*/ 0 w 1824"/>
                <a:gd name="T5" fmla="*/ 0 h 1315"/>
                <a:gd name="T6" fmla="*/ 93 w 1824"/>
                <a:gd name="T7" fmla="*/ 1315 h 1315"/>
                <a:gd name="T8" fmla="*/ 1824 w 1824"/>
                <a:gd name="T9" fmla="*/ 1195 h 1315"/>
              </a:gdLst>
              <a:ahLst/>
              <a:cxnLst>
                <a:cxn ang="0">
                  <a:pos x="T0" y="T1"/>
                </a:cxn>
                <a:cxn ang="0">
                  <a:pos x="T2" y="T3"/>
                </a:cxn>
                <a:cxn ang="0">
                  <a:pos x="T4" y="T5"/>
                </a:cxn>
                <a:cxn ang="0">
                  <a:pos x="T6" y="T7"/>
                </a:cxn>
                <a:cxn ang="0">
                  <a:pos x="T8" y="T9"/>
                </a:cxn>
              </a:cxnLst>
              <a:rect l="0" t="0" r="r" b="b"/>
              <a:pathLst>
                <a:path w="1824" h="1315">
                  <a:moveTo>
                    <a:pt x="1824" y="1195"/>
                  </a:moveTo>
                  <a:lnTo>
                    <a:pt x="1741" y="0"/>
                  </a:lnTo>
                  <a:lnTo>
                    <a:pt x="0" y="0"/>
                  </a:lnTo>
                  <a:lnTo>
                    <a:pt x="93" y="1315"/>
                  </a:lnTo>
                  <a:lnTo>
                    <a:pt x="1824" y="1195"/>
                  </a:lnTo>
                  <a:close/>
                </a:path>
              </a:pathLst>
            </a:custGeom>
            <a:solidFill>
              <a:schemeClr val="bg1"/>
            </a:solidFill>
            <a:ln w="12700">
              <a:noFill/>
            </a:ln>
            <a:effectLst/>
          </p:spPr>
          <p:txBody>
            <a:bodyPr vert="horz" wrap="square" lIns="91440" tIns="45720" rIns="91440" bIns="45720" numCol="1" anchor="t" anchorCtr="0" compatLnSpc="1">
              <a:prstTxWarp prst="textNoShape">
                <a:avLst/>
              </a:prstTxWarp>
            </a:bodyPr>
            <a:lstStyle/>
            <a:p>
              <a:endParaRPr lang="fr-FR"/>
            </a:p>
          </p:txBody>
        </p:sp>
        <p:sp>
          <p:nvSpPr>
            <p:cNvPr id="78" name="Rectangle 77">
              <a:extLst>
                <a:ext uri="{FF2B5EF4-FFF2-40B4-BE49-F238E27FC236}">
                  <a16:creationId xmlns:a16="http://schemas.microsoft.com/office/drawing/2014/main" id="{C3196C52-23FF-4CBA-940B-91B735369147}"/>
                </a:ext>
              </a:extLst>
            </p:cNvPr>
            <p:cNvSpPr/>
            <p:nvPr userDrawn="1"/>
          </p:nvSpPr>
          <p:spPr>
            <a:xfrm>
              <a:off x="8823665" y="333814"/>
              <a:ext cx="1985502" cy="230832"/>
            </a:xfrm>
            <a:prstGeom prst="rect">
              <a:avLst/>
            </a:prstGeom>
          </p:spPr>
          <p:txBody>
            <a:bodyPr wrap="square">
              <a:spAutoFit/>
            </a:bodyPr>
            <a:lstStyle/>
            <a:p>
              <a:r>
                <a:rPr lang="fr-FR" sz="900" b="1">
                  <a:solidFill>
                    <a:schemeClr val="accent5"/>
                  </a:solidFill>
                </a:rPr>
                <a:t>SALARIÉ(E) TUTORÉ(E)</a:t>
              </a:r>
            </a:p>
          </p:txBody>
        </p:sp>
        <p:sp>
          <p:nvSpPr>
            <p:cNvPr id="79" name="Rectangle 78">
              <a:extLst>
                <a:ext uri="{FF2B5EF4-FFF2-40B4-BE49-F238E27FC236}">
                  <a16:creationId xmlns:a16="http://schemas.microsoft.com/office/drawing/2014/main" id="{E722489F-244F-40FF-B42E-011E5CD1554D}"/>
                </a:ext>
              </a:extLst>
            </p:cNvPr>
            <p:cNvSpPr/>
            <p:nvPr userDrawn="1"/>
          </p:nvSpPr>
          <p:spPr>
            <a:xfrm>
              <a:off x="8823665" y="755809"/>
              <a:ext cx="1985502" cy="230832"/>
            </a:xfrm>
            <a:prstGeom prst="rect">
              <a:avLst/>
            </a:prstGeom>
          </p:spPr>
          <p:txBody>
            <a:bodyPr wrap="square">
              <a:spAutoFit/>
            </a:bodyPr>
            <a:lstStyle/>
            <a:p>
              <a:r>
                <a:rPr lang="fr-FR" sz="900" b="1">
                  <a:solidFill>
                    <a:schemeClr val="accent5"/>
                  </a:solidFill>
                </a:rPr>
                <a:t>TUTEUR / TUTRICE</a:t>
              </a:r>
            </a:p>
          </p:txBody>
        </p:sp>
        <p:sp>
          <p:nvSpPr>
            <p:cNvPr id="84" name="Rectangle 83">
              <a:extLst>
                <a:ext uri="{FF2B5EF4-FFF2-40B4-BE49-F238E27FC236}">
                  <a16:creationId xmlns:a16="http://schemas.microsoft.com/office/drawing/2014/main" id="{4207518C-AD6D-4705-8C02-87758B19FACA}"/>
                </a:ext>
              </a:extLst>
            </p:cNvPr>
            <p:cNvSpPr/>
            <p:nvPr userDrawn="1"/>
          </p:nvSpPr>
          <p:spPr>
            <a:xfrm>
              <a:off x="8822067" y="538872"/>
              <a:ext cx="2452303" cy="216982"/>
            </a:xfrm>
            <a:prstGeom prst="rect">
              <a:avLst/>
            </a:prstGeom>
          </p:spPr>
          <p:txBody>
            <a:bodyPr wrap="square" anchor="t">
              <a:spAutoFit/>
            </a:bodyPr>
            <a:lstStyle/>
            <a:p>
              <a:pPr>
                <a:lnSpc>
                  <a:spcPct val="90000"/>
                </a:lnSpc>
                <a:spcAft>
                  <a:spcPts val="600"/>
                </a:spcAft>
              </a:pPr>
              <a:r>
                <a:rPr lang="fr-FR" sz="900" b="1"/>
                <a:t>Nom et Prénom :</a:t>
              </a:r>
              <a:endParaRPr lang="fr-FR" sz="900">
                <a:solidFill>
                  <a:schemeClr val="tx1">
                    <a:lumMod val="50000"/>
                    <a:lumOff val="50000"/>
                  </a:schemeClr>
                </a:solidFill>
              </a:endParaRPr>
            </a:p>
          </p:txBody>
        </p:sp>
        <p:sp>
          <p:nvSpPr>
            <p:cNvPr id="85" name="Rectangle 84">
              <a:extLst>
                <a:ext uri="{FF2B5EF4-FFF2-40B4-BE49-F238E27FC236}">
                  <a16:creationId xmlns:a16="http://schemas.microsoft.com/office/drawing/2014/main" id="{5C5E1955-81FF-4C6D-B87A-1388643808FE}"/>
                </a:ext>
              </a:extLst>
            </p:cNvPr>
            <p:cNvSpPr/>
            <p:nvPr userDrawn="1"/>
          </p:nvSpPr>
          <p:spPr>
            <a:xfrm>
              <a:off x="8822067" y="900482"/>
              <a:ext cx="2452303" cy="620170"/>
            </a:xfrm>
            <a:prstGeom prst="rect">
              <a:avLst/>
            </a:prstGeom>
          </p:spPr>
          <p:txBody>
            <a:bodyPr wrap="square" anchor="t">
              <a:spAutoFit/>
            </a:bodyPr>
            <a:lstStyle/>
            <a:p>
              <a:pPr>
                <a:lnSpc>
                  <a:spcPct val="90000"/>
                </a:lnSpc>
                <a:spcAft>
                  <a:spcPts val="600"/>
                </a:spcAft>
              </a:pPr>
              <a:r>
                <a:rPr lang="fr-FR" sz="900" b="1"/>
                <a:t>Nom et Prénom :</a:t>
              </a:r>
              <a:endParaRPr lang="fr-FR" sz="900">
                <a:solidFill>
                  <a:schemeClr val="tx1">
                    <a:lumMod val="50000"/>
                    <a:lumOff val="50000"/>
                  </a:schemeClr>
                </a:solidFill>
              </a:endParaRPr>
            </a:p>
            <a:p>
              <a:pPr>
                <a:lnSpc>
                  <a:spcPct val="90000"/>
                </a:lnSpc>
                <a:spcAft>
                  <a:spcPts val="600"/>
                </a:spcAft>
              </a:pPr>
              <a:r>
                <a:rPr lang="fr-FR" sz="900" b="1"/>
                <a:t>Service : </a:t>
              </a:r>
            </a:p>
            <a:p>
              <a:pPr>
                <a:lnSpc>
                  <a:spcPct val="90000"/>
                </a:lnSpc>
                <a:spcAft>
                  <a:spcPts val="600"/>
                </a:spcAft>
              </a:pPr>
              <a:r>
                <a:rPr lang="fr-FR" sz="900" b="1"/>
                <a:t>Date :</a:t>
              </a:r>
              <a:endParaRPr lang="fr-FR" sz="900">
                <a:solidFill>
                  <a:schemeClr val="tx1">
                    <a:lumMod val="50000"/>
                    <a:lumOff val="50000"/>
                  </a:schemeClr>
                </a:solidFill>
              </a:endParaRPr>
            </a:p>
          </p:txBody>
        </p:sp>
        <p:sp>
          <p:nvSpPr>
            <p:cNvPr id="86" name="Espace réservé du texte 37">
              <a:extLst>
                <a:ext uri="{FF2B5EF4-FFF2-40B4-BE49-F238E27FC236}">
                  <a16:creationId xmlns:a16="http://schemas.microsoft.com/office/drawing/2014/main" id="{15478A89-8408-4AD6-9104-C487E6FD7B22}"/>
                </a:ext>
              </a:extLst>
            </p:cNvPr>
            <p:cNvSpPr txBox="1">
              <a:spLocks/>
            </p:cNvSpPr>
            <p:nvPr userDrawn="1"/>
          </p:nvSpPr>
          <p:spPr>
            <a:xfrm>
              <a:off x="9801127" y="542534"/>
              <a:ext cx="1626642"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87" name="Espace réservé du texte 37">
              <a:extLst>
                <a:ext uri="{FF2B5EF4-FFF2-40B4-BE49-F238E27FC236}">
                  <a16:creationId xmlns:a16="http://schemas.microsoft.com/office/drawing/2014/main" id="{BC4E891E-3B3D-46A9-95A8-31314584AD06}"/>
                </a:ext>
              </a:extLst>
            </p:cNvPr>
            <p:cNvSpPr txBox="1">
              <a:spLocks/>
            </p:cNvSpPr>
            <p:nvPr userDrawn="1"/>
          </p:nvSpPr>
          <p:spPr>
            <a:xfrm>
              <a:off x="9786356" y="913203"/>
              <a:ext cx="1656184"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88" name="Espace réservé du texte 37">
              <a:extLst>
                <a:ext uri="{FF2B5EF4-FFF2-40B4-BE49-F238E27FC236}">
                  <a16:creationId xmlns:a16="http://schemas.microsoft.com/office/drawing/2014/main" id="{0648D7A0-0150-4805-A294-8D73DAB70212}"/>
                </a:ext>
              </a:extLst>
            </p:cNvPr>
            <p:cNvSpPr txBox="1">
              <a:spLocks/>
            </p:cNvSpPr>
            <p:nvPr userDrawn="1"/>
          </p:nvSpPr>
          <p:spPr>
            <a:xfrm>
              <a:off x="9347485" y="1076726"/>
              <a:ext cx="2062041"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89" name="Espace réservé du texte 37">
              <a:extLst>
                <a:ext uri="{FF2B5EF4-FFF2-40B4-BE49-F238E27FC236}">
                  <a16:creationId xmlns:a16="http://schemas.microsoft.com/office/drawing/2014/main" id="{7B5C8B29-D547-48E8-AEC9-427114BBD5CA}"/>
                </a:ext>
              </a:extLst>
            </p:cNvPr>
            <p:cNvSpPr txBox="1">
              <a:spLocks/>
            </p:cNvSpPr>
            <p:nvPr userDrawn="1"/>
          </p:nvSpPr>
          <p:spPr>
            <a:xfrm>
              <a:off x="9218270" y="1244248"/>
              <a:ext cx="1539777"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grpSp>
      <p:sp>
        <p:nvSpPr>
          <p:cNvPr id="109" name="Espace réservé du texte 22">
            <a:extLst>
              <a:ext uri="{FF2B5EF4-FFF2-40B4-BE49-F238E27FC236}">
                <a16:creationId xmlns:a16="http://schemas.microsoft.com/office/drawing/2014/main" id="{9E92D0A0-F08A-430F-A4D8-3FEEA791A386}"/>
              </a:ext>
            </a:extLst>
          </p:cNvPr>
          <p:cNvSpPr txBox="1">
            <a:spLocks/>
          </p:cNvSpPr>
          <p:nvPr userDrawn="1"/>
        </p:nvSpPr>
        <p:spPr>
          <a:xfrm>
            <a:off x="2478537" y="3640184"/>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0" name="Espace réservé du texte 22">
            <a:extLst>
              <a:ext uri="{FF2B5EF4-FFF2-40B4-BE49-F238E27FC236}">
                <a16:creationId xmlns:a16="http://schemas.microsoft.com/office/drawing/2014/main" id="{CC1F012C-BA2E-40EB-BF69-F27094E0347F}"/>
              </a:ext>
            </a:extLst>
          </p:cNvPr>
          <p:cNvSpPr txBox="1">
            <a:spLocks/>
          </p:cNvSpPr>
          <p:nvPr userDrawn="1"/>
        </p:nvSpPr>
        <p:spPr>
          <a:xfrm>
            <a:off x="2478537" y="3823540"/>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1" name="Espace réservé du texte 22">
            <a:extLst>
              <a:ext uri="{FF2B5EF4-FFF2-40B4-BE49-F238E27FC236}">
                <a16:creationId xmlns:a16="http://schemas.microsoft.com/office/drawing/2014/main" id="{4D5C1A46-97D8-4F15-A83A-E97238443298}"/>
              </a:ext>
            </a:extLst>
          </p:cNvPr>
          <p:cNvSpPr txBox="1">
            <a:spLocks/>
          </p:cNvSpPr>
          <p:nvPr userDrawn="1"/>
        </p:nvSpPr>
        <p:spPr>
          <a:xfrm>
            <a:off x="2478537" y="4004515"/>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2" name="Espace réservé du texte 22">
            <a:extLst>
              <a:ext uri="{FF2B5EF4-FFF2-40B4-BE49-F238E27FC236}">
                <a16:creationId xmlns:a16="http://schemas.microsoft.com/office/drawing/2014/main" id="{1922454D-3480-4569-A90B-FC2A87D6D157}"/>
              </a:ext>
            </a:extLst>
          </p:cNvPr>
          <p:cNvSpPr txBox="1">
            <a:spLocks/>
          </p:cNvSpPr>
          <p:nvPr userDrawn="1"/>
        </p:nvSpPr>
        <p:spPr>
          <a:xfrm>
            <a:off x="2478537" y="5123858"/>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3" name="Espace réservé du texte 22">
            <a:extLst>
              <a:ext uri="{FF2B5EF4-FFF2-40B4-BE49-F238E27FC236}">
                <a16:creationId xmlns:a16="http://schemas.microsoft.com/office/drawing/2014/main" id="{56C1B745-9EF9-4107-B9A7-0562ADBFF487}"/>
              </a:ext>
            </a:extLst>
          </p:cNvPr>
          <p:cNvSpPr txBox="1">
            <a:spLocks/>
          </p:cNvSpPr>
          <p:nvPr userDrawn="1"/>
        </p:nvSpPr>
        <p:spPr>
          <a:xfrm>
            <a:off x="2478537" y="5307214"/>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4" name="Espace réservé du texte 22">
            <a:extLst>
              <a:ext uri="{FF2B5EF4-FFF2-40B4-BE49-F238E27FC236}">
                <a16:creationId xmlns:a16="http://schemas.microsoft.com/office/drawing/2014/main" id="{BEEED8E4-C307-43E3-86C4-BF31A1ACA3A9}"/>
              </a:ext>
            </a:extLst>
          </p:cNvPr>
          <p:cNvSpPr txBox="1">
            <a:spLocks/>
          </p:cNvSpPr>
          <p:nvPr userDrawn="1"/>
        </p:nvSpPr>
        <p:spPr>
          <a:xfrm>
            <a:off x="2478537" y="5488189"/>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27" name="Titre 1">
            <a:extLst>
              <a:ext uri="{FF2B5EF4-FFF2-40B4-BE49-F238E27FC236}">
                <a16:creationId xmlns:a16="http://schemas.microsoft.com/office/drawing/2014/main" id="{FEA6F237-09CF-4291-A70D-332B017E781D}"/>
              </a:ext>
            </a:extLst>
          </p:cNvPr>
          <p:cNvSpPr>
            <a:spLocks noGrp="1"/>
          </p:cNvSpPr>
          <p:nvPr>
            <p:ph type="title"/>
          </p:nvPr>
        </p:nvSpPr>
        <p:spPr>
          <a:xfrm>
            <a:off x="732000" y="-139318"/>
            <a:ext cx="10727999" cy="889200"/>
          </a:xfrm>
        </p:spPr>
        <p:txBody>
          <a:bodyPr anchor="b">
            <a:normAutofit/>
          </a:bodyPr>
          <a:lstStyle>
            <a:lvl1pPr algn="ctr">
              <a:defRPr sz="3200"/>
            </a:lvl1pPr>
          </a:lstStyle>
          <a:p>
            <a:r>
              <a:rPr lang="fr-FR"/>
              <a:t>Modifiez le style du titre</a:t>
            </a:r>
          </a:p>
        </p:txBody>
      </p:sp>
      <p:cxnSp>
        <p:nvCxnSpPr>
          <p:cNvPr id="128" name="Connecteur droit 127">
            <a:extLst>
              <a:ext uri="{FF2B5EF4-FFF2-40B4-BE49-F238E27FC236}">
                <a16:creationId xmlns:a16="http://schemas.microsoft.com/office/drawing/2014/main" id="{9DD8C9D6-BBE6-4D45-BC91-71C35BAD1840}"/>
              </a:ext>
            </a:extLst>
          </p:cNvPr>
          <p:cNvCxnSpPr>
            <a:cxnSpLocks/>
          </p:cNvCxnSpPr>
          <p:nvPr userDrawn="1"/>
        </p:nvCxnSpPr>
        <p:spPr>
          <a:xfrm>
            <a:off x="5568001" y="942151"/>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2" name="Line 61">
            <a:extLst>
              <a:ext uri="{FF2B5EF4-FFF2-40B4-BE49-F238E27FC236}">
                <a16:creationId xmlns:a16="http://schemas.microsoft.com/office/drawing/2014/main" id="{A3BCEBEF-9BD8-435B-94CA-F6EC29DBDDBA}"/>
              </a:ext>
            </a:extLst>
          </p:cNvPr>
          <p:cNvSpPr>
            <a:spLocks noChangeShapeType="1"/>
          </p:cNvSpPr>
          <p:nvPr userDrawn="1"/>
        </p:nvSpPr>
        <p:spPr bwMode="auto">
          <a:xfrm>
            <a:off x="4396755" y="1857169"/>
            <a:ext cx="0" cy="4562885"/>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61">
            <a:extLst>
              <a:ext uri="{FF2B5EF4-FFF2-40B4-BE49-F238E27FC236}">
                <a16:creationId xmlns:a16="http://schemas.microsoft.com/office/drawing/2014/main" id="{F477B8A9-51BB-4D43-A861-9D898B53B116}"/>
              </a:ext>
            </a:extLst>
          </p:cNvPr>
          <p:cNvSpPr>
            <a:spLocks noChangeShapeType="1"/>
          </p:cNvSpPr>
          <p:nvPr userDrawn="1"/>
        </p:nvSpPr>
        <p:spPr bwMode="auto">
          <a:xfrm>
            <a:off x="5673105" y="1857169"/>
            <a:ext cx="0" cy="4562885"/>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61">
            <a:extLst>
              <a:ext uri="{FF2B5EF4-FFF2-40B4-BE49-F238E27FC236}">
                <a16:creationId xmlns:a16="http://schemas.microsoft.com/office/drawing/2014/main" id="{8CA52007-3BAF-4C03-B149-17A7A09739F5}"/>
              </a:ext>
            </a:extLst>
          </p:cNvPr>
          <p:cNvSpPr>
            <a:spLocks noChangeShapeType="1"/>
          </p:cNvSpPr>
          <p:nvPr userDrawn="1"/>
        </p:nvSpPr>
        <p:spPr bwMode="auto">
          <a:xfrm>
            <a:off x="6911355" y="1821245"/>
            <a:ext cx="0" cy="4562885"/>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61">
            <a:extLst>
              <a:ext uri="{FF2B5EF4-FFF2-40B4-BE49-F238E27FC236}">
                <a16:creationId xmlns:a16="http://schemas.microsoft.com/office/drawing/2014/main" id="{7C1B9095-75F7-4B7E-919E-70B551A3BB9B}"/>
              </a:ext>
            </a:extLst>
          </p:cNvPr>
          <p:cNvSpPr>
            <a:spLocks noChangeShapeType="1"/>
          </p:cNvSpPr>
          <p:nvPr userDrawn="1"/>
        </p:nvSpPr>
        <p:spPr bwMode="auto">
          <a:xfrm>
            <a:off x="8149605" y="1821245"/>
            <a:ext cx="0" cy="4562885"/>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30" name="Tableau 29">
            <a:extLst>
              <a:ext uri="{FF2B5EF4-FFF2-40B4-BE49-F238E27FC236}">
                <a16:creationId xmlns:a16="http://schemas.microsoft.com/office/drawing/2014/main" id="{036526ED-C89E-4431-AD51-BAC416C847E7}"/>
              </a:ext>
            </a:extLst>
          </p:cNvPr>
          <p:cNvGraphicFramePr>
            <a:graphicFrameLocks noGrp="1"/>
          </p:cNvGraphicFramePr>
          <p:nvPr userDrawn="1">
            <p:extLst>
              <p:ext uri="{D42A27DB-BD31-4B8C-83A1-F6EECF244321}">
                <p14:modId xmlns:p14="http://schemas.microsoft.com/office/powerpoint/2010/main" val="3363927631"/>
              </p:ext>
            </p:extLst>
          </p:nvPr>
        </p:nvGraphicFramePr>
        <p:xfrm>
          <a:off x="294456" y="1132059"/>
          <a:ext cx="9123045" cy="562361"/>
        </p:xfrm>
        <a:graphic>
          <a:graphicData uri="http://schemas.openxmlformats.org/drawingml/2006/table">
            <a:tbl>
              <a:tblPr firstRow="1" bandRow="1">
                <a:tableStyleId>{2D5ABB26-0587-4C30-8999-92F81FD0307C}</a:tableStyleId>
              </a:tblPr>
              <a:tblGrid>
                <a:gridCol w="1143819">
                  <a:extLst>
                    <a:ext uri="{9D8B030D-6E8A-4147-A177-3AD203B41FA5}">
                      <a16:colId xmlns:a16="http://schemas.microsoft.com/office/drawing/2014/main" val="20000"/>
                    </a:ext>
                  </a:extLst>
                </a:gridCol>
                <a:gridCol w="695325">
                  <a:extLst>
                    <a:ext uri="{9D8B030D-6E8A-4147-A177-3AD203B41FA5}">
                      <a16:colId xmlns:a16="http://schemas.microsoft.com/office/drawing/2014/main" val="20001"/>
                    </a:ext>
                  </a:extLst>
                </a:gridCol>
                <a:gridCol w="1076325">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gridCol w="1266825">
                  <a:extLst>
                    <a:ext uri="{9D8B030D-6E8A-4147-A177-3AD203B41FA5}">
                      <a16:colId xmlns:a16="http://schemas.microsoft.com/office/drawing/2014/main" val="20004"/>
                    </a:ext>
                  </a:extLst>
                </a:gridCol>
                <a:gridCol w="1228725">
                  <a:extLst>
                    <a:ext uri="{9D8B030D-6E8A-4147-A177-3AD203B41FA5}">
                      <a16:colId xmlns:a16="http://schemas.microsoft.com/office/drawing/2014/main" val="20005"/>
                    </a:ext>
                  </a:extLst>
                </a:gridCol>
                <a:gridCol w="1247775">
                  <a:extLst>
                    <a:ext uri="{9D8B030D-6E8A-4147-A177-3AD203B41FA5}">
                      <a16:colId xmlns:a16="http://schemas.microsoft.com/office/drawing/2014/main" val="20006"/>
                    </a:ext>
                  </a:extLst>
                </a:gridCol>
                <a:gridCol w="1264101">
                  <a:extLst>
                    <a:ext uri="{9D8B030D-6E8A-4147-A177-3AD203B41FA5}">
                      <a16:colId xmlns:a16="http://schemas.microsoft.com/office/drawing/2014/main" val="20007"/>
                    </a:ext>
                  </a:extLst>
                </a:gridCol>
              </a:tblGrid>
              <a:tr h="562361">
                <a:tc>
                  <a:txBody>
                    <a:bodyPr/>
                    <a:lstStyle/>
                    <a:p>
                      <a:pPr algn="ctr">
                        <a:lnSpc>
                          <a:spcPct val="85000"/>
                        </a:lnSpc>
                      </a:pPr>
                      <a:r>
                        <a:rPr lang="fr-FR" sz="700" b="1" u="none" cap="all">
                          <a:solidFill>
                            <a:schemeClr val="bg1"/>
                          </a:solidFill>
                          <a:latin typeface="+mj-lt"/>
                        </a:rPr>
                        <a:t>Compétences</a:t>
                      </a:r>
                      <a:br>
                        <a:rPr lang="fr-FR" sz="700" b="1" u="none" cap="all">
                          <a:solidFill>
                            <a:schemeClr val="bg1"/>
                          </a:solidFill>
                          <a:latin typeface="+mj-lt"/>
                        </a:rPr>
                      </a:br>
                      <a:r>
                        <a:rPr lang="fr-FR" sz="700" b="1" u="none" cap="all">
                          <a:solidFill>
                            <a:schemeClr val="bg1"/>
                          </a:solidFill>
                          <a:latin typeface="+mj-lt"/>
                        </a:rPr>
                        <a:t>du métier </a:t>
                      </a:r>
                    </a:p>
                  </a:txBody>
                  <a:tcPr marL="74567" marR="74567" marT="37284" marB="37284" anchor="b">
                    <a:lnR w="12700" cap="flat" cmpd="sng" algn="ctr">
                      <a:noFill/>
                      <a:prstDash val="solid"/>
                      <a:round/>
                      <a:headEnd type="none" w="med" len="med"/>
                      <a:tailEnd type="none" w="med" len="med"/>
                    </a:lnR>
                    <a:lnB w="19050" cap="flat" cmpd="sng" algn="ctr">
                      <a:noFill/>
                      <a:prstDash val="solid"/>
                      <a:round/>
                      <a:headEnd type="none" w="med" len="med"/>
                      <a:tailEnd type="none" w="med" len="med"/>
                    </a:lnB>
                  </a:tcPr>
                </a:tc>
                <a:tc>
                  <a:txBody>
                    <a:bodyPr/>
                    <a:lstStyle/>
                    <a:p>
                      <a:pPr algn="ctr">
                        <a:lnSpc>
                          <a:spcPct val="85000"/>
                        </a:lnSpc>
                      </a:pPr>
                      <a:r>
                        <a:rPr lang="fr-FR" sz="700" b="1" u="none" cap="all">
                          <a:solidFill>
                            <a:schemeClr val="bg1"/>
                          </a:solidFill>
                          <a:latin typeface="+mj-lt"/>
                        </a:rPr>
                        <a:t>A acquérir /</a:t>
                      </a:r>
                      <a:r>
                        <a:rPr lang="fr-FR" sz="700" b="1" u="none" cap="all" baseline="0">
                          <a:solidFill>
                            <a:schemeClr val="bg1"/>
                          </a:solidFill>
                          <a:latin typeface="+mj-lt"/>
                        </a:rPr>
                        <a:t> renforcer </a:t>
                      </a:r>
                      <a:endParaRPr lang="fr-FR" sz="700" b="1" u="none" cap="all">
                        <a:solidFill>
                          <a:schemeClr val="bg1"/>
                        </a:solidFill>
                        <a:latin typeface="+mj-lt"/>
                      </a:endParaRPr>
                    </a:p>
                  </a:txBody>
                  <a:tcPr marL="74567" marR="74567" marT="37284" marB="3728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9050" cap="flat" cmpd="sng" algn="ctr">
                      <a:noFill/>
                      <a:prstDash val="solid"/>
                      <a:round/>
                      <a:headEnd type="none" w="med" len="med"/>
                      <a:tailEnd type="none" w="med" len="med"/>
                    </a:lnB>
                  </a:tcPr>
                </a:tc>
                <a:tc>
                  <a:txBody>
                    <a:bodyPr/>
                    <a:lstStyle/>
                    <a:p>
                      <a:pPr algn="ctr">
                        <a:lnSpc>
                          <a:spcPct val="85000"/>
                        </a:lnSpc>
                      </a:pPr>
                      <a:r>
                        <a:rPr lang="fr-FR" sz="700" b="1" u="none" cap="all">
                          <a:solidFill>
                            <a:schemeClr val="bg1"/>
                          </a:solidFill>
                          <a:latin typeface="+mj-lt"/>
                        </a:rPr>
                        <a:t>Activités à confier</a:t>
                      </a:r>
                    </a:p>
                  </a:txBody>
                  <a:tcPr marL="74567" marR="74567" marT="37284" marB="3728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9050" cap="flat" cmpd="sng" algn="ctr">
                      <a:noFill/>
                      <a:prstDash val="solid"/>
                      <a:round/>
                      <a:headEnd type="none" w="med" len="med"/>
                      <a:tailEnd type="none" w="med" len="med"/>
                    </a:lnB>
                  </a:tcPr>
                </a:tc>
                <a:tc>
                  <a:txBody>
                    <a:bodyPr/>
                    <a:lstStyle/>
                    <a:p>
                      <a:pPr algn="ctr">
                        <a:lnSpc>
                          <a:spcPct val="85000"/>
                        </a:lnSpc>
                      </a:pPr>
                      <a:r>
                        <a:rPr lang="fr-FR" sz="700" b="1" u="none" cap="all">
                          <a:solidFill>
                            <a:schemeClr val="bg1"/>
                          </a:solidFill>
                          <a:latin typeface="+mj-lt"/>
                        </a:rPr>
                        <a:t>Période 1</a:t>
                      </a:r>
                    </a:p>
                    <a:p>
                      <a:pPr marL="0" marR="0" indent="0" algn="ctr" defTabSz="914400" rtl="0" eaLnBrk="1" fontAlgn="auto" latinLnBrk="0" hangingPunct="1">
                        <a:lnSpc>
                          <a:spcPct val="85000"/>
                        </a:lnSpc>
                        <a:spcBef>
                          <a:spcPts val="0"/>
                        </a:spcBef>
                        <a:spcAft>
                          <a:spcPts val="0"/>
                        </a:spcAft>
                        <a:buClrTx/>
                        <a:buSzTx/>
                        <a:buFontTx/>
                        <a:buNone/>
                        <a:tabLst/>
                        <a:defRPr/>
                      </a:pPr>
                      <a:r>
                        <a:rPr lang="fr-FR" sz="700" b="0" u="none" cap="all">
                          <a:solidFill>
                            <a:schemeClr val="bg1"/>
                          </a:solidFill>
                          <a:latin typeface="+mj-lt"/>
                        </a:rPr>
                        <a:t> du __/__/__ au </a:t>
                      </a:r>
                      <a:r>
                        <a:rPr lang="fr-FR" sz="700" b="0" u="none" kern="1200" cap="all">
                          <a:solidFill>
                            <a:schemeClr val="bg1"/>
                          </a:solidFill>
                          <a:latin typeface="+mn-lt"/>
                          <a:ea typeface="+mn-ea"/>
                          <a:cs typeface="+mn-cs"/>
                        </a:rPr>
                        <a:t>__</a:t>
                      </a:r>
                      <a:r>
                        <a:rPr lang="fr-FR" sz="700" b="0" u="none" cap="all">
                          <a:solidFill>
                            <a:schemeClr val="bg1"/>
                          </a:solidFill>
                          <a:latin typeface="+mj-lt"/>
                        </a:rPr>
                        <a:t>/</a:t>
                      </a:r>
                      <a:r>
                        <a:rPr lang="fr-FR" sz="700" b="0" u="none" kern="1200" cap="all">
                          <a:solidFill>
                            <a:schemeClr val="bg1"/>
                          </a:solidFill>
                          <a:latin typeface="+mn-lt"/>
                          <a:ea typeface="+mn-ea"/>
                          <a:cs typeface="+mn-cs"/>
                        </a:rPr>
                        <a:t>__</a:t>
                      </a:r>
                      <a:r>
                        <a:rPr lang="fr-FR" sz="700" b="0" u="none" cap="all">
                          <a:solidFill>
                            <a:schemeClr val="bg1"/>
                          </a:solidFill>
                          <a:latin typeface="+mj-lt"/>
                        </a:rPr>
                        <a:t>/</a:t>
                      </a:r>
                      <a:r>
                        <a:rPr lang="fr-FR" sz="700" b="0" u="none" kern="1200" cap="all">
                          <a:solidFill>
                            <a:schemeClr val="bg1"/>
                          </a:solidFill>
                          <a:latin typeface="+mn-lt"/>
                          <a:ea typeface="+mn-ea"/>
                          <a:cs typeface="+mn-cs"/>
                        </a:rPr>
                        <a:t>__</a:t>
                      </a:r>
                      <a:endParaRPr lang="fr-FR" sz="700" b="0" u="none" cap="all">
                        <a:solidFill>
                          <a:schemeClr val="bg1"/>
                        </a:solidFill>
                        <a:latin typeface="+mj-lt"/>
                      </a:endParaRPr>
                    </a:p>
                  </a:txBody>
                  <a:tcPr marL="74567" marR="74567" marT="37284" marB="3728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9050" cap="flat" cmpd="sng" algn="ctr">
                      <a:noFill/>
                      <a:prstDash val="solid"/>
                      <a:round/>
                      <a:headEnd type="none" w="med" len="med"/>
                      <a:tailEnd type="none" w="med" len="med"/>
                    </a:lnB>
                  </a:tcPr>
                </a:tc>
                <a:tc>
                  <a:txBody>
                    <a:bodyPr/>
                    <a:lstStyle/>
                    <a:p>
                      <a:pPr algn="ctr">
                        <a:lnSpc>
                          <a:spcPct val="85000"/>
                        </a:lnSpc>
                      </a:pPr>
                      <a:r>
                        <a:rPr lang="fr-FR" sz="700" b="1" u="none" cap="all">
                          <a:solidFill>
                            <a:schemeClr val="bg1"/>
                          </a:solidFill>
                          <a:latin typeface="+mj-lt"/>
                        </a:rPr>
                        <a:t>Période 2</a:t>
                      </a:r>
                    </a:p>
                    <a:p>
                      <a:pPr marL="0" marR="0" indent="0" algn="ctr" defTabSz="914400" rtl="0" eaLnBrk="1" fontAlgn="auto" latinLnBrk="0" hangingPunct="1">
                        <a:lnSpc>
                          <a:spcPct val="85000"/>
                        </a:lnSpc>
                        <a:spcBef>
                          <a:spcPts val="0"/>
                        </a:spcBef>
                        <a:spcAft>
                          <a:spcPts val="0"/>
                        </a:spcAft>
                        <a:buClrTx/>
                        <a:buSzTx/>
                        <a:buFontTx/>
                        <a:buNone/>
                        <a:tabLst/>
                        <a:defRPr/>
                      </a:pPr>
                      <a:r>
                        <a:rPr lang="fr-FR" sz="700" b="0" u="none" kern="1200" cap="all">
                          <a:solidFill>
                            <a:schemeClr val="bg1"/>
                          </a:solidFill>
                          <a:latin typeface="+mn-lt"/>
                          <a:ea typeface="+mn-ea"/>
                          <a:cs typeface="+mn-cs"/>
                        </a:rPr>
                        <a:t>du __/__/__ au __/__/__ </a:t>
                      </a:r>
                    </a:p>
                  </a:txBody>
                  <a:tcPr marL="74567" marR="74567" marT="37284" marB="3728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9050" cap="flat" cmpd="sng" algn="ctr">
                      <a:noFill/>
                      <a:prstDash val="solid"/>
                      <a:round/>
                      <a:headEnd type="none" w="med" len="med"/>
                      <a:tailEnd type="none" w="med" len="med"/>
                    </a:lnB>
                  </a:tcPr>
                </a:tc>
                <a:tc>
                  <a:txBody>
                    <a:bodyPr/>
                    <a:lstStyle/>
                    <a:p>
                      <a:pPr algn="ctr">
                        <a:lnSpc>
                          <a:spcPct val="85000"/>
                        </a:lnSpc>
                      </a:pPr>
                      <a:r>
                        <a:rPr lang="fr-FR" sz="700" b="1" u="none" cap="all">
                          <a:solidFill>
                            <a:schemeClr val="bg1"/>
                          </a:solidFill>
                          <a:latin typeface="+mj-lt"/>
                        </a:rPr>
                        <a:t>Période 3</a:t>
                      </a:r>
                    </a:p>
                    <a:p>
                      <a:pPr marL="0" marR="0" indent="0" algn="ctr" defTabSz="914400" rtl="0" eaLnBrk="1" fontAlgn="auto" latinLnBrk="0" hangingPunct="1">
                        <a:lnSpc>
                          <a:spcPct val="85000"/>
                        </a:lnSpc>
                        <a:spcBef>
                          <a:spcPts val="0"/>
                        </a:spcBef>
                        <a:spcAft>
                          <a:spcPts val="0"/>
                        </a:spcAft>
                        <a:buClrTx/>
                        <a:buSzTx/>
                        <a:buFontTx/>
                        <a:buNone/>
                        <a:tabLst/>
                        <a:defRPr/>
                      </a:pPr>
                      <a:r>
                        <a:rPr lang="fr-FR" sz="700" b="0" u="none" kern="1200" cap="all">
                          <a:solidFill>
                            <a:schemeClr val="bg1"/>
                          </a:solidFill>
                          <a:latin typeface="+mn-lt"/>
                          <a:ea typeface="+mn-ea"/>
                          <a:cs typeface="+mn-cs"/>
                        </a:rPr>
                        <a:t>du __/__/__ au __/__/__ </a:t>
                      </a:r>
                    </a:p>
                  </a:txBody>
                  <a:tcPr marL="74567" marR="74567" marT="37284" marB="3728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9050" cap="flat" cmpd="sng" algn="ctr">
                      <a:noFill/>
                      <a:prstDash val="solid"/>
                      <a:round/>
                      <a:headEnd type="none" w="med" len="med"/>
                      <a:tailEnd type="none" w="med" len="med"/>
                    </a:lnB>
                  </a:tcPr>
                </a:tc>
                <a:tc>
                  <a:txBody>
                    <a:bodyPr/>
                    <a:lstStyle/>
                    <a:p>
                      <a:pPr algn="ctr">
                        <a:lnSpc>
                          <a:spcPct val="85000"/>
                        </a:lnSpc>
                      </a:pPr>
                      <a:r>
                        <a:rPr lang="fr-FR" sz="700" b="1" u="none" cap="all">
                          <a:solidFill>
                            <a:schemeClr val="bg1"/>
                          </a:solidFill>
                          <a:latin typeface="+mj-lt"/>
                        </a:rPr>
                        <a:t>Ressources à mobiliser</a:t>
                      </a:r>
                      <a:br>
                        <a:rPr lang="fr-FR" sz="700" u="none" cap="all">
                          <a:solidFill>
                            <a:schemeClr val="bg1"/>
                          </a:solidFill>
                          <a:latin typeface="+mj-lt"/>
                        </a:rPr>
                      </a:br>
                      <a:r>
                        <a:rPr lang="fr-FR" sz="700" u="none" cap="all">
                          <a:solidFill>
                            <a:schemeClr val="bg1"/>
                          </a:solidFill>
                          <a:latin typeface="+mj-lt"/>
                        </a:rPr>
                        <a:t>(outils, matériels, </a:t>
                      </a:r>
                      <a:br>
                        <a:rPr lang="fr-FR" sz="700" u="none" cap="all">
                          <a:solidFill>
                            <a:schemeClr val="bg1"/>
                          </a:solidFill>
                          <a:latin typeface="+mj-lt"/>
                        </a:rPr>
                      </a:br>
                      <a:r>
                        <a:rPr lang="fr-FR" sz="700" u="none" cap="all">
                          <a:solidFill>
                            <a:schemeClr val="bg1"/>
                          </a:solidFill>
                          <a:latin typeface="+mj-lt"/>
                        </a:rPr>
                        <a:t>personnes, …)</a:t>
                      </a:r>
                    </a:p>
                  </a:txBody>
                  <a:tcPr marL="74567" marR="74567" marT="37284" marB="3728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905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fr-FR" sz="700" b="1" u="none" kern="1200" cap="all">
                          <a:solidFill>
                            <a:schemeClr val="bg1"/>
                          </a:solidFill>
                          <a:latin typeface="+mn-lt"/>
                          <a:ea typeface="+mn-ea"/>
                          <a:cs typeface="+mn-cs"/>
                        </a:rPr>
                        <a:t>Modalités de suivi</a:t>
                      </a:r>
                      <a:endParaRPr lang="fr-FR" sz="700" u="none" kern="1200" cap="all">
                        <a:solidFill>
                          <a:schemeClr val="bg1"/>
                        </a:solidFill>
                        <a:latin typeface="+mn-lt"/>
                        <a:ea typeface="+mn-ea"/>
                        <a:cs typeface="+mn-cs"/>
                      </a:endParaRPr>
                    </a:p>
                  </a:txBody>
                  <a:tcPr marL="74567" marR="74567" marT="37284" marB="37284" anchor="b">
                    <a:lnL w="12700" cap="flat" cmpd="sng" algn="ctr">
                      <a:noFill/>
                      <a:prstDash val="solid"/>
                      <a:round/>
                      <a:headEnd type="none" w="med" len="med"/>
                      <a:tailEnd type="none" w="med" len="med"/>
                    </a:lnL>
                    <a:lnB w="1905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88839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ableau - Chapitre 4">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94DFD407-39E5-4A68-8572-9266CA1B479A}"/>
              </a:ext>
            </a:extLst>
          </p:cNvPr>
          <p:cNvSpPr/>
          <p:nvPr userDrawn="1"/>
        </p:nvSpPr>
        <p:spPr>
          <a:xfrm>
            <a:off x="317499" y="1795482"/>
            <a:ext cx="1547225" cy="4872383"/>
          </a:xfrm>
          <a:prstGeom prst="rect">
            <a:avLst/>
          </a:prstGeom>
          <a:solidFill>
            <a:srgbClr val="36C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58666462-6977-468A-B143-D558D4F0F95A}"/>
              </a:ext>
            </a:extLst>
          </p:cNvPr>
          <p:cNvSpPr/>
          <p:nvPr userDrawn="1"/>
        </p:nvSpPr>
        <p:spPr>
          <a:xfrm>
            <a:off x="317499" y="1100495"/>
            <a:ext cx="11256611" cy="580322"/>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Line 61">
            <a:extLst>
              <a:ext uri="{FF2B5EF4-FFF2-40B4-BE49-F238E27FC236}">
                <a16:creationId xmlns:a16="http://schemas.microsoft.com/office/drawing/2014/main" id="{B9E7CACA-A28E-40A8-A6F2-3AD59F36733D}"/>
              </a:ext>
            </a:extLst>
          </p:cNvPr>
          <p:cNvSpPr>
            <a:spLocks noChangeShapeType="1"/>
          </p:cNvSpPr>
          <p:nvPr userDrawn="1"/>
        </p:nvSpPr>
        <p:spPr bwMode="auto">
          <a:xfrm>
            <a:off x="3066433" y="1857170"/>
            <a:ext cx="0" cy="4562885"/>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61">
            <a:extLst>
              <a:ext uri="{FF2B5EF4-FFF2-40B4-BE49-F238E27FC236}">
                <a16:creationId xmlns:a16="http://schemas.microsoft.com/office/drawing/2014/main" id="{D1049098-4BA1-4191-9854-3D84E09EAEAF}"/>
              </a:ext>
            </a:extLst>
          </p:cNvPr>
          <p:cNvSpPr>
            <a:spLocks noChangeShapeType="1"/>
          </p:cNvSpPr>
          <p:nvPr userDrawn="1"/>
        </p:nvSpPr>
        <p:spPr bwMode="auto">
          <a:xfrm>
            <a:off x="1953490" y="3163193"/>
            <a:ext cx="9620619" cy="0"/>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61">
            <a:extLst>
              <a:ext uri="{FF2B5EF4-FFF2-40B4-BE49-F238E27FC236}">
                <a16:creationId xmlns:a16="http://schemas.microsoft.com/office/drawing/2014/main" id="{146CAAA4-C226-4264-8737-008573E7DCA4}"/>
              </a:ext>
            </a:extLst>
          </p:cNvPr>
          <p:cNvSpPr>
            <a:spLocks noChangeShapeType="1"/>
          </p:cNvSpPr>
          <p:nvPr userDrawn="1"/>
        </p:nvSpPr>
        <p:spPr bwMode="auto">
          <a:xfrm>
            <a:off x="1953490" y="4629321"/>
            <a:ext cx="9620620" cy="0"/>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3" name="Groupe 2">
            <a:extLst>
              <a:ext uri="{FF2B5EF4-FFF2-40B4-BE49-F238E27FC236}">
                <a16:creationId xmlns:a16="http://schemas.microsoft.com/office/drawing/2014/main" id="{FC591EC5-DC70-4F73-BA28-0ADDCED13C26}"/>
              </a:ext>
            </a:extLst>
          </p:cNvPr>
          <p:cNvGrpSpPr/>
          <p:nvPr userDrawn="1"/>
        </p:nvGrpSpPr>
        <p:grpSpPr>
          <a:xfrm>
            <a:off x="9021797" y="-467754"/>
            <a:ext cx="2852704" cy="2194755"/>
            <a:chOff x="8589836" y="-191390"/>
            <a:chExt cx="2852704" cy="1858267"/>
          </a:xfrm>
        </p:grpSpPr>
        <p:sp>
          <p:nvSpPr>
            <p:cNvPr id="73" name="Freeform 6">
              <a:extLst>
                <a:ext uri="{FF2B5EF4-FFF2-40B4-BE49-F238E27FC236}">
                  <a16:creationId xmlns:a16="http://schemas.microsoft.com/office/drawing/2014/main" id="{EAFE9CED-6CA5-4156-BDAB-CB6001FCC236}"/>
                </a:ext>
              </a:extLst>
            </p:cNvPr>
            <p:cNvSpPr>
              <a:spLocks/>
            </p:cNvSpPr>
            <p:nvPr userDrawn="1"/>
          </p:nvSpPr>
          <p:spPr bwMode="auto">
            <a:xfrm>
              <a:off x="8589836" y="-191390"/>
              <a:ext cx="2796647" cy="1858267"/>
            </a:xfrm>
            <a:custGeom>
              <a:avLst/>
              <a:gdLst>
                <a:gd name="T0" fmla="*/ 1824 w 1824"/>
                <a:gd name="T1" fmla="*/ 1195 h 1315"/>
                <a:gd name="T2" fmla="*/ 1741 w 1824"/>
                <a:gd name="T3" fmla="*/ 0 h 1315"/>
                <a:gd name="T4" fmla="*/ 0 w 1824"/>
                <a:gd name="T5" fmla="*/ 0 h 1315"/>
                <a:gd name="T6" fmla="*/ 93 w 1824"/>
                <a:gd name="T7" fmla="*/ 1315 h 1315"/>
                <a:gd name="T8" fmla="*/ 1824 w 1824"/>
                <a:gd name="T9" fmla="*/ 1195 h 1315"/>
              </a:gdLst>
              <a:ahLst/>
              <a:cxnLst>
                <a:cxn ang="0">
                  <a:pos x="T0" y="T1"/>
                </a:cxn>
                <a:cxn ang="0">
                  <a:pos x="T2" y="T3"/>
                </a:cxn>
                <a:cxn ang="0">
                  <a:pos x="T4" y="T5"/>
                </a:cxn>
                <a:cxn ang="0">
                  <a:pos x="T6" y="T7"/>
                </a:cxn>
                <a:cxn ang="0">
                  <a:pos x="T8" y="T9"/>
                </a:cxn>
              </a:cxnLst>
              <a:rect l="0" t="0" r="r" b="b"/>
              <a:pathLst>
                <a:path w="1824" h="1315">
                  <a:moveTo>
                    <a:pt x="1824" y="1195"/>
                  </a:moveTo>
                  <a:lnTo>
                    <a:pt x="1741" y="0"/>
                  </a:lnTo>
                  <a:lnTo>
                    <a:pt x="0" y="0"/>
                  </a:lnTo>
                  <a:lnTo>
                    <a:pt x="93" y="1315"/>
                  </a:lnTo>
                  <a:lnTo>
                    <a:pt x="1824" y="1195"/>
                  </a:lnTo>
                  <a:close/>
                </a:path>
              </a:pathLst>
            </a:custGeom>
            <a:solidFill>
              <a:schemeClr val="bg1"/>
            </a:solidFill>
            <a:ln w="12700">
              <a:noFill/>
            </a:ln>
            <a:effectLst/>
          </p:spPr>
          <p:txBody>
            <a:bodyPr vert="horz" wrap="square" lIns="91440" tIns="45720" rIns="91440" bIns="45720" numCol="1" anchor="t" anchorCtr="0" compatLnSpc="1">
              <a:prstTxWarp prst="textNoShape">
                <a:avLst/>
              </a:prstTxWarp>
            </a:bodyPr>
            <a:lstStyle/>
            <a:p>
              <a:endParaRPr lang="fr-FR"/>
            </a:p>
          </p:txBody>
        </p:sp>
        <p:sp>
          <p:nvSpPr>
            <p:cNvPr id="78" name="Rectangle 77">
              <a:extLst>
                <a:ext uri="{FF2B5EF4-FFF2-40B4-BE49-F238E27FC236}">
                  <a16:creationId xmlns:a16="http://schemas.microsoft.com/office/drawing/2014/main" id="{C3196C52-23FF-4CBA-940B-91B735369147}"/>
                </a:ext>
              </a:extLst>
            </p:cNvPr>
            <p:cNvSpPr/>
            <p:nvPr userDrawn="1"/>
          </p:nvSpPr>
          <p:spPr>
            <a:xfrm>
              <a:off x="8823665" y="333814"/>
              <a:ext cx="1985502" cy="230832"/>
            </a:xfrm>
            <a:prstGeom prst="rect">
              <a:avLst/>
            </a:prstGeom>
          </p:spPr>
          <p:txBody>
            <a:bodyPr wrap="square">
              <a:spAutoFit/>
            </a:bodyPr>
            <a:lstStyle/>
            <a:p>
              <a:r>
                <a:rPr lang="fr-FR" sz="900" b="1">
                  <a:solidFill>
                    <a:schemeClr val="accent5"/>
                  </a:solidFill>
                </a:rPr>
                <a:t>SALARIÉ(E) TUTORÉ(E)</a:t>
              </a:r>
            </a:p>
          </p:txBody>
        </p:sp>
        <p:sp>
          <p:nvSpPr>
            <p:cNvPr id="79" name="Rectangle 78">
              <a:extLst>
                <a:ext uri="{FF2B5EF4-FFF2-40B4-BE49-F238E27FC236}">
                  <a16:creationId xmlns:a16="http://schemas.microsoft.com/office/drawing/2014/main" id="{E722489F-244F-40FF-B42E-011E5CD1554D}"/>
                </a:ext>
              </a:extLst>
            </p:cNvPr>
            <p:cNvSpPr/>
            <p:nvPr userDrawn="1"/>
          </p:nvSpPr>
          <p:spPr>
            <a:xfrm>
              <a:off x="8823665" y="755809"/>
              <a:ext cx="1985502" cy="230832"/>
            </a:xfrm>
            <a:prstGeom prst="rect">
              <a:avLst/>
            </a:prstGeom>
          </p:spPr>
          <p:txBody>
            <a:bodyPr wrap="square">
              <a:spAutoFit/>
            </a:bodyPr>
            <a:lstStyle/>
            <a:p>
              <a:r>
                <a:rPr lang="fr-FR" sz="900" b="1">
                  <a:solidFill>
                    <a:schemeClr val="accent5"/>
                  </a:solidFill>
                </a:rPr>
                <a:t>TUTEUR / TUTRICE</a:t>
              </a:r>
            </a:p>
          </p:txBody>
        </p:sp>
        <p:sp>
          <p:nvSpPr>
            <p:cNvPr id="84" name="Rectangle 83">
              <a:extLst>
                <a:ext uri="{FF2B5EF4-FFF2-40B4-BE49-F238E27FC236}">
                  <a16:creationId xmlns:a16="http://schemas.microsoft.com/office/drawing/2014/main" id="{4207518C-AD6D-4705-8C02-87758B19FACA}"/>
                </a:ext>
              </a:extLst>
            </p:cNvPr>
            <p:cNvSpPr/>
            <p:nvPr userDrawn="1"/>
          </p:nvSpPr>
          <p:spPr>
            <a:xfrm>
              <a:off x="8822067" y="538872"/>
              <a:ext cx="2452303" cy="216982"/>
            </a:xfrm>
            <a:prstGeom prst="rect">
              <a:avLst/>
            </a:prstGeom>
          </p:spPr>
          <p:txBody>
            <a:bodyPr wrap="square" anchor="t">
              <a:spAutoFit/>
            </a:bodyPr>
            <a:lstStyle/>
            <a:p>
              <a:pPr>
                <a:lnSpc>
                  <a:spcPct val="90000"/>
                </a:lnSpc>
                <a:spcAft>
                  <a:spcPts val="600"/>
                </a:spcAft>
              </a:pPr>
              <a:r>
                <a:rPr lang="fr-FR" sz="900" b="1"/>
                <a:t>Nom et Prénom :</a:t>
              </a:r>
              <a:endParaRPr lang="fr-FR" sz="900">
                <a:solidFill>
                  <a:schemeClr val="tx1">
                    <a:lumMod val="50000"/>
                    <a:lumOff val="50000"/>
                  </a:schemeClr>
                </a:solidFill>
              </a:endParaRPr>
            </a:p>
          </p:txBody>
        </p:sp>
        <p:sp>
          <p:nvSpPr>
            <p:cNvPr id="85" name="Rectangle 84">
              <a:extLst>
                <a:ext uri="{FF2B5EF4-FFF2-40B4-BE49-F238E27FC236}">
                  <a16:creationId xmlns:a16="http://schemas.microsoft.com/office/drawing/2014/main" id="{5C5E1955-81FF-4C6D-B87A-1388643808FE}"/>
                </a:ext>
              </a:extLst>
            </p:cNvPr>
            <p:cNvSpPr/>
            <p:nvPr userDrawn="1"/>
          </p:nvSpPr>
          <p:spPr>
            <a:xfrm>
              <a:off x="8822067" y="900482"/>
              <a:ext cx="2452303" cy="620170"/>
            </a:xfrm>
            <a:prstGeom prst="rect">
              <a:avLst/>
            </a:prstGeom>
          </p:spPr>
          <p:txBody>
            <a:bodyPr wrap="square" anchor="t">
              <a:spAutoFit/>
            </a:bodyPr>
            <a:lstStyle/>
            <a:p>
              <a:pPr>
                <a:lnSpc>
                  <a:spcPct val="90000"/>
                </a:lnSpc>
                <a:spcAft>
                  <a:spcPts val="600"/>
                </a:spcAft>
              </a:pPr>
              <a:r>
                <a:rPr lang="fr-FR" sz="900" b="1"/>
                <a:t>Nom et Prénom :</a:t>
              </a:r>
              <a:endParaRPr lang="fr-FR" sz="900">
                <a:solidFill>
                  <a:schemeClr val="tx1">
                    <a:lumMod val="50000"/>
                    <a:lumOff val="50000"/>
                  </a:schemeClr>
                </a:solidFill>
              </a:endParaRPr>
            </a:p>
            <a:p>
              <a:pPr>
                <a:lnSpc>
                  <a:spcPct val="90000"/>
                </a:lnSpc>
                <a:spcAft>
                  <a:spcPts val="600"/>
                </a:spcAft>
              </a:pPr>
              <a:r>
                <a:rPr lang="fr-FR" sz="900" b="1"/>
                <a:t>Service : </a:t>
              </a:r>
            </a:p>
            <a:p>
              <a:pPr>
                <a:lnSpc>
                  <a:spcPct val="90000"/>
                </a:lnSpc>
                <a:spcAft>
                  <a:spcPts val="600"/>
                </a:spcAft>
              </a:pPr>
              <a:r>
                <a:rPr lang="fr-FR" sz="900" b="1"/>
                <a:t>Date :</a:t>
              </a:r>
              <a:endParaRPr lang="fr-FR" sz="900">
                <a:solidFill>
                  <a:schemeClr val="tx1">
                    <a:lumMod val="50000"/>
                    <a:lumOff val="50000"/>
                  </a:schemeClr>
                </a:solidFill>
              </a:endParaRPr>
            </a:p>
          </p:txBody>
        </p:sp>
        <p:sp>
          <p:nvSpPr>
            <p:cNvPr id="86" name="Espace réservé du texte 37">
              <a:extLst>
                <a:ext uri="{FF2B5EF4-FFF2-40B4-BE49-F238E27FC236}">
                  <a16:creationId xmlns:a16="http://schemas.microsoft.com/office/drawing/2014/main" id="{15478A89-8408-4AD6-9104-C487E6FD7B22}"/>
                </a:ext>
              </a:extLst>
            </p:cNvPr>
            <p:cNvSpPr txBox="1">
              <a:spLocks/>
            </p:cNvSpPr>
            <p:nvPr userDrawn="1"/>
          </p:nvSpPr>
          <p:spPr>
            <a:xfrm>
              <a:off x="9801127" y="542534"/>
              <a:ext cx="1626642"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87" name="Espace réservé du texte 37">
              <a:extLst>
                <a:ext uri="{FF2B5EF4-FFF2-40B4-BE49-F238E27FC236}">
                  <a16:creationId xmlns:a16="http://schemas.microsoft.com/office/drawing/2014/main" id="{BC4E891E-3B3D-46A9-95A8-31314584AD06}"/>
                </a:ext>
              </a:extLst>
            </p:cNvPr>
            <p:cNvSpPr txBox="1">
              <a:spLocks/>
            </p:cNvSpPr>
            <p:nvPr userDrawn="1"/>
          </p:nvSpPr>
          <p:spPr>
            <a:xfrm>
              <a:off x="9786356" y="913203"/>
              <a:ext cx="1656184"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88" name="Espace réservé du texte 37">
              <a:extLst>
                <a:ext uri="{FF2B5EF4-FFF2-40B4-BE49-F238E27FC236}">
                  <a16:creationId xmlns:a16="http://schemas.microsoft.com/office/drawing/2014/main" id="{0648D7A0-0150-4805-A294-8D73DAB70212}"/>
                </a:ext>
              </a:extLst>
            </p:cNvPr>
            <p:cNvSpPr txBox="1">
              <a:spLocks/>
            </p:cNvSpPr>
            <p:nvPr userDrawn="1"/>
          </p:nvSpPr>
          <p:spPr>
            <a:xfrm>
              <a:off x="9347485" y="1076726"/>
              <a:ext cx="2062041"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89" name="Espace réservé du texte 37">
              <a:extLst>
                <a:ext uri="{FF2B5EF4-FFF2-40B4-BE49-F238E27FC236}">
                  <a16:creationId xmlns:a16="http://schemas.microsoft.com/office/drawing/2014/main" id="{7B5C8B29-D547-48E8-AEC9-427114BBD5CA}"/>
                </a:ext>
              </a:extLst>
            </p:cNvPr>
            <p:cNvSpPr txBox="1">
              <a:spLocks/>
            </p:cNvSpPr>
            <p:nvPr userDrawn="1"/>
          </p:nvSpPr>
          <p:spPr>
            <a:xfrm>
              <a:off x="9218270" y="1244248"/>
              <a:ext cx="1539777"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grpSp>
      <p:sp>
        <p:nvSpPr>
          <p:cNvPr id="109" name="Espace réservé du texte 22">
            <a:extLst>
              <a:ext uri="{FF2B5EF4-FFF2-40B4-BE49-F238E27FC236}">
                <a16:creationId xmlns:a16="http://schemas.microsoft.com/office/drawing/2014/main" id="{9E92D0A0-F08A-430F-A4D8-3FEEA791A386}"/>
              </a:ext>
            </a:extLst>
          </p:cNvPr>
          <p:cNvSpPr txBox="1">
            <a:spLocks/>
          </p:cNvSpPr>
          <p:nvPr userDrawn="1"/>
        </p:nvSpPr>
        <p:spPr>
          <a:xfrm>
            <a:off x="2478537" y="3640184"/>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0" name="Espace réservé du texte 22">
            <a:extLst>
              <a:ext uri="{FF2B5EF4-FFF2-40B4-BE49-F238E27FC236}">
                <a16:creationId xmlns:a16="http://schemas.microsoft.com/office/drawing/2014/main" id="{CC1F012C-BA2E-40EB-BF69-F27094E0347F}"/>
              </a:ext>
            </a:extLst>
          </p:cNvPr>
          <p:cNvSpPr txBox="1">
            <a:spLocks/>
          </p:cNvSpPr>
          <p:nvPr userDrawn="1"/>
        </p:nvSpPr>
        <p:spPr>
          <a:xfrm>
            <a:off x="2478537" y="3823540"/>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1" name="Espace réservé du texte 22">
            <a:extLst>
              <a:ext uri="{FF2B5EF4-FFF2-40B4-BE49-F238E27FC236}">
                <a16:creationId xmlns:a16="http://schemas.microsoft.com/office/drawing/2014/main" id="{4D5C1A46-97D8-4F15-A83A-E97238443298}"/>
              </a:ext>
            </a:extLst>
          </p:cNvPr>
          <p:cNvSpPr txBox="1">
            <a:spLocks/>
          </p:cNvSpPr>
          <p:nvPr userDrawn="1"/>
        </p:nvSpPr>
        <p:spPr>
          <a:xfrm>
            <a:off x="2478537" y="4004515"/>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2" name="Espace réservé du texte 22">
            <a:extLst>
              <a:ext uri="{FF2B5EF4-FFF2-40B4-BE49-F238E27FC236}">
                <a16:creationId xmlns:a16="http://schemas.microsoft.com/office/drawing/2014/main" id="{1922454D-3480-4569-A90B-FC2A87D6D157}"/>
              </a:ext>
            </a:extLst>
          </p:cNvPr>
          <p:cNvSpPr txBox="1">
            <a:spLocks/>
          </p:cNvSpPr>
          <p:nvPr userDrawn="1"/>
        </p:nvSpPr>
        <p:spPr>
          <a:xfrm>
            <a:off x="2478537" y="5123858"/>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3" name="Espace réservé du texte 22">
            <a:extLst>
              <a:ext uri="{FF2B5EF4-FFF2-40B4-BE49-F238E27FC236}">
                <a16:creationId xmlns:a16="http://schemas.microsoft.com/office/drawing/2014/main" id="{56C1B745-9EF9-4107-B9A7-0562ADBFF487}"/>
              </a:ext>
            </a:extLst>
          </p:cNvPr>
          <p:cNvSpPr txBox="1">
            <a:spLocks/>
          </p:cNvSpPr>
          <p:nvPr userDrawn="1"/>
        </p:nvSpPr>
        <p:spPr>
          <a:xfrm>
            <a:off x="2478537" y="5307214"/>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4" name="Espace réservé du texte 22">
            <a:extLst>
              <a:ext uri="{FF2B5EF4-FFF2-40B4-BE49-F238E27FC236}">
                <a16:creationId xmlns:a16="http://schemas.microsoft.com/office/drawing/2014/main" id="{BEEED8E4-C307-43E3-86C4-BF31A1ACA3A9}"/>
              </a:ext>
            </a:extLst>
          </p:cNvPr>
          <p:cNvSpPr txBox="1">
            <a:spLocks/>
          </p:cNvSpPr>
          <p:nvPr userDrawn="1"/>
        </p:nvSpPr>
        <p:spPr>
          <a:xfrm>
            <a:off x="2478537" y="5488189"/>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27" name="Titre 1">
            <a:extLst>
              <a:ext uri="{FF2B5EF4-FFF2-40B4-BE49-F238E27FC236}">
                <a16:creationId xmlns:a16="http://schemas.microsoft.com/office/drawing/2014/main" id="{FEA6F237-09CF-4291-A70D-332B017E781D}"/>
              </a:ext>
            </a:extLst>
          </p:cNvPr>
          <p:cNvSpPr>
            <a:spLocks noGrp="1"/>
          </p:cNvSpPr>
          <p:nvPr>
            <p:ph type="title"/>
          </p:nvPr>
        </p:nvSpPr>
        <p:spPr>
          <a:xfrm>
            <a:off x="732000" y="-139318"/>
            <a:ext cx="10727999" cy="889200"/>
          </a:xfrm>
        </p:spPr>
        <p:txBody>
          <a:bodyPr anchor="b">
            <a:normAutofit/>
          </a:bodyPr>
          <a:lstStyle>
            <a:lvl1pPr algn="ctr">
              <a:defRPr sz="3200"/>
            </a:lvl1pPr>
          </a:lstStyle>
          <a:p>
            <a:r>
              <a:rPr lang="fr-FR"/>
              <a:t>Modifiez le style du titre</a:t>
            </a:r>
          </a:p>
        </p:txBody>
      </p:sp>
      <p:cxnSp>
        <p:nvCxnSpPr>
          <p:cNvPr id="128" name="Connecteur droit 127">
            <a:extLst>
              <a:ext uri="{FF2B5EF4-FFF2-40B4-BE49-F238E27FC236}">
                <a16:creationId xmlns:a16="http://schemas.microsoft.com/office/drawing/2014/main" id="{9DD8C9D6-BBE6-4D45-BC91-71C35BAD1840}"/>
              </a:ext>
            </a:extLst>
          </p:cNvPr>
          <p:cNvCxnSpPr>
            <a:cxnSpLocks/>
          </p:cNvCxnSpPr>
          <p:nvPr userDrawn="1"/>
        </p:nvCxnSpPr>
        <p:spPr>
          <a:xfrm>
            <a:off x="5568001" y="942151"/>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51" name="Tableau 50">
            <a:extLst>
              <a:ext uri="{FF2B5EF4-FFF2-40B4-BE49-F238E27FC236}">
                <a16:creationId xmlns:a16="http://schemas.microsoft.com/office/drawing/2014/main" id="{9F6C89EF-437F-4300-9151-3D90C0183114}"/>
              </a:ext>
            </a:extLst>
          </p:cNvPr>
          <p:cNvGraphicFramePr>
            <a:graphicFrameLocks noGrp="1"/>
          </p:cNvGraphicFramePr>
          <p:nvPr userDrawn="1">
            <p:extLst>
              <p:ext uri="{D42A27DB-BD31-4B8C-83A1-F6EECF244321}">
                <p14:modId xmlns:p14="http://schemas.microsoft.com/office/powerpoint/2010/main" val="493339088"/>
              </p:ext>
            </p:extLst>
          </p:nvPr>
        </p:nvGraphicFramePr>
        <p:xfrm>
          <a:off x="313163" y="1097886"/>
          <a:ext cx="8712970" cy="562361"/>
        </p:xfrm>
        <a:graphic>
          <a:graphicData uri="http://schemas.openxmlformats.org/drawingml/2006/table">
            <a:tbl>
              <a:tblPr firstRow="1" bandRow="1">
                <a:tableStyleId>{2D5ABB26-0587-4C30-8999-92F81FD0307C}</a:tableStyleId>
              </a:tblPr>
              <a:tblGrid>
                <a:gridCol w="1553737">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38250">
                  <a:extLst>
                    <a:ext uri="{9D8B030D-6E8A-4147-A177-3AD203B41FA5}">
                      <a16:colId xmlns:a16="http://schemas.microsoft.com/office/drawing/2014/main" val="20003"/>
                    </a:ext>
                  </a:extLst>
                </a:gridCol>
                <a:gridCol w="1171575">
                  <a:extLst>
                    <a:ext uri="{9D8B030D-6E8A-4147-A177-3AD203B41FA5}">
                      <a16:colId xmlns:a16="http://schemas.microsoft.com/office/drawing/2014/main" val="20004"/>
                    </a:ext>
                  </a:extLst>
                </a:gridCol>
                <a:gridCol w="1314450">
                  <a:extLst>
                    <a:ext uri="{9D8B030D-6E8A-4147-A177-3AD203B41FA5}">
                      <a16:colId xmlns:a16="http://schemas.microsoft.com/office/drawing/2014/main" val="20005"/>
                    </a:ext>
                  </a:extLst>
                </a:gridCol>
                <a:gridCol w="939408">
                  <a:extLst>
                    <a:ext uri="{9D8B030D-6E8A-4147-A177-3AD203B41FA5}">
                      <a16:colId xmlns:a16="http://schemas.microsoft.com/office/drawing/2014/main" val="20006"/>
                    </a:ext>
                  </a:extLst>
                </a:gridCol>
              </a:tblGrid>
              <a:tr h="562361">
                <a:tc>
                  <a:txBody>
                    <a:bodyPr/>
                    <a:lstStyle/>
                    <a:p>
                      <a:pPr algn="ctr">
                        <a:lnSpc>
                          <a:spcPct val="85000"/>
                        </a:lnSpc>
                      </a:pPr>
                      <a:r>
                        <a:rPr lang="fr-FR" sz="700" b="1" u="sng" cap="all">
                          <a:solidFill>
                            <a:schemeClr val="bg1"/>
                          </a:solidFill>
                          <a:latin typeface="+mj-lt"/>
                        </a:rPr>
                        <a:t>Compétences du métier </a:t>
                      </a:r>
                    </a:p>
                  </a:txBody>
                  <a:tcPr marL="74567" marR="74567" marT="37284" marB="37284"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85000"/>
                        </a:lnSpc>
                      </a:pPr>
                      <a:r>
                        <a:rPr lang="fr-FR" sz="700" b="1" kern="1200" cap="all">
                          <a:solidFill>
                            <a:schemeClr val="bg1"/>
                          </a:solidFill>
                          <a:latin typeface="+mn-lt"/>
                          <a:ea typeface="+mn-ea"/>
                          <a:cs typeface="+mn-cs"/>
                        </a:rPr>
                        <a:t>Période 1</a:t>
                      </a:r>
                    </a:p>
                    <a:p>
                      <a:pPr marL="0" marR="0" indent="0" algn="ctr" defTabSz="914400" rtl="0" eaLnBrk="1" fontAlgn="auto" latinLnBrk="0" hangingPunct="1">
                        <a:lnSpc>
                          <a:spcPct val="85000"/>
                        </a:lnSpc>
                        <a:spcBef>
                          <a:spcPts val="0"/>
                        </a:spcBef>
                        <a:spcAft>
                          <a:spcPts val="0"/>
                        </a:spcAft>
                        <a:buClrTx/>
                        <a:buSzTx/>
                        <a:buFontTx/>
                        <a:buNone/>
                        <a:tabLst/>
                        <a:defRPr/>
                      </a:pPr>
                      <a:r>
                        <a:rPr lang="fr-FR" sz="700" b="0" kern="1200" cap="all">
                          <a:solidFill>
                            <a:schemeClr val="bg1"/>
                          </a:solidFill>
                          <a:latin typeface="+mn-lt"/>
                          <a:ea typeface="+mn-ea"/>
                          <a:cs typeface="+mn-cs"/>
                        </a:rPr>
                        <a:t> du __/__/__ au __/__/__</a:t>
                      </a:r>
                      <a:endParaRPr lang="fr-FR" sz="700" b="1" cap="all">
                        <a:solidFill>
                          <a:schemeClr val="bg1"/>
                        </a:solidFill>
                        <a:latin typeface="+mj-lt"/>
                      </a:endParaRPr>
                    </a:p>
                  </a:txBody>
                  <a:tcPr marL="74567" marR="74567" marT="37284" marB="3728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85000"/>
                        </a:lnSpc>
                      </a:pPr>
                      <a:r>
                        <a:rPr lang="fr-FR" sz="700" b="1" kern="1200" cap="all">
                          <a:solidFill>
                            <a:schemeClr val="bg1"/>
                          </a:solidFill>
                          <a:latin typeface="+mn-lt"/>
                          <a:ea typeface="+mn-ea"/>
                          <a:cs typeface="+mn-cs"/>
                        </a:rPr>
                        <a:t>Ressources mobilisées</a:t>
                      </a:r>
                      <a:endParaRPr lang="fr-FR" sz="700" b="1" u="sng" cap="all">
                        <a:solidFill>
                          <a:schemeClr val="bg1"/>
                        </a:solidFill>
                        <a:latin typeface="+mj-lt"/>
                      </a:endParaRPr>
                    </a:p>
                  </a:txBody>
                  <a:tcPr marL="74567" marR="74567" marT="37284" marB="3728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85000"/>
                        </a:lnSpc>
                      </a:pPr>
                      <a:r>
                        <a:rPr lang="fr-FR" sz="700" b="1" cap="all">
                          <a:solidFill>
                            <a:schemeClr val="bg1"/>
                          </a:solidFill>
                          <a:latin typeface="+mj-lt"/>
                        </a:rPr>
                        <a:t>Acquis de la période</a:t>
                      </a:r>
                      <a:endParaRPr lang="fr-FR" sz="700" b="0" cap="all">
                        <a:solidFill>
                          <a:schemeClr val="bg1"/>
                        </a:solidFill>
                        <a:latin typeface="+mj-lt"/>
                      </a:endParaRPr>
                    </a:p>
                  </a:txBody>
                  <a:tcPr marL="74567" marR="74567" marT="37284" marB="3728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85000"/>
                        </a:lnSpc>
                      </a:pPr>
                      <a:r>
                        <a:rPr lang="fr-FR" sz="700" b="1" cap="all">
                          <a:solidFill>
                            <a:schemeClr val="bg1"/>
                          </a:solidFill>
                          <a:latin typeface="+mj-lt"/>
                        </a:rPr>
                        <a:t>Points restants à renforcer</a:t>
                      </a:r>
                    </a:p>
                    <a:p>
                      <a:pPr marL="0" marR="0" indent="0" algn="ctr" defTabSz="914400" rtl="0" eaLnBrk="1" fontAlgn="auto" latinLnBrk="0" hangingPunct="1">
                        <a:lnSpc>
                          <a:spcPct val="85000"/>
                        </a:lnSpc>
                        <a:spcBef>
                          <a:spcPts val="0"/>
                        </a:spcBef>
                        <a:spcAft>
                          <a:spcPts val="0"/>
                        </a:spcAft>
                        <a:buClrTx/>
                        <a:buSzTx/>
                        <a:buFontTx/>
                        <a:buNone/>
                        <a:tabLst/>
                        <a:defRPr/>
                      </a:pPr>
                      <a:r>
                        <a:rPr lang="fr-FR" sz="700" b="0" kern="1200" cap="all">
                          <a:solidFill>
                            <a:schemeClr val="bg1"/>
                          </a:solidFill>
                          <a:latin typeface="+mn-lt"/>
                          <a:ea typeface="+mn-ea"/>
                          <a:cs typeface="+mn-cs"/>
                        </a:rPr>
                        <a:t>Date : __/__/__</a:t>
                      </a:r>
                    </a:p>
                  </a:txBody>
                  <a:tcPr marL="74567" marR="74567" marT="37284" marB="3728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85000"/>
                        </a:lnSpc>
                      </a:pPr>
                      <a:r>
                        <a:rPr lang="fr-FR" sz="700" b="1" cap="all">
                          <a:solidFill>
                            <a:schemeClr val="bg1"/>
                          </a:solidFill>
                          <a:latin typeface="+mj-lt"/>
                        </a:rPr>
                        <a:t>Décisions</a:t>
                      </a:r>
                      <a:r>
                        <a:rPr lang="fr-FR" sz="700" b="1" cap="all" baseline="0">
                          <a:solidFill>
                            <a:schemeClr val="bg1"/>
                          </a:solidFill>
                          <a:latin typeface="+mj-lt"/>
                        </a:rPr>
                        <a:t> prises</a:t>
                      </a:r>
                      <a:endParaRPr lang="fr-FR" sz="700" b="1" cap="all">
                        <a:solidFill>
                          <a:schemeClr val="bg1"/>
                        </a:solidFill>
                        <a:latin typeface="+mj-lt"/>
                      </a:endParaRPr>
                    </a:p>
                  </a:txBody>
                  <a:tcPr marL="74567" marR="74567" marT="37284" marB="3728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85000"/>
                        </a:lnSpc>
                      </a:pPr>
                      <a:r>
                        <a:rPr lang="fr-FR" sz="700" b="1" cap="all">
                          <a:solidFill>
                            <a:schemeClr val="bg1"/>
                          </a:solidFill>
                          <a:latin typeface="+mj-lt"/>
                        </a:rPr>
                        <a:t>Objectifs de la</a:t>
                      </a:r>
                      <a:br>
                        <a:rPr lang="fr-FR" sz="700" b="1" cap="all">
                          <a:solidFill>
                            <a:schemeClr val="bg1"/>
                          </a:solidFill>
                          <a:latin typeface="+mj-lt"/>
                        </a:rPr>
                      </a:br>
                      <a:r>
                        <a:rPr lang="fr-FR" sz="700" b="1" cap="all">
                          <a:solidFill>
                            <a:schemeClr val="bg1"/>
                          </a:solidFill>
                          <a:latin typeface="+mj-lt"/>
                        </a:rPr>
                        <a:t>prochaine période</a:t>
                      </a:r>
                      <a:endParaRPr lang="fr-FR" sz="700" cap="all">
                        <a:solidFill>
                          <a:schemeClr val="bg1"/>
                        </a:solidFill>
                        <a:latin typeface="+mj-lt"/>
                      </a:endParaRPr>
                    </a:p>
                  </a:txBody>
                  <a:tcPr marL="74567" marR="74567" marT="37284" marB="37284" anchor="b">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2" name="Line 61">
            <a:extLst>
              <a:ext uri="{FF2B5EF4-FFF2-40B4-BE49-F238E27FC236}">
                <a16:creationId xmlns:a16="http://schemas.microsoft.com/office/drawing/2014/main" id="{A3BCEBEF-9BD8-435B-94CA-F6EC29DBDDBA}"/>
              </a:ext>
            </a:extLst>
          </p:cNvPr>
          <p:cNvSpPr>
            <a:spLocks noChangeShapeType="1"/>
          </p:cNvSpPr>
          <p:nvPr userDrawn="1"/>
        </p:nvSpPr>
        <p:spPr bwMode="auto">
          <a:xfrm>
            <a:off x="4368180" y="1857169"/>
            <a:ext cx="0" cy="4562885"/>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61">
            <a:extLst>
              <a:ext uri="{FF2B5EF4-FFF2-40B4-BE49-F238E27FC236}">
                <a16:creationId xmlns:a16="http://schemas.microsoft.com/office/drawing/2014/main" id="{F477B8A9-51BB-4D43-A861-9D898B53B116}"/>
              </a:ext>
            </a:extLst>
          </p:cNvPr>
          <p:cNvSpPr>
            <a:spLocks noChangeShapeType="1"/>
          </p:cNvSpPr>
          <p:nvPr userDrawn="1"/>
        </p:nvSpPr>
        <p:spPr bwMode="auto">
          <a:xfrm>
            <a:off x="5587380" y="1857169"/>
            <a:ext cx="0" cy="4562885"/>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61">
            <a:extLst>
              <a:ext uri="{FF2B5EF4-FFF2-40B4-BE49-F238E27FC236}">
                <a16:creationId xmlns:a16="http://schemas.microsoft.com/office/drawing/2014/main" id="{8CA52007-3BAF-4C03-B149-17A7A09739F5}"/>
              </a:ext>
            </a:extLst>
          </p:cNvPr>
          <p:cNvSpPr>
            <a:spLocks noChangeShapeType="1"/>
          </p:cNvSpPr>
          <p:nvPr userDrawn="1"/>
        </p:nvSpPr>
        <p:spPr bwMode="auto">
          <a:xfrm>
            <a:off x="6758955" y="1821245"/>
            <a:ext cx="0" cy="4562885"/>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61">
            <a:extLst>
              <a:ext uri="{FF2B5EF4-FFF2-40B4-BE49-F238E27FC236}">
                <a16:creationId xmlns:a16="http://schemas.microsoft.com/office/drawing/2014/main" id="{7C1B9095-75F7-4B7E-919E-70B551A3BB9B}"/>
              </a:ext>
            </a:extLst>
          </p:cNvPr>
          <p:cNvSpPr>
            <a:spLocks noChangeShapeType="1"/>
          </p:cNvSpPr>
          <p:nvPr userDrawn="1"/>
        </p:nvSpPr>
        <p:spPr bwMode="auto">
          <a:xfrm>
            <a:off x="8073405" y="1821245"/>
            <a:ext cx="0" cy="4562885"/>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058387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ableau - Chapitre 4">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94DFD407-39E5-4A68-8572-9266CA1B479A}"/>
              </a:ext>
            </a:extLst>
          </p:cNvPr>
          <p:cNvSpPr/>
          <p:nvPr userDrawn="1"/>
        </p:nvSpPr>
        <p:spPr>
          <a:xfrm>
            <a:off x="317499" y="1795482"/>
            <a:ext cx="1547225" cy="4872383"/>
          </a:xfrm>
          <a:prstGeom prst="rect">
            <a:avLst/>
          </a:prstGeom>
          <a:solidFill>
            <a:srgbClr val="36C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58666462-6977-468A-B143-D558D4F0F95A}"/>
              </a:ext>
            </a:extLst>
          </p:cNvPr>
          <p:cNvSpPr/>
          <p:nvPr userDrawn="1"/>
        </p:nvSpPr>
        <p:spPr>
          <a:xfrm>
            <a:off x="317499" y="1100495"/>
            <a:ext cx="11256611" cy="580322"/>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Line 61">
            <a:extLst>
              <a:ext uri="{FF2B5EF4-FFF2-40B4-BE49-F238E27FC236}">
                <a16:creationId xmlns:a16="http://schemas.microsoft.com/office/drawing/2014/main" id="{B9E7CACA-A28E-40A8-A6F2-3AD59F36733D}"/>
              </a:ext>
            </a:extLst>
          </p:cNvPr>
          <p:cNvSpPr>
            <a:spLocks noChangeShapeType="1"/>
          </p:cNvSpPr>
          <p:nvPr userDrawn="1"/>
        </p:nvSpPr>
        <p:spPr bwMode="auto">
          <a:xfrm>
            <a:off x="3872880" y="1821246"/>
            <a:ext cx="0" cy="4562885"/>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61">
            <a:extLst>
              <a:ext uri="{FF2B5EF4-FFF2-40B4-BE49-F238E27FC236}">
                <a16:creationId xmlns:a16="http://schemas.microsoft.com/office/drawing/2014/main" id="{D1049098-4BA1-4191-9854-3D84E09EAEAF}"/>
              </a:ext>
            </a:extLst>
          </p:cNvPr>
          <p:cNvSpPr>
            <a:spLocks noChangeShapeType="1"/>
          </p:cNvSpPr>
          <p:nvPr userDrawn="1"/>
        </p:nvSpPr>
        <p:spPr bwMode="auto">
          <a:xfrm>
            <a:off x="1953490" y="3163193"/>
            <a:ext cx="9620619" cy="0"/>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61">
            <a:extLst>
              <a:ext uri="{FF2B5EF4-FFF2-40B4-BE49-F238E27FC236}">
                <a16:creationId xmlns:a16="http://schemas.microsoft.com/office/drawing/2014/main" id="{146CAAA4-C226-4264-8737-008573E7DCA4}"/>
              </a:ext>
            </a:extLst>
          </p:cNvPr>
          <p:cNvSpPr>
            <a:spLocks noChangeShapeType="1"/>
          </p:cNvSpPr>
          <p:nvPr userDrawn="1"/>
        </p:nvSpPr>
        <p:spPr bwMode="auto">
          <a:xfrm>
            <a:off x="1953490" y="4629321"/>
            <a:ext cx="9620620" cy="0"/>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77" name="Tableau 76">
            <a:extLst>
              <a:ext uri="{FF2B5EF4-FFF2-40B4-BE49-F238E27FC236}">
                <a16:creationId xmlns:a16="http://schemas.microsoft.com/office/drawing/2014/main" id="{87A423FD-A875-4B1A-8390-3A079FC56157}"/>
              </a:ext>
            </a:extLst>
          </p:cNvPr>
          <p:cNvGraphicFramePr>
            <a:graphicFrameLocks noGrp="1"/>
          </p:cNvGraphicFramePr>
          <p:nvPr userDrawn="1">
            <p:extLst>
              <p:ext uri="{D42A27DB-BD31-4B8C-83A1-F6EECF244321}">
                <p14:modId xmlns:p14="http://schemas.microsoft.com/office/powerpoint/2010/main" val="3497750293"/>
              </p:ext>
            </p:extLst>
          </p:nvPr>
        </p:nvGraphicFramePr>
        <p:xfrm>
          <a:off x="617890" y="1007370"/>
          <a:ext cx="8712970" cy="562361"/>
        </p:xfrm>
        <a:graphic>
          <a:graphicData uri="http://schemas.openxmlformats.org/drawingml/2006/table">
            <a:tbl>
              <a:tblPr firstRow="1" bandRow="1">
                <a:tableStyleId>{2D5ABB26-0587-4C30-8999-92F81FD0307C}</a:tableStyleId>
              </a:tblPr>
              <a:tblGrid>
                <a:gridCol w="1244710">
                  <a:extLst>
                    <a:ext uri="{9D8B030D-6E8A-4147-A177-3AD203B41FA5}">
                      <a16:colId xmlns:a16="http://schemas.microsoft.com/office/drawing/2014/main" val="20000"/>
                    </a:ext>
                  </a:extLst>
                </a:gridCol>
                <a:gridCol w="2010280">
                  <a:extLst>
                    <a:ext uri="{9D8B030D-6E8A-4147-A177-3AD203B41FA5}">
                      <a16:colId xmlns:a16="http://schemas.microsoft.com/office/drawing/2014/main" val="20001"/>
                    </a:ext>
                  </a:extLst>
                </a:gridCol>
                <a:gridCol w="5457980">
                  <a:extLst>
                    <a:ext uri="{9D8B030D-6E8A-4147-A177-3AD203B41FA5}">
                      <a16:colId xmlns:a16="http://schemas.microsoft.com/office/drawing/2014/main" val="20002"/>
                    </a:ext>
                  </a:extLst>
                </a:gridCol>
              </a:tblGrid>
              <a:tr h="562361">
                <a:tc>
                  <a:txBody>
                    <a:bodyPr/>
                    <a:lstStyle/>
                    <a:p>
                      <a:pPr algn="ctr">
                        <a:lnSpc>
                          <a:spcPct val="85000"/>
                        </a:lnSpc>
                      </a:pPr>
                      <a:r>
                        <a:rPr lang="fr-FR" sz="800" b="1" u="none" cap="all" baseline="0">
                          <a:solidFill>
                            <a:schemeClr val="bg1"/>
                          </a:solidFill>
                          <a:latin typeface="+mj-lt"/>
                        </a:rPr>
                        <a:t>Compétences du métier </a:t>
                      </a:r>
                    </a:p>
                  </a:txBody>
                  <a:tcPr marL="74567" marR="74567" marT="37284" marB="37284"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85000"/>
                        </a:lnSpc>
                      </a:pPr>
                      <a:r>
                        <a:rPr lang="fr-FR" sz="800" b="1" u="none" kern="1200" cap="all" baseline="0">
                          <a:solidFill>
                            <a:schemeClr val="bg1"/>
                          </a:solidFill>
                          <a:latin typeface="+mn-lt"/>
                          <a:ea typeface="+mn-ea"/>
                          <a:cs typeface="+mn-cs"/>
                        </a:rPr>
                        <a:t>Compétences</a:t>
                      </a:r>
                      <a:br>
                        <a:rPr lang="fr-FR" sz="800" b="1" u="none" kern="1200" cap="all" baseline="0">
                          <a:solidFill>
                            <a:schemeClr val="bg1"/>
                          </a:solidFill>
                          <a:latin typeface="+mn-lt"/>
                          <a:ea typeface="+mn-ea"/>
                          <a:cs typeface="+mn-cs"/>
                        </a:rPr>
                      </a:br>
                      <a:r>
                        <a:rPr lang="fr-FR" sz="800" b="1" u="none" kern="1200" cap="all" baseline="0">
                          <a:solidFill>
                            <a:schemeClr val="bg1"/>
                          </a:solidFill>
                          <a:latin typeface="+mn-lt"/>
                          <a:ea typeface="+mn-ea"/>
                          <a:cs typeface="+mn-cs"/>
                        </a:rPr>
                        <a:t>de la personne tutorée</a:t>
                      </a:r>
                    </a:p>
                  </a:txBody>
                  <a:tcPr marL="74567" marR="74567" marT="37284" marB="3728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85000"/>
                        </a:lnSpc>
                      </a:pPr>
                      <a:r>
                        <a:rPr lang="fr-FR" sz="800" b="1" u="none" kern="1200" cap="all" baseline="0">
                          <a:solidFill>
                            <a:schemeClr val="bg1"/>
                          </a:solidFill>
                          <a:latin typeface="+mn-lt"/>
                          <a:ea typeface="+mn-ea"/>
                          <a:cs typeface="+mn-cs"/>
                        </a:rPr>
                        <a:t>Commentaires du tuteur</a:t>
                      </a:r>
                      <a:br>
                        <a:rPr lang="fr-FR" sz="800" b="1" u="none" kern="1200" cap="all" baseline="0">
                          <a:solidFill>
                            <a:schemeClr val="bg1"/>
                          </a:solidFill>
                          <a:latin typeface="+mn-lt"/>
                          <a:ea typeface="+mn-ea"/>
                          <a:cs typeface="+mn-cs"/>
                        </a:rPr>
                      </a:br>
                      <a:r>
                        <a:rPr lang="fr-FR" sz="800" b="0" i="0" u="none" kern="1200" cap="all" baseline="0">
                          <a:solidFill>
                            <a:schemeClr val="bg1"/>
                          </a:solidFill>
                          <a:latin typeface="+mn-lt"/>
                          <a:ea typeface="+mn-ea"/>
                          <a:cs typeface="+mn-cs"/>
                        </a:rPr>
                        <a:t>(si des éléments sont non acquis ou à renforcer)</a:t>
                      </a:r>
                    </a:p>
                  </a:txBody>
                  <a:tcPr marL="74567" marR="74567" marT="37284" marB="3728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pSp>
        <p:nvGrpSpPr>
          <p:cNvPr id="3" name="Groupe 2">
            <a:extLst>
              <a:ext uri="{FF2B5EF4-FFF2-40B4-BE49-F238E27FC236}">
                <a16:creationId xmlns:a16="http://schemas.microsoft.com/office/drawing/2014/main" id="{FC591EC5-DC70-4F73-BA28-0ADDCED13C26}"/>
              </a:ext>
            </a:extLst>
          </p:cNvPr>
          <p:cNvGrpSpPr/>
          <p:nvPr userDrawn="1"/>
        </p:nvGrpSpPr>
        <p:grpSpPr>
          <a:xfrm>
            <a:off x="8573211" y="-399273"/>
            <a:ext cx="2852704" cy="2194755"/>
            <a:chOff x="8589836" y="-191390"/>
            <a:chExt cx="2852704" cy="1858267"/>
          </a:xfrm>
        </p:grpSpPr>
        <p:sp>
          <p:nvSpPr>
            <p:cNvPr id="73" name="Freeform 6">
              <a:extLst>
                <a:ext uri="{FF2B5EF4-FFF2-40B4-BE49-F238E27FC236}">
                  <a16:creationId xmlns:a16="http://schemas.microsoft.com/office/drawing/2014/main" id="{EAFE9CED-6CA5-4156-BDAB-CB6001FCC236}"/>
                </a:ext>
              </a:extLst>
            </p:cNvPr>
            <p:cNvSpPr>
              <a:spLocks/>
            </p:cNvSpPr>
            <p:nvPr userDrawn="1"/>
          </p:nvSpPr>
          <p:spPr bwMode="auto">
            <a:xfrm>
              <a:off x="8589836" y="-191390"/>
              <a:ext cx="2796647" cy="1858267"/>
            </a:xfrm>
            <a:custGeom>
              <a:avLst/>
              <a:gdLst>
                <a:gd name="T0" fmla="*/ 1824 w 1824"/>
                <a:gd name="T1" fmla="*/ 1195 h 1315"/>
                <a:gd name="T2" fmla="*/ 1741 w 1824"/>
                <a:gd name="T3" fmla="*/ 0 h 1315"/>
                <a:gd name="T4" fmla="*/ 0 w 1824"/>
                <a:gd name="T5" fmla="*/ 0 h 1315"/>
                <a:gd name="T6" fmla="*/ 93 w 1824"/>
                <a:gd name="T7" fmla="*/ 1315 h 1315"/>
                <a:gd name="T8" fmla="*/ 1824 w 1824"/>
                <a:gd name="T9" fmla="*/ 1195 h 1315"/>
              </a:gdLst>
              <a:ahLst/>
              <a:cxnLst>
                <a:cxn ang="0">
                  <a:pos x="T0" y="T1"/>
                </a:cxn>
                <a:cxn ang="0">
                  <a:pos x="T2" y="T3"/>
                </a:cxn>
                <a:cxn ang="0">
                  <a:pos x="T4" y="T5"/>
                </a:cxn>
                <a:cxn ang="0">
                  <a:pos x="T6" y="T7"/>
                </a:cxn>
                <a:cxn ang="0">
                  <a:pos x="T8" y="T9"/>
                </a:cxn>
              </a:cxnLst>
              <a:rect l="0" t="0" r="r" b="b"/>
              <a:pathLst>
                <a:path w="1824" h="1315">
                  <a:moveTo>
                    <a:pt x="1824" y="1195"/>
                  </a:moveTo>
                  <a:lnTo>
                    <a:pt x="1741" y="0"/>
                  </a:lnTo>
                  <a:lnTo>
                    <a:pt x="0" y="0"/>
                  </a:lnTo>
                  <a:lnTo>
                    <a:pt x="93" y="1315"/>
                  </a:lnTo>
                  <a:lnTo>
                    <a:pt x="1824" y="1195"/>
                  </a:lnTo>
                  <a:close/>
                </a:path>
              </a:pathLst>
            </a:custGeom>
            <a:solidFill>
              <a:schemeClr val="bg1"/>
            </a:solidFill>
            <a:ln w="12700">
              <a:noFill/>
            </a:ln>
            <a:effectLst/>
          </p:spPr>
          <p:txBody>
            <a:bodyPr vert="horz" wrap="square" lIns="91440" tIns="45720" rIns="91440" bIns="45720" numCol="1" anchor="t" anchorCtr="0" compatLnSpc="1">
              <a:prstTxWarp prst="textNoShape">
                <a:avLst/>
              </a:prstTxWarp>
            </a:bodyPr>
            <a:lstStyle/>
            <a:p>
              <a:endParaRPr lang="fr-FR"/>
            </a:p>
          </p:txBody>
        </p:sp>
        <p:sp>
          <p:nvSpPr>
            <p:cNvPr id="78" name="Rectangle 77">
              <a:extLst>
                <a:ext uri="{FF2B5EF4-FFF2-40B4-BE49-F238E27FC236}">
                  <a16:creationId xmlns:a16="http://schemas.microsoft.com/office/drawing/2014/main" id="{C3196C52-23FF-4CBA-940B-91B735369147}"/>
                </a:ext>
              </a:extLst>
            </p:cNvPr>
            <p:cNvSpPr/>
            <p:nvPr userDrawn="1"/>
          </p:nvSpPr>
          <p:spPr>
            <a:xfrm>
              <a:off x="8823665" y="333814"/>
              <a:ext cx="1985502" cy="230832"/>
            </a:xfrm>
            <a:prstGeom prst="rect">
              <a:avLst/>
            </a:prstGeom>
          </p:spPr>
          <p:txBody>
            <a:bodyPr wrap="square">
              <a:spAutoFit/>
            </a:bodyPr>
            <a:lstStyle/>
            <a:p>
              <a:r>
                <a:rPr lang="fr-FR" sz="900" b="1">
                  <a:solidFill>
                    <a:schemeClr val="accent5"/>
                  </a:solidFill>
                </a:rPr>
                <a:t>SALARIÉ(E) TUTORÉ(E)</a:t>
              </a:r>
            </a:p>
          </p:txBody>
        </p:sp>
        <p:sp>
          <p:nvSpPr>
            <p:cNvPr id="79" name="Rectangle 78">
              <a:extLst>
                <a:ext uri="{FF2B5EF4-FFF2-40B4-BE49-F238E27FC236}">
                  <a16:creationId xmlns:a16="http://schemas.microsoft.com/office/drawing/2014/main" id="{E722489F-244F-40FF-B42E-011E5CD1554D}"/>
                </a:ext>
              </a:extLst>
            </p:cNvPr>
            <p:cNvSpPr/>
            <p:nvPr userDrawn="1"/>
          </p:nvSpPr>
          <p:spPr>
            <a:xfrm>
              <a:off x="8823665" y="755809"/>
              <a:ext cx="1985502" cy="230832"/>
            </a:xfrm>
            <a:prstGeom prst="rect">
              <a:avLst/>
            </a:prstGeom>
          </p:spPr>
          <p:txBody>
            <a:bodyPr wrap="square">
              <a:spAutoFit/>
            </a:bodyPr>
            <a:lstStyle/>
            <a:p>
              <a:r>
                <a:rPr lang="fr-FR" sz="900" b="1">
                  <a:solidFill>
                    <a:schemeClr val="accent5"/>
                  </a:solidFill>
                </a:rPr>
                <a:t>TUTEUR / TUTRICE</a:t>
              </a:r>
            </a:p>
          </p:txBody>
        </p:sp>
        <p:sp>
          <p:nvSpPr>
            <p:cNvPr id="84" name="Rectangle 83">
              <a:extLst>
                <a:ext uri="{FF2B5EF4-FFF2-40B4-BE49-F238E27FC236}">
                  <a16:creationId xmlns:a16="http://schemas.microsoft.com/office/drawing/2014/main" id="{4207518C-AD6D-4705-8C02-87758B19FACA}"/>
                </a:ext>
              </a:extLst>
            </p:cNvPr>
            <p:cNvSpPr/>
            <p:nvPr userDrawn="1"/>
          </p:nvSpPr>
          <p:spPr>
            <a:xfrm>
              <a:off x="8822067" y="538872"/>
              <a:ext cx="2452303" cy="216982"/>
            </a:xfrm>
            <a:prstGeom prst="rect">
              <a:avLst/>
            </a:prstGeom>
          </p:spPr>
          <p:txBody>
            <a:bodyPr wrap="square" anchor="t">
              <a:spAutoFit/>
            </a:bodyPr>
            <a:lstStyle/>
            <a:p>
              <a:pPr>
                <a:lnSpc>
                  <a:spcPct val="90000"/>
                </a:lnSpc>
                <a:spcAft>
                  <a:spcPts val="600"/>
                </a:spcAft>
              </a:pPr>
              <a:r>
                <a:rPr lang="fr-FR" sz="900" b="1"/>
                <a:t>Nom et Prénom :</a:t>
              </a:r>
              <a:endParaRPr lang="fr-FR" sz="900">
                <a:solidFill>
                  <a:schemeClr val="tx1">
                    <a:lumMod val="50000"/>
                    <a:lumOff val="50000"/>
                  </a:schemeClr>
                </a:solidFill>
              </a:endParaRPr>
            </a:p>
          </p:txBody>
        </p:sp>
        <p:sp>
          <p:nvSpPr>
            <p:cNvPr id="85" name="Rectangle 84">
              <a:extLst>
                <a:ext uri="{FF2B5EF4-FFF2-40B4-BE49-F238E27FC236}">
                  <a16:creationId xmlns:a16="http://schemas.microsoft.com/office/drawing/2014/main" id="{5C5E1955-81FF-4C6D-B87A-1388643808FE}"/>
                </a:ext>
              </a:extLst>
            </p:cNvPr>
            <p:cNvSpPr/>
            <p:nvPr userDrawn="1"/>
          </p:nvSpPr>
          <p:spPr>
            <a:xfrm>
              <a:off x="8822067" y="900482"/>
              <a:ext cx="2452303" cy="620170"/>
            </a:xfrm>
            <a:prstGeom prst="rect">
              <a:avLst/>
            </a:prstGeom>
          </p:spPr>
          <p:txBody>
            <a:bodyPr wrap="square" anchor="t">
              <a:spAutoFit/>
            </a:bodyPr>
            <a:lstStyle/>
            <a:p>
              <a:pPr>
                <a:lnSpc>
                  <a:spcPct val="90000"/>
                </a:lnSpc>
                <a:spcAft>
                  <a:spcPts val="600"/>
                </a:spcAft>
              </a:pPr>
              <a:r>
                <a:rPr lang="fr-FR" sz="900" b="1"/>
                <a:t>Nom et Prénom :</a:t>
              </a:r>
              <a:endParaRPr lang="fr-FR" sz="900">
                <a:solidFill>
                  <a:schemeClr val="tx1">
                    <a:lumMod val="50000"/>
                    <a:lumOff val="50000"/>
                  </a:schemeClr>
                </a:solidFill>
              </a:endParaRPr>
            </a:p>
            <a:p>
              <a:pPr>
                <a:lnSpc>
                  <a:spcPct val="90000"/>
                </a:lnSpc>
                <a:spcAft>
                  <a:spcPts val="600"/>
                </a:spcAft>
              </a:pPr>
              <a:r>
                <a:rPr lang="fr-FR" sz="900" b="1"/>
                <a:t>Service : </a:t>
              </a:r>
            </a:p>
            <a:p>
              <a:pPr>
                <a:lnSpc>
                  <a:spcPct val="90000"/>
                </a:lnSpc>
                <a:spcAft>
                  <a:spcPts val="600"/>
                </a:spcAft>
              </a:pPr>
              <a:r>
                <a:rPr lang="fr-FR" sz="900" b="1"/>
                <a:t>Date :</a:t>
              </a:r>
              <a:endParaRPr lang="fr-FR" sz="900">
                <a:solidFill>
                  <a:schemeClr val="tx1">
                    <a:lumMod val="50000"/>
                    <a:lumOff val="50000"/>
                  </a:schemeClr>
                </a:solidFill>
              </a:endParaRPr>
            </a:p>
          </p:txBody>
        </p:sp>
        <p:sp>
          <p:nvSpPr>
            <p:cNvPr id="86" name="Espace réservé du texte 37">
              <a:extLst>
                <a:ext uri="{FF2B5EF4-FFF2-40B4-BE49-F238E27FC236}">
                  <a16:creationId xmlns:a16="http://schemas.microsoft.com/office/drawing/2014/main" id="{15478A89-8408-4AD6-9104-C487E6FD7B22}"/>
                </a:ext>
              </a:extLst>
            </p:cNvPr>
            <p:cNvSpPr txBox="1">
              <a:spLocks/>
            </p:cNvSpPr>
            <p:nvPr userDrawn="1"/>
          </p:nvSpPr>
          <p:spPr>
            <a:xfrm>
              <a:off x="9801127" y="542534"/>
              <a:ext cx="1626642"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87" name="Espace réservé du texte 37">
              <a:extLst>
                <a:ext uri="{FF2B5EF4-FFF2-40B4-BE49-F238E27FC236}">
                  <a16:creationId xmlns:a16="http://schemas.microsoft.com/office/drawing/2014/main" id="{BC4E891E-3B3D-46A9-95A8-31314584AD06}"/>
                </a:ext>
              </a:extLst>
            </p:cNvPr>
            <p:cNvSpPr txBox="1">
              <a:spLocks/>
            </p:cNvSpPr>
            <p:nvPr userDrawn="1"/>
          </p:nvSpPr>
          <p:spPr>
            <a:xfrm>
              <a:off x="9786356" y="913203"/>
              <a:ext cx="1656184"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88" name="Espace réservé du texte 37">
              <a:extLst>
                <a:ext uri="{FF2B5EF4-FFF2-40B4-BE49-F238E27FC236}">
                  <a16:creationId xmlns:a16="http://schemas.microsoft.com/office/drawing/2014/main" id="{0648D7A0-0150-4805-A294-8D73DAB70212}"/>
                </a:ext>
              </a:extLst>
            </p:cNvPr>
            <p:cNvSpPr txBox="1">
              <a:spLocks/>
            </p:cNvSpPr>
            <p:nvPr userDrawn="1"/>
          </p:nvSpPr>
          <p:spPr>
            <a:xfrm>
              <a:off x="9347485" y="1076726"/>
              <a:ext cx="2062041"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89" name="Espace réservé du texte 37">
              <a:extLst>
                <a:ext uri="{FF2B5EF4-FFF2-40B4-BE49-F238E27FC236}">
                  <a16:creationId xmlns:a16="http://schemas.microsoft.com/office/drawing/2014/main" id="{7B5C8B29-D547-48E8-AEC9-427114BBD5CA}"/>
                </a:ext>
              </a:extLst>
            </p:cNvPr>
            <p:cNvSpPr txBox="1">
              <a:spLocks/>
            </p:cNvSpPr>
            <p:nvPr userDrawn="1"/>
          </p:nvSpPr>
          <p:spPr>
            <a:xfrm>
              <a:off x="9218270" y="1244248"/>
              <a:ext cx="1539777"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grpSp>
      <p:grpSp>
        <p:nvGrpSpPr>
          <p:cNvPr id="91" name="Groupe 90">
            <a:extLst>
              <a:ext uri="{FF2B5EF4-FFF2-40B4-BE49-F238E27FC236}">
                <a16:creationId xmlns:a16="http://schemas.microsoft.com/office/drawing/2014/main" id="{47795A29-F23E-40D9-AC00-C241CA275A04}"/>
              </a:ext>
            </a:extLst>
          </p:cNvPr>
          <p:cNvGrpSpPr/>
          <p:nvPr userDrawn="1"/>
        </p:nvGrpSpPr>
        <p:grpSpPr>
          <a:xfrm>
            <a:off x="2504728" y="2150996"/>
            <a:ext cx="792088" cy="561116"/>
            <a:chOff x="2576736" y="3645024"/>
            <a:chExt cx="792088" cy="561116"/>
          </a:xfrm>
        </p:grpSpPr>
        <p:sp>
          <p:nvSpPr>
            <p:cNvPr id="92" name="Rectangle 91">
              <a:extLst>
                <a:ext uri="{FF2B5EF4-FFF2-40B4-BE49-F238E27FC236}">
                  <a16:creationId xmlns:a16="http://schemas.microsoft.com/office/drawing/2014/main" id="{65DA61B3-EA27-45F5-8176-4373235DA32D}"/>
                </a:ext>
              </a:extLst>
            </p:cNvPr>
            <p:cNvSpPr/>
            <p:nvPr userDrawn="1"/>
          </p:nvSpPr>
          <p:spPr>
            <a:xfrm>
              <a:off x="2648744" y="3645024"/>
              <a:ext cx="720080" cy="561116"/>
            </a:xfrm>
            <a:prstGeom prst="rect">
              <a:avLst/>
            </a:prstGeom>
          </p:spPr>
          <p:txBody>
            <a:bodyPr wrap="square">
              <a:spAutoFit/>
            </a:bodyPr>
            <a:lstStyle/>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Non 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À renforcer</a:t>
              </a:r>
            </a:p>
          </p:txBody>
        </p:sp>
        <p:sp>
          <p:nvSpPr>
            <p:cNvPr id="93" name="Rectangle 92">
              <a:extLst>
                <a:ext uri="{FF2B5EF4-FFF2-40B4-BE49-F238E27FC236}">
                  <a16:creationId xmlns:a16="http://schemas.microsoft.com/office/drawing/2014/main" id="{96964C3A-D46F-4383-95B4-EC6D0FD35EE8}"/>
                </a:ext>
              </a:extLst>
            </p:cNvPr>
            <p:cNvSpPr/>
            <p:nvPr userDrawn="1"/>
          </p:nvSpPr>
          <p:spPr>
            <a:xfrm>
              <a:off x="2576736" y="3683124"/>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Rectangle 93">
              <a:extLst>
                <a:ext uri="{FF2B5EF4-FFF2-40B4-BE49-F238E27FC236}">
                  <a16:creationId xmlns:a16="http://schemas.microsoft.com/office/drawing/2014/main" id="{CC1F4E64-773D-4522-8F61-C73C47B4CF4E}"/>
                </a:ext>
              </a:extLst>
            </p:cNvPr>
            <p:cNvSpPr/>
            <p:nvPr userDrawn="1"/>
          </p:nvSpPr>
          <p:spPr>
            <a:xfrm>
              <a:off x="2576736" y="3865749"/>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a:extLst>
                <a:ext uri="{FF2B5EF4-FFF2-40B4-BE49-F238E27FC236}">
                  <a16:creationId xmlns:a16="http://schemas.microsoft.com/office/drawing/2014/main" id="{65E856D4-7227-4DB1-9006-1ED5E6F85757}"/>
                </a:ext>
              </a:extLst>
            </p:cNvPr>
            <p:cNvSpPr/>
            <p:nvPr userDrawn="1"/>
          </p:nvSpPr>
          <p:spPr>
            <a:xfrm>
              <a:off x="2576736" y="4048373"/>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6" name="Groupe 95">
            <a:extLst>
              <a:ext uri="{FF2B5EF4-FFF2-40B4-BE49-F238E27FC236}">
                <a16:creationId xmlns:a16="http://schemas.microsoft.com/office/drawing/2014/main" id="{E0687E0A-FF79-4C41-B023-6FE1EA6CD791}"/>
              </a:ext>
            </a:extLst>
          </p:cNvPr>
          <p:cNvGrpSpPr/>
          <p:nvPr userDrawn="1"/>
        </p:nvGrpSpPr>
        <p:grpSpPr>
          <a:xfrm>
            <a:off x="2504728" y="3621656"/>
            <a:ext cx="792088" cy="561116"/>
            <a:chOff x="2576736" y="3645024"/>
            <a:chExt cx="792088" cy="561116"/>
          </a:xfrm>
        </p:grpSpPr>
        <p:sp>
          <p:nvSpPr>
            <p:cNvPr id="97" name="Rectangle 96">
              <a:extLst>
                <a:ext uri="{FF2B5EF4-FFF2-40B4-BE49-F238E27FC236}">
                  <a16:creationId xmlns:a16="http://schemas.microsoft.com/office/drawing/2014/main" id="{A4750A5E-41D6-4179-931A-9D64314CB89C}"/>
                </a:ext>
              </a:extLst>
            </p:cNvPr>
            <p:cNvSpPr/>
            <p:nvPr userDrawn="1"/>
          </p:nvSpPr>
          <p:spPr>
            <a:xfrm>
              <a:off x="2648744" y="3645024"/>
              <a:ext cx="720080" cy="561116"/>
            </a:xfrm>
            <a:prstGeom prst="rect">
              <a:avLst/>
            </a:prstGeom>
          </p:spPr>
          <p:txBody>
            <a:bodyPr wrap="square">
              <a:spAutoFit/>
            </a:bodyPr>
            <a:lstStyle/>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Non 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À renforcer</a:t>
              </a:r>
            </a:p>
          </p:txBody>
        </p:sp>
        <p:sp>
          <p:nvSpPr>
            <p:cNvPr id="98" name="Rectangle 97">
              <a:extLst>
                <a:ext uri="{FF2B5EF4-FFF2-40B4-BE49-F238E27FC236}">
                  <a16:creationId xmlns:a16="http://schemas.microsoft.com/office/drawing/2014/main" id="{BB2FD89C-FDD0-46AA-87EC-764749626413}"/>
                </a:ext>
              </a:extLst>
            </p:cNvPr>
            <p:cNvSpPr/>
            <p:nvPr userDrawn="1"/>
          </p:nvSpPr>
          <p:spPr>
            <a:xfrm>
              <a:off x="2576736" y="3683124"/>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a:extLst>
                <a:ext uri="{FF2B5EF4-FFF2-40B4-BE49-F238E27FC236}">
                  <a16:creationId xmlns:a16="http://schemas.microsoft.com/office/drawing/2014/main" id="{A37C29D9-234D-47CA-8CFC-BB2E4BB3ABBC}"/>
                </a:ext>
              </a:extLst>
            </p:cNvPr>
            <p:cNvSpPr/>
            <p:nvPr userDrawn="1"/>
          </p:nvSpPr>
          <p:spPr>
            <a:xfrm>
              <a:off x="2576736" y="3865749"/>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a:extLst>
                <a:ext uri="{FF2B5EF4-FFF2-40B4-BE49-F238E27FC236}">
                  <a16:creationId xmlns:a16="http://schemas.microsoft.com/office/drawing/2014/main" id="{7E4D41DE-B2CE-48C8-9DF2-7704C63E0869}"/>
                </a:ext>
              </a:extLst>
            </p:cNvPr>
            <p:cNvSpPr/>
            <p:nvPr userDrawn="1"/>
          </p:nvSpPr>
          <p:spPr>
            <a:xfrm>
              <a:off x="2576736" y="4048373"/>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1" name="Groupe 100">
            <a:extLst>
              <a:ext uri="{FF2B5EF4-FFF2-40B4-BE49-F238E27FC236}">
                <a16:creationId xmlns:a16="http://schemas.microsoft.com/office/drawing/2014/main" id="{F2ED44B5-F919-44D7-9EA1-1477B2DF3B41}"/>
              </a:ext>
            </a:extLst>
          </p:cNvPr>
          <p:cNvGrpSpPr/>
          <p:nvPr userDrawn="1"/>
        </p:nvGrpSpPr>
        <p:grpSpPr>
          <a:xfrm>
            <a:off x="2504728" y="5103324"/>
            <a:ext cx="792088" cy="561116"/>
            <a:chOff x="2576736" y="3645024"/>
            <a:chExt cx="792088" cy="561116"/>
          </a:xfrm>
        </p:grpSpPr>
        <p:sp>
          <p:nvSpPr>
            <p:cNvPr id="102" name="Rectangle 101">
              <a:extLst>
                <a:ext uri="{FF2B5EF4-FFF2-40B4-BE49-F238E27FC236}">
                  <a16:creationId xmlns:a16="http://schemas.microsoft.com/office/drawing/2014/main" id="{FDD9231E-D25C-4907-8E8F-FC45D854605A}"/>
                </a:ext>
              </a:extLst>
            </p:cNvPr>
            <p:cNvSpPr/>
            <p:nvPr userDrawn="1"/>
          </p:nvSpPr>
          <p:spPr>
            <a:xfrm>
              <a:off x="2648744" y="3645024"/>
              <a:ext cx="720080" cy="561116"/>
            </a:xfrm>
            <a:prstGeom prst="rect">
              <a:avLst/>
            </a:prstGeom>
          </p:spPr>
          <p:txBody>
            <a:bodyPr wrap="square">
              <a:spAutoFit/>
            </a:bodyPr>
            <a:lstStyle/>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Non 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À renforcer</a:t>
              </a:r>
            </a:p>
          </p:txBody>
        </p:sp>
        <p:sp>
          <p:nvSpPr>
            <p:cNvPr id="103" name="Rectangle 102">
              <a:extLst>
                <a:ext uri="{FF2B5EF4-FFF2-40B4-BE49-F238E27FC236}">
                  <a16:creationId xmlns:a16="http://schemas.microsoft.com/office/drawing/2014/main" id="{6A5C0F46-D712-4C06-8D4F-90013017EE2F}"/>
                </a:ext>
              </a:extLst>
            </p:cNvPr>
            <p:cNvSpPr/>
            <p:nvPr userDrawn="1"/>
          </p:nvSpPr>
          <p:spPr>
            <a:xfrm>
              <a:off x="2576736" y="3683124"/>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a:extLst>
                <a:ext uri="{FF2B5EF4-FFF2-40B4-BE49-F238E27FC236}">
                  <a16:creationId xmlns:a16="http://schemas.microsoft.com/office/drawing/2014/main" id="{B3CF1D6F-9CB6-4223-9558-10E740DBC04D}"/>
                </a:ext>
              </a:extLst>
            </p:cNvPr>
            <p:cNvSpPr/>
            <p:nvPr userDrawn="1"/>
          </p:nvSpPr>
          <p:spPr>
            <a:xfrm>
              <a:off x="2576736" y="3865749"/>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a:extLst>
                <a:ext uri="{FF2B5EF4-FFF2-40B4-BE49-F238E27FC236}">
                  <a16:creationId xmlns:a16="http://schemas.microsoft.com/office/drawing/2014/main" id="{1DD4A55D-4DB7-4883-9C4B-593156219CA1}"/>
                </a:ext>
              </a:extLst>
            </p:cNvPr>
            <p:cNvSpPr/>
            <p:nvPr userDrawn="1"/>
          </p:nvSpPr>
          <p:spPr>
            <a:xfrm>
              <a:off x="2576736" y="4048373"/>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6" name="Espace réservé du texte 22">
            <a:extLst>
              <a:ext uri="{FF2B5EF4-FFF2-40B4-BE49-F238E27FC236}">
                <a16:creationId xmlns:a16="http://schemas.microsoft.com/office/drawing/2014/main" id="{FAEF6225-3783-47EE-855E-0515B306C986}"/>
              </a:ext>
            </a:extLst>
          </p:cNvPr>
          <p:cNvSpPr txBox="1">
            <a:spLocks/>
          </p:cNvSpPr>
          <p:nvPr userDrawn="1"/>
        </p:nvSpPr>
        <p:spPr>
          <a:xfrm>
            <a:off x="2478537" y="2168572"/>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08" name="Espace réservé du texte 22">
            <a:extLst>
              <a:ext uri="{FF2B5EF4-FFF2-40B4-BE49-F238E27FC236}">
                <a16:creationId xmlns:a16="http://schemas.microsoft.com/office/drawing/2014/main" id="{AC028766-FB95-4449-A641-1134F0D53E5D}"/>
              </a:ext>
            </a:extLst>
          </p:cNvPr>
          <p:cNvSpPr txBox="1">
            <a:spLocks/>
          </p:cNvSpPr>
          <p:nvPr userDrawn="1"/>
        </p:nvSpPr>
        <p:spPr>
          <a:xfrm>
            <a:off x="2478537" y="2532903"/>
            <a:ext cx="144016" cy="134098"/>
          </a:xfrm>
          <a:prstGeom prst="rect">
            <a:avLst/>
          </a:prstGeom>
          <a:noFill/>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09" name="Espace réservé du texte 22">
            <a:extLst>
              <a:ext uri="{FF2B5EF4-FFF2-40B4-BE49-F238E27FC236}">
                <a16:creationId xmlns:a16="http://schemas.microsoft.com/office/drawing/2014/main" id="{9E92D0A0-F08A-430F-A4D8-3FEEA791A386}"/>
              </a:ext>
            </a:extLst>
          </p:cNvPr>
          <p:cNvSpPr txBox="1">
            <a:spLocks/>
          </p:cNvSpPr>
          <p:nvPr userDrawn="1"/>
        </p:nvSpPr>
        <p:spPr>
          <a:xfrm>
            <a:off x="2478537" y="3640184"/>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0" name="Espace réservé du texte 22">
            <a:extLst>
              <a:ext uri="{FF2B5EF4-FFF2-40B4-BE49-F238E27FC236}">
                <a16:creationId xmlns:a16="http://schemas.microsoft.com/office/drawing/2014/main" id="{CC1F012C-BA2E-40EB-BF69-F27094E0347F}"/>
              </a:ext>
            </a:extLst>
          </p:cNvPr>
          <p:cNvSpPr txBox="1">
            <a:spLocks/>
          </p:cNvSpPr>
          <p:nvPr userDrawn="1"/>
        </p:nvSpPr>
        <p:spPr>
          <a:xfrm>
            <a:off x="2478537" y="3823540"/>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1" name="Espace réservé du texte 22">
            <a:extLst>
              <a:ext uri="{FF2B5EF4-FFF2-40B4-BE49-F238E27FC236}">
                <a16:creationId xmlns:a16="http://schemas.microsoft.com/office/drawing/2014/main" id="{4D5C1A46-97D8-4F15-A83A-E97238443298}"/>
              </a:ext>
            </a:extLst>
          </p:cNvPr>
          <p:cNvSpPr txBox="1">
            <a:spLocks/>
          </p:cNvSpPr>
          <p:nvPr userDrawn="1"/>
        </p:nvSpPr>
        <p:spPr>
          <a:xfrm>
            <a:off x="2478537" y="4004515"/>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2" name="Espace réservé du texte 22">
            <a:extLst>
              <a:ext uri="{FF2B5EF4-FFF2-40B4-BE49-F238E27FC236}">
                <a16:creationId xmlns:a16="http://schemas.microsoft.com/office/drawing/2014/main" id="{1922454D-3480-4569-A90B-FC2A87D6D157}"/>
              </a:ext>
            </a:extLst>
          </p:cNvPr>
          <p:cNvSpPr txBox="1">
            <a:spLocks/>
          </p:cNvSpPr>
          <p:nvPr userDrawn="1"/>
        </p:nvSpPr>
        <p:spPr>
          <a:xfrm>
            <a:off x="2478537" y="5123858"/>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3" name="Espace réservé du texte 22">
            <a:extLst>
              <a:ext uri="{FF2B5EF4-FFF2-40B4-BE49-F238E27FC236}">
                <a16:creationId xmlns:a16="http://schemas.microsoft.com/office/drawing/2014/main" id="{56C1B745-9EF9-4107-B9A7-0562ADBFF487}"/>
              </a:ext>
            </a:extLst>
          </p:cNvPr>
          <p:cNvSpPr txBox="1">
            <a:spLocks/>
          </p:cNvSpPr>
          <p:nvPr userDrawn="1"/>
        </p:nvSpPr>
        <p:spPr>
          <a:xfrm>
            <a:off x="2478537" y="5307214"/>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4" name="Espace réservé du texte 22">
            <a:extLst>
              <a:ext uri="{FF2B5EF4-FFF2-40B4-BE49-F238E27FC236}">
                <a16:creationId xmlns:a16="http://schemas.microsoft.com/office/drawing/2014/main" id="{BEEED8E4-C307-43E3-86C4-BF31A1ACA3A9}"/>
              </a:ext>
            </a:extLst>
          </p:cNvPr>
          <p:cNvSpPr txBox="1">
            <a:spLocks/>
          </p:cNvSpPr>
          <p:nvPr userDrawn="1"/>
        </p:nvSpPr>
        <p:spPr>
          <a:xfrm>
            <a:off x="2478537" y="5488189"/>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5" name="Espace réservé du texte 22">
            <a:extLst>
              <a:ext uri="{FF2B5EF4-FFF2-40B4-BE49-F238E27FC236}">
                <a16:creationId xmlns:a16="http://schemas.microsoft.com/office/drawing/2014/main" id="{7B48A8B8-C386-481D-8D1B-78C3D53A5A1C}"/>
              </a:ext>
            </a:extLst>
          </p:cNvPr>
          <p:cNvSpPr txBox="1">
            <a:spLocks/>
          </p:cNvSpPr>
          <p:nvPr userDrawn="1"/>
        </p:nvSpPr>
        <p:spPr>
          <a:xfrm>
            <a:off x="2478537" y="2351466"/>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16" name="Espace réservé du texte 22">
            <a:extLst>
              <a:ext uri="{FF2B5EF4-FFF2-40B4-BE49-F238E27FC236}">
                <a16:creationId xmlns:a16="http://schemas.microsoft.com/office/drawing/2014/main" id="{839C0B14-468F-4513-840B-6A7492A7AEE4}"/>
              </a:ext>
            </a:extLst>
          </p:cNvPr>
          <p:cNvSpPr txBox="1">
            <a:spLocks/>
          </p:cNvSpPr>
          <p:nvPr userDrawn="1"/>
        </p:nvSpPr>
        <p:spPr>
          <a:xfrm>
            <a:off x="2478537" y="2530213"/>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17" name="Espace réservé du texte 22">
            <a:extLst>
              <a:ext uri="{FF2B5EF4-FFF2-40B4-BE49-F238E27FC236}">
                <a16:creationId xmlns:a16="http://schemas.microsoft.com/office/drawing/2014/main" id="{0F3AA082-F817-49DC-A2FF-DD61DA0C94BC}"/>
              </a:ext>
            </a:extLst>
          </p:cNvPr>
          <p:cNvSpPr txBox="1">
            <a:spLocks/>
          </p:cNvSpPr>
          <p:nvPr userDrawn="1"/>
        </p:nvSpPr>
        <p:spPr>
          <a:xfrm>
            <a:off x="2478537" y="3650145"/>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18" name="Espace réservé du texte 22">
            <a:extLst>
              <a:ext uri="{FF2B5EF4-FFF2-40B4-BE49-F238E27FC236}">
                <a16:creationId xmlns:a16="http://schemas.microsoft.com/office/drawing/2014/main" id="{7B67089A-B912-4983-949C-9487AA6D9E6D}"/>
              </a:ext>
            </a:extLst>
          </p:cNvPr>
          <p:cNvSpPr txBox="1">
            <a:spLocks/>
          </p:cNvSpPr>
          <p:nvPr userDrawn="1"/>
        </p:nvSpPr>
        <p:spPr>
          <a:xfrm>
            <a:off x="2478537" y="3833039"/>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19" name="Espace réservé du texte 22">
            <a:extLst>
              <a:ext uri="{FF2B5EF4-FFF2-40B4-BE49-F238E27FC236}">
                <a16:creationId xmlns:a16="http://schemas.microsoft.com/office/drawing/2014/main" id="{D431AFDE-A1B3-40A0-945F-6C44F01BB759}"/>
              </a:ext>
            </a:extLst>
          </p:cNvPr>
          <p:cNvSpPr txBox="1">
            <a:spLocks/>
          </p:cNvSpPr>
          <p:nvPr userDrawn="1"/>
        </p:nvSpPr>
        <p:spPr>
          <a:xfrm>
            <a:off x="2478537" y="4011786"/>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23" name="Espace réservé du texte 22">
            <a:extLst>
              <a:ext uri="{FF2B5EF4-FFF2-40B4-BE49-F238E27FC236}">
                <a16:creationId xmlns:a16="http://schemas.microsoft.com/office/drawing/2014/main" id="{2D7A074A-E1B1-4F75-938D-94279CFF0116}"/>
              </a:ext>
            </a:extLst>
          </p:cNvPr>
          <p:cNvSpPr txBox="1">
            <a:spLocks/>
          </p:cNvSpPr>
          <p:nvPr userDrawn="1"/>
        </p:nvSpPr>
        <p:spPr>
          <a:xfrm>
            <a:off x="2478537" y="5122720"/>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24" name="Espace réservé du texte 22">
            <a:extLst>
              <a:ext uri="{FF2B5EF4-FFF2-40B4-BE49-F238E27FC236}">
                <a16:creationId xmlns:a16="http://schemas.microsoft.com/office/drawing/2014/main" id="{702EB117-A603-4B14-AA3D-287903FB0186}"/>
              </a:ext>
            </a:extLst>
          </p:cNvPr>
          <p:cNvSpPr txBox="1">
            <a:spLocks/>
          </p:cNvSpPr>
          <p:nvPr userDrawn="1"/>
        </p:nvSpPr>
        <p:spPr>
          <a:xfrm>
            <a:off x="2478537" y="5305614"/>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25" name="Espace réservé du texte 22">
            <a:extLst>
              <a:ext uri="{FF2B5EF4-FFF2-40B4-BE49-F238E27FC236}">
                <a16:creationId xmlns:a16="http://schemas.microsoft.com/office/drawing/2014/main" id="{188666F3-B75C-4752-A8EB-B6A8A6264F80}"/>
              </a:ext>
            </a:extLst>
          </p:cNvPr>
          <p:cNvSpPr txBox="1">
            <a:spLocks/>
          </p:cNvSpPr>
          <p:nvPr userDrawn="1"/>
        </p:nvSpPr>
        <p:spPr>
          <a:xfrm>
            <a:off x="2478537" y="5484361"/>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27" name="Titre 1">
            <a:extLst>
              <a:ext uri="{FF2B5EF4-FFF2-40B4-BE49-F238E27FC236}">
                <a16:creationId xmlns:a16="http://schemas.microsoft.com/office/drawing/2014/main" id="{FEA6F237-09CF-4291-A70D-332B017E781D}"/>
              </a:ext>
            </a:extLst>
          </p:cNvPr>
          <p:cNvSpPr>
            <a:spLocks noGrp="1"/>
          </p:cNvSpPr>
          <p:nvPr>
            <p:ph type="title"/>
          </p:nvPr>
        </p:nvSpPr>
        <p:spPr>
          <a:xfrm>
            <a:off x="732000" y="-139318"/>
            <a:ext cx="10727999" cy="889200"/>
          </a:xfrm>
        </p:spPr>
        <p:txBody>
          <a:bodyPr anchor="b">
            <a:normAutofit/>
          </a:bodyPr>
          <a:lstStyle>
            <a:lvl1pPr algn="ctr">
              <a:defRPr sz="3200"/>
            </a:lvl1pPr>
          </a:lstStyle>
          <a:p>
            <a:r>
              <a:rPr lang="fr-FR"/>
              <a:t>Modifiez le style du titre</a:t>
            </a:r>
          </a:p>
        </p:txBody>
      </p:sp>
      <p:cxnSp>
        <p:nvCxnSpPr>
          <p:cNvPr id="128" name="Connecteur droit 127">
            <a:extLst>
              <a:ext uri="{FF2B5EF4-FFF2-40B4-BE49-F238E27FC236}">
                <a16:creationId xmlns:a16="http://schemas.microsoft.com/office/drawing/2014/main" id="{9DD8C9D6-BBE6-4D45-BC91-71C35BAD1840}"/>
              </a:ext>
            </a:extLst>
          </p:cNvPr>
          <p:cNvCxnSpPr>
            <a:cxnSpLocks/>
          </p:cNvCxnSpPr>
          <p:nvPr userDrawn="1"/>
        </p:nvCxnSpPr>
        <p:spPr>
          <a:xfrm>
            <a:off x="5568001" y="942151"/>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830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ableau - Chapitre 4">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94DFD407-39E5-4A68-8572-9266CA1B479A}"/>
              </a:ext>
            </a:extLst>
          </p:cNvPr>
          <p:cNvSpPr/>
          <p:nvPr userDrawn="1"/>
        </p:nvSpPr>
        <p:spPr>
          <a:xfrm>
            <a:off x="317499" y="1795482"/>
            <a:ext cx="1547225" cy="4872383"/>
          </a:xfrm>
          <a:prstGeom prst="rect">
            <a:avLst/>
          </a:prstGeom>
          <a:solidFill>
            <a:srgbClr val="36C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58666462-6977-468A-B143-D558D4F0F95A}"/>
              </a:ext>
            </a:extLst>
          </p:cNvPr>
          <p:cNvSpPr/>
          <p:nvPr userDrawn="1"/>
        </p:nvSpPr>
        <p:spPr>
          <a:xfrm>
            <a:off x="317499" y="1100495"/>
            <a:ext cx="11256611" cy="580322"/>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Line 61">
            <a:extLst>
              <a:ext uri="{FF2B5EF4-FFF2-40B4-BE49-F238E27FC236}">
                <a16:creationId xmlns:a16="http://schemas.microsoft.com/office/drawing/2014/main" id="{B9E7CACA-A28E-40A8-A6F2-3AD59F36733D}"/>
              </a:ext>
            </a:extLst>
          </p:cNvPr>
          <p:cNvSpPr>
            <a:spLocks noChangeShapeType="1"/>
          </p:cNvSpPr>
          <p:nvPr userDrawn="1"/>
        </p:nvSpPr>
        <p:spPr bwMode="auto">
          <a:xfrm>
            <a:off x="3872880" y="1821246"/>
            <a:ext cx="0" cy="4843741"/>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61">
            <a:extLst>
              <a:ext uri="{FF2B5EF4-FFF2-40B4-BE49-F238E27FC236}">
                <a16:creationId xmlns:a16="http://schemas.microsoft.com/office/drawing/2014/main" id="{D1049098-4BA1-4191-9854-3D84E09EAEAF}"/>
              </a:ext>
            </a:extLst>
          </p:cNvPr>
          <p:cNvSpPr>
            <a:spLocks noChangeShapeType="1"/>
          </p:cNvSpPr>
          <p:nvPr userDrawn="1"/>
        </p:nvSpPr>
        <p:spPr bwMode="auto">
          <a:xfrm>
            <a:off x="1953490" y="2572643"/>
            <a:ext cx="9620619" cy="0"/>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61">
            <a:extLst>
              <a:ext uri="{FF2B5EF4-FFF2-40B4-BE49-F238E27FC236}">
                <a16:creationId xmlns:a16="http://schemas.microsoft.com/office/drawing/2014/main" id="{146CAAA4-C226-4264-8737-008573E7DCA4}"/>
              </a:ext>
            </a:extLst>
          </p:cNvPr>
          <p:cNvSpPr>
            <a:spLocks noChangeShapeType="1"/>
          </p:cNvSpPr>
          <p:nvPr userDrawn="1"/>
        </p:nvSpPr>
        <p:spPr bwMode="auto">
          <a:xfrm>
            <a:off x="1953490" y="3425535"/>
            <a:ext cx="9620620" cy="0"/>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77" name="Tableau 76">
            <a:extLst>
              <a:ext uri="{FF2B5EF4-FFF2-40B4-BE49-F238E27FC236}">
                <a16:creationId xmlns:a16="http://schemas.microsoft.com/office/drawing/2014/main" id="{87A423FD-A875-4B1A-8390-3A079FC56157}"/>
              </a:ext>
            </a:extLst>
          </p:cNvPr>
          <p:cNvGraphicFramePr>
            <a:graphicFrameLocks noGrp="1"/>
          </p:cNvGraphicFramePr>
          <p:nvPr userDrawn="1">
            <p:extLst>
              <p:ext uri="{D42A27DB-BD31-4B8C-83A1-F6EECF244321}">
                <p14:modId xmlns:p14="http://schemas.microsoft.com/office/powerpoint/2010/main" val="3123763683"/>
              </p:ext>
            </p:extLst>
          </p:nvPr>
        </p:nvGraphicFramePr>
        <p:xfrm>
          <a:off x="617890" y="1007370"/>
          <a:ext cx="8712970" cy="562361"/>
        </p:xfrm>
        <a:graphic>
          <a:graphicData uri="http://schemas.openxmlformats.org/drawingml/2006/table">
            <a:tbl>
              <a:tblPr firstRow="1" bandRow="1">
                <a:tableStyleId>{2D5ABB26-0587-4C30-8999-92F81FD0307C}</a:tableStyleId>
              </a:tblPr>
              <a:tblGrid>
                <a:gridCol w="1244710">
                  <a:extLst>
                    <a:ext uri="{9D8B030D-6E8A-4147-A177-3AD203B41FA5}">
                      <a16:colId xmlns:a16="http://schemas.microsoft.com/office/drawing/2014/main" val="20000"/>
                    </a:ext>
                  </a:extLst>
                </a:gridCol>
                <a:gridCol w="2010280">
                  <a:extLst>
                    <a:ext uri="{9D8B030D-6E8A-4147-A177-3AD203B41FA5}">
                      <a16:colId xmlns:a16="http://schemas.microsoft.com/office/drawing/2014/main" val="20001"/>
                    </a:ext>
                  </a:extLst>
                </a:gridCol>
                <a:gridCol w="5457980">
                  <a:extLst>
                    <a:ext uri="{9D8B030D-6E8A-4147-A177-3AD203B41FA5}">
                      <a16:colId xmlns:a16="http://schemas.microsoft.com/office/drawing/2014/main" val="20002"/>
                    </a:ext>
                  </a:extLst>
                </a:gridCol>
              </a:tblGrid>
              <a:tr h="562361">
                <a:tc>
                  <a:txBody>
                    <a:bodyPr/>
                    <a:lstStyle/>
                    <a:p>
                      <a:pPr algn="ctr">
                        <a:lnSpc>
                          <a:spcPct val="85000"/>
                        </a:lnSpc>
                      </a:pPr>
                      <a:r>
                        <a:rPr lang="fr-FR" sz="800" b="1" u="none" cap="all" baseline="0">
                          <a:solidFill>
                            <a:schemeClr val="bg1"/>
                          </a:solidFill>
                          <a:latin typeface="+mj-lt"/>
                        </a:rPr>
                        <a:t>Compétences du métier </a:t>
                      </a:r>
                    </a:p>
                  </a:txBody>
                  <a:tcPr marL="74567" marR="74567" marT="37284" marB="37284"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85000"/>
                        </a:lnSpc>
                      </a:pPr>
                      <a:r>
                        <a:rPr lang="fr-FR" sz="800" b="1" u="none" kern="1200" cap="all" baseline="0">
                          <a:solidFill>
                            <a:schemeClr val="bg1"/>
                          </a:solidFill>
                          <a:latin typeface="+mn-lt"/>
                          <a:ea typeface="+mn-ea"/>
                          <a:cs typeface="+mn-cs"/>
                        </a:rPr>
                        <a:t>Compétences</a:t>
                      </a:r>
                      <a:br>
                        <a:rPr lang="fr-FR" sz="800" b="1" u="none" kern="1200" cap="all" baseline="0">
                          <a:solidFill>
                            <a:schemeClr val="bg1"/>
                          </a:solidFill>
                          <a:latin typeface="+mn-lt"/>
                          <a:ea typeface="+mn-ea"/>
                          <a:cs typeface="+mn-cs"/>
                        </a:rPr>
                      </a:br>
                      <a:r>
                        <a:rPr lang="fr-FR" sz="800" b="1" u="none" kern="1200" cap="all" baseline="0">
                          <a:solidFill>
                            <a:schemeClr val="bg1"/>
                          </a:solidFill>
                          <a:latin typeface="+mn-lt"/>
                          <a:ea typeface="+mn-ea"/>
                          <a:cs typeface="+mn-cs"/>
                        </a:rPr>
                        <a:t>de la personne tutorée</a:t>
                      </a:r>
                    </a:p>
                  </a:txBody>
                  <a:tcPr marL="74567" marR="74567" marT="37284" marB="3728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85000"/>
                        </a:lnSpc>
                      </a:pPr>
                      <a:r>
                        <a:rPr lang="fr-FR" sz="800" b="1" u="none" kern="1200" cap="all" baseline="0">
                          <a:solidFill>
                            <a:schemeClr val="bg1"/>
                          </a:solidFill>
                          <a:latin typeface="+mn-lt"/>
                          <a:ea typeface="+mn-ea"/>
                          <a:cs typeface="+mn-cs"/>
                        </a:rPr>
                        <a:t>Commentaires du tuteur</a:t>
                      </a:r>
                      <a:br>
                        <a:rPr lang="fr-FR" sz="800" b="1" u="none" kern="1200" cap="all" baseline="0">
                          <a:solidFill>
                            <a:schemeClr val="bg1"/>
                          </a:solidFill>
                          <a:latin typeface="+mn-lt"/>
                          <a:ea typeface="+mn-ea"/>
                          <a:cs typeface="+mn-cs"/>
                        </a:rPr>
                      </a:br>
                      <a:r>
                        <a:rPr lang="fr-FR" sz="800" b="0" i="0" u="none" kern="1200" cap="all" baseline="0">
                          <a:solidFill>
                            <a:schemeClr val="bg1"/>
                          </a:solidFill>
                          <a:latin typeface="+mn-lt"/>
                          <a:ea typeface="+mn-ea"/>
                          <a:cs typeface="+mn-cs"/>
                        </a:rPr>
                        <a:t>(si des éléments sont non acquis ou à renforcer)</a:t>
                      </a:r>
                    </a:p>
                  </a:txBody>
                  <a:tcPr marL="74567" marR="74567" marT="37284" marB="3728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pSp>
        <p:nvGrpSpPr>
          <p:cNvPr id="3" name="Groupe 2">
            <a:extLst>
              <a:ext uri="{FF2B5EF4-FFF2-40B4-BE49-F238E27FC236}">
                <a16:creationId xmlns:a16="http://schemas.microsoft.com/office/drawing/2014/main" id="{FC591EC5-DC70-4F73-BA28-0ADDCED13C26}"/>
              </a:ext>
            </a:extLst>
          </p:cNvPr>
          <p:cNvGrpSpPr/>
          <p:nvPr userDrawn="1"/>
        </p:nvGrpSpPr>
        <p:grpSpPr>
          <a:xfrm>
            <a:off x="8573211" y="-399273"/>
            <a:ext cx="2852704" cy="2194755"/>
            <a:chOff x="8589836" y="-191390"/>
            <a:chExt cx="2852704" cy="1858267"/>
          </a:xfrm>
        </p:grpSpPr>
        <p:sp>
          <p:nvSpPr>
            <p:cNvPr id="73" name="Freeform 6">
              <a:extLst>
                <a:ext uri="{FF2B5EF4-FFF2-40B4-BE49-F238E27FC236}">
                  <a16:creationId xmlns:a16="http://schemas.microsoft.com/office/drawing/2014/main" id="{EAFE9CED-6CA5-4156-BDAB-CB6001FCC236}"/>
                </a:ext>
              </a:extLst>
            </p:cNvPr>
            <p:cNvSpPr>
              <a:spLocks/>
            </p:cNvSpPr>
            <p:nvPr userDrawn="1"/>
          </p:nvSpPr>
          <p:spPr bwMode="auto">
            <a:xfrm>
              <a:off x="8589836" y="-191390"/>
              <a:ext cx="2796647" cy="1858267"/>
            </a:xfrm>
            <a:custGeom>
              <a:avLst/>
              <a:gdLst>
                <a:gd name="T0" fmla="*/ 1824 w 1824"/>
                <a:gd name="T1" fmla="*/ 1195 h 1315"/>
                <a:gd name="T2" fmla="*/ 1741 w 1824"/>
                <a:gd name="T3" fmla="*/ 0 h 1315"/>
                <a:gd name="T4" fmla="*/ 0 w 1824"/>
                <a:gd name="T5" fmla="*/ 0 h 1315"/>
                <a:gd name="T6" fmla="*/ 93 w 1824"/>
                <a:gd name="T7" fmla="*/ 1315 h 1315"/>
                <a:gd name="T8" fmla="*/ 1824 w 1824"/>
                <a:gd name="T9" fmla="*/ 1195 h 1315"/>
              </a:gdLst>
              <a:ahLst/>
              <a:cxnLst>
                <a:cxn ang="0">
                  <a:pos x="T0" y="T1"/>
                </a:cxn>
                <a:cxn ang="0">
                  <a:pos x="T2" y="T3"/>
                </a:cxn>
                <a:cxn ang="0">
                  <a:pos x="T4" y="T5"/>
                </a:cxn>
                <a:cxn ang="0">
                  <a:pos x="T6" y="T7"/>
                </a:cxn>
                <a:cxn ang="0">
                  <a:pos x="T8" y="T9"/>
                </a:cxn>
              </a:cxnLst>
              <a:rect l="0" t="0" r="r" b="b"/>
              <a:pathLst>
                <a:path w="1824" h="1315">
                  <a:moveTo>
                    <a:pt x="1824" y="1195"/>
                  </a:moveTo>
                  <a:lnTo>
                    <a:pt x="1741" y="0"/>
                  </a:lnTo>
                  <a:lnTo>
                    <a:pt x="0" y="0"/>
                  </a:lnTo>
                  <a:lnTo>
                    <a:pt x="93" y="1315"/>
                  </a:lnTo>
                  <a:lnTo>
                    <a:pt x="1824" y="1195"/>
                  </a:lnTo>
                  <a:close/>
                </a:path>
              </a:pathLst>
            </a:custGeom>
            <a:solidFill>
              <a:schemeClr val="bg1"/>
            </a:solidFill>
            <a:ln w="12700">
              <a:noFill/>
            </a:ln>
            <a:effectLst/>
          </p:spPr>
          <p:txBody>
            <a:bodyPr vert="horz" wrap="square" lIns="91440" tIns="45720" rIns="91440" bIns="45720" numCol="1" anchor="t" anchorCtr="0" compatLnSpc="1">
              <a:prstTxWarp prst="textNoShape">
                <a:avLst/>
              </a:prstTxWarp>
            </a:bodyPr>
            <a:lstStyle/>
            <a:p>
              <a:endParaRPr lang="fr-FR"/>
            </a:p>
          </p:txBody>
        </p:sp>
        <p:sp>
          <p:nvSpPr>
            <p:cNvPr id="78" name="Rectangle 77">
              <a:extLst>
                <a:ext uri="{FF2B5EF4-FFF2-40B4-BE49-F238E27FC236}">
                  <a16:creationId xmlns:a16="http://schemas.microsoft.com/office/drawing/2014/main" id="{C3196C52-23FF-4CBA-940B-91B735369147}"/>
                </a:ext>
              </a:extLst>
            </p:cNvPr>
            <p:cNvSpPr/>
            <p:nvPr userDrawn="1"/>
          </p:nvSpPr>
          <p:spPr>
            <a:xfrm>
              <a:off x="8823665" y="333814"/>
              <a:ext cx="1985502" cy="230832"/>
            </a:xfrm>
            <a:prstGeom prst="rect">
              <a:avLst/>
            </a:prstGeom>
          </p:spPr>
          <p:txBody>
            <a:bodyPr wrap="square">
              <a:spAutoFit/>
            </a:bodyPr>
            <a:lstStyle/>
            <a:p>
              <a:r>
                <a:rPr lang="fr-FR" sz="900" b="1">
                  <a:solidFill>
                    <a:schemeClr val="accent5"/>
                  </a:solidFill>
                </a:rPr>
                <a:t>SALARIÉ(E) TUTORÉ(E)</a:t>
              </a:r>
            </a:p>
          </p:txBody>
        </p:sp>
        <p:sp>
          <p:nvSpPr>
            <p:cNvPr id="79" name="Rectangle 78">
              <a:extLst>
                <a:ext uri="{FF2B5EF4-FFF2-40B4-BE49-F238E27FC236}">
                  <a16:creationId xmlns:a16="http://schemas.microsoft.com/office/drawing/2014/main" id="{E722489F-244F-40FF-B42E-011E5CD1554D}"/>
                </a:ext>
              </a:extLst>
            </p:cNvPr>
            <p:cNvSpPr/>
            <p:nvPr userDrawn="1"/>
          </p:nvSpPr>
          <p:spPr>
            <a:xfrm>
              <a:off x="8823665" y="755809"/>
              <a:ext cx="1985502" cy="230832"/>
            </a:xfrm>
            <a:prstGeom prst="rect">
              <a:avLst/>
            </a:prstGeom>
          </p:spPr>
          <p:txBody>
            <a:bodyPr wrap="square">
              <a:spAutoFit/>
            </a:bodyPr>
            <a:lstStyle/>
            <a:p>
              <a:r>
                <a:rPr lang="fr-FR" sz="900" b="1">
                  <a:solidFill>
                    <a:schemeClr val="accent5"/>
                  </a:solidFill>
                </a:rPr>
                <a:t>TUTEUR / TUTRICE</a:t>
              </a:r>
            </a:p>
          </p:txBody>
        </p:sp>
        <p:sp>
          <p:nvSpPr>
            <p:cNvPr id="84" name="Rectangle 83">
              <a:extLst>
                <a:ext uri="{FF2B5EF4-FFF2-40B4-BE49-F238E27FC236}">
                  <a16:creationId xmlns:a16="http://schemas.microsoft.com/office/drawing/2014/main" id="{4207518C-AD6D-4705-8C02-87758B19FACA}"/>
                </a:ext>
              </a:extLst>
            </p:cNvPr>
            <p:cNvSpPr/>
            <p:nvPr userDrawn="1"/>
          </p:nvSpPr>
          <p:spPr>
            <a:xfrm>
              <a:off x="8822067" y="538872"/>
              <a:ext cx="2452303" cy="216982"/>
            </a:xfrm>
            <a:prstGeom prst="rect">
              <a:avLst/>
            </a:prstGeom>
          </p:spPr>
          <p:txBody>
            <a:bodyPr wrap="square" anchor="t">
              <a:spAutoFit/>
            </a:bodyPr>
            <a:lstStyle/>
            <a:p>
              <a:pPr>
                <a:lnSpc>
                  <a:spcPct val="90000"/>
                </a:lnSpc>
                <a:spcAft>
                  <a:spcPts val="600"/>
                </a:spcAft>
              </a:pPr>
              <a:r>
                <a:rPr lang="fr-FR" sz="900" b="1"/>
                <a:t>Nom et Prénom :</a:t>
              </a:r>
              <a:endParaRPr lang="fr-FR" sz="900">
                <a:solidFill>
                  <a:schemeClr val="tx1">
                    <a:lumMod val="50000"/>
                    <a:lumOff val="50000"/>
                  </a:schemeClr>
                </a:solidFill>
              </a:endParaRPr>
            </a:p>
          </p:txBody>
        </p:sp>
        <p:sp>
          <p:nvSpPr>
            <p:cNvPr id="85" name="Rectangle 84">
              <a:extLst>
                <a:ext uri="{FF2B5EF4-FFF2-40B4-BE49-F238E27FC236}">
                  <a16:creationId xmlns:a16="http://schemas.microsoft.com/office/drawing/2014/main" id="{5C5E1955-81FF-4C6D-B87A-1388643808FE}"/>
                </a:ext>
              </a:extLst>
            </p:cNvPr>
            <p:cNvSpPr/>
            <p:nvPr userDrawn="1"/>
          </p:nvSpPr>
          <p:spPr>
            <a:xfrm>
              <a:off x="8822067" y="900482"/>
              <a:ext cx="2452303" cy="620170"/>
            </a:xfrm>
            <a:prstGeom prst="rect">
              <a:avLst/>
            </a:prstGeom>
          </p:spPr>
          <p:txBody>
            <a:bodyPr wrap="square" anchor="t">
              <a:spAutoFit/>
            </a:bodyPr>
            <a:lstStyle/>
            <a:p>
              <a:pPr>
                <a:lnSpc>
                  <a:spcPct val="90000"/>
                </a:lnSpc>
                <a:spcAft>
                  <a:spcPts val="600"/>
                </a:spcAft>
              </a:pPr>
              <a:r>
                <a:rPr lang="fr-FR" sz="900" b="1"/>
                <a:t>Nom et Prénom :</a:t>
              </a:r>
              <a:endParaRPr lang="fr-FR" sz="900">
                <a:solidFill>
                  <a:schemeClr val="tx1">
                    <a:lumMod val="50000"/>
                    <a:lumOff val="50000"/>
                  </a:schemeClr>
                </a:solidFill>
              </a:endParaRPr>
            </a:p>
            <a:p>
              <a:pPr>
                <a:lnSpc>
                  <a:spcPct val="90000"/>
                </a:lnSpc>
                <a:spcAft>
                  <a:spcPts val="600"/>
                </a:spcAft>
              </a:pPr>
              <a:r>
                <a:rPr lang="fr-FR" sz="900" b="1"/>
                <a:t>Service : </a:t>
              </a:r>
            </a:p>
            <a:p>
              <a:pPr>
                <a:lnSpc>
                  <a:spcPct val="90000"/>
                </a:lnSpc>
                <a:spcAft>
                  <a:spcPts val="600"/>
                </a:spcAft>
              </a:pPr>
              <a:r>
                <a:rPr lang="fr-FR" sz="900" b="1"/>
                <a:t>Date :</a:t>
              </a:r>
              <a:endParaRPr lang="fr-FR" sz="900">
                <a:solidFill>
                  <a:schemeClr val="tx1">
                    <a:lumMod val="50000"/>
                    <a:lumOff val="50000"/>
                  </a:schemeClr>
                </a:solidFill>
              </a:endParaRPr>
            </a:p>
          </p:txBody>
        </p:sp>
        <p:sp>
          <p:nvSpPr>
            <p:cNvPr id="86" name="Espace réservé du texte 37">
              <a:extLst>
                <a:ext uri="{FF2B5EF4-FFF2-40B4-BE49-F238E27FC236}">
                  <a16:creationId xmlns:a16="http://schemas.microsoft.com/office/drawing/2014/main" id="{15478A89-8408-4AD6-9104-C487E6FD7B22}"/>
                </a:ext>
              </a:extLst>
            </p:cNvPr>
            <p:cNvSpPr txBox="1">
              <a:spLocks/>
            </p:cNvSpPr>
            <p:nvPr userDrawn="1"/>
          </p:nvSpPr>
          <p:spPr>
            <a:xfrm>
              <a:off x="9801127" y="542534"/>
              <a:ext cx="1626642"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87" name="Espace réservé du texte 37">
              <a:extLst>
                <a:ext uri="{FF2B5EF4-FFF2-40B4-BE49-F238E27FC236}">
                  <a16:creationId xmlns:a16="http://schemas.microsoft.com/office/drawing/2014/main" id="{BC4E891E-3B3D-46A9-95A8-31314584AD06}"/>
                </a:ext>
              </a:extLst>
            </p:cNvPr>
            <p:cNvSpPr txBox="1">
              <a:spLocks/>
            </p:cNvSpPr>
            <p:nvPr userDrawn="1"/>
          </p:nvSpPr>
          <p:spPr>
            <a:xfrm>
              <a:off x="9786356" y="913203"/>
              <a:ext cx="1656184"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88" name="Espace réservé du texte 37">
              <a:extLst>
                <a:ext uri="{FF2B5EF4-FFF2-40B4-BE49-F238E27FC236}">
                  <a16:creationId xmlns:a16="http://schemas.microsoft.com/office/drawing/2014/main" id="{0648D7A0-0150-4805-A294-8D73DAB70212}"/>
                </a:ext>
              </a:extLst>
            </p:cNvPr>
            <p:cNvSpPr txBox="1">
              <a:spLocks/>
            </p:cNvSpPr>
            <p:nvPr userDrawn="1"/>
          </p:nvSpPr>
          <p:spPr>
            <a:xfrm>
              <a:off x="9347485" y="1076726"/>
              <a:ext cx="2062041"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89" name="Espace réservé du texte 37">
              <a:extLst>
                <a:ext uri="{FF2B5EF4-FFF2-40B4-BE49-F238E27FC236}">
                  <a16:creationId xmlns:a16="http://schemas.microsoft.com/office/drawing/2014/main" id="{7B5C8B29-D547-48E8-AEC9-427114BBD5CA}"/>
                </a:ext>
              </a:extLst>
            </p:cNvPr>
            <p:cNvSpPr txBox="1">
              <a:spLocks/>
            </p:cNvSpPr>
            <p:nvPr userDrawn="1"/>
          </p:nvSpPr>
          <p:spPr>
            <a:xfrm>
              <a:off x="9218270" y="1244248"/>
              <a:ext cx="1539777"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grpSp>
      <p:grpSp>
        <p:nvGrpSpPr>
          <p:cNvPr id="91" name="Groupe 90">
            <a:extLst>
              <a:ext uri="{FF2B5EF4-FFF2-40B4-BE49-F238E27FC236}">
                <a16:creationId xmlns:a16="http://schemas.microsoft.com/office/drawing/2014/main" id="{47795A29-F23E-40D9-AC00-C241CA275A04}"/>
              </a:ext>
            </a:extLst>
          </p:cNvPr>
          <p:cNvGrpSpPr/>
          <p:nvPr userDrawn="1"/>
        </p:nvGrpSpPr>
        <p:grpSpPr>
          <a:xfrm>
            <a:off x="2504728" y="1903346"/>
            <a:ext cx="792088" cy="561116"/>
            <a:chOff x="2576736" y="3645024"/>
            <a:chExt cx="792088" cy="561116"/>
          </a:xfrm>
        </p:grpSpPr>
        <p:sp>
          <p:nvSpPr>
            <p:cNvPr id="92" name="Rectangle 91">
              <a:extLst>
                <a:ext uri="{FF2B5EF4-FFF2-40B4-BE49-F238E27FC236}">
                  <a16:creationId xmlns:a16="http://schemas.microsoft.com/office/drawing/2014/main" id="{65DA61B3-EA27-45F5-8176-4373235DA32D}"/>
                </a:ext>
              </a:extLst>
            </p:cNvPr>
            <p:cNvSpPr/>
            <p:nvPr userDrawn="1"/>
          </p:nvSpPr>
          <p:spPr>
            <a:xfrm>
              <a:off x="2648744" y="3645024"/>
              <a:ext cx="720080" cy="561116"/>
            </a:xfrm>
            <a:prstGeom prst="rect">
              <a:avLst/>
            </a:prstGeom>
          </p:spPr>
          <p:txBody>
            <a:bodyPr wrap="square">
              <a:spAutoFit/>
            </a:bodyPr>
            <a:lstStyle/>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Non 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À renforcer</a:t>
              </a:r>
            </a:p>
          </p:txBody>
        </p:sp>
        <p:sp>
          <p:nvSpPr>
            <p:cNvPr id="93" name="Rectangle 92">
              <a:extLst>
                <a:ext uri="{FF2B5EF4-FFF2-40B4-BE49-F238E27FC236}">
                  <a16:creationId xmlns:a16="http://schemas.microsoft.com/office/drawing/2014/main" id="{96964C3A-D46F-4383-95B4-EC6D0FD35EE8}"/>
                </a:ext>
              </a:extLst>
            </p:cNvPr>
            <p:cNvSpPr/>
            <p:nvPr userDrawn="1"/>
          </p:nvSpPr>
          <p:spPr>
            <a:xfrm>
              <a:off x="2576736" y="3683124"/>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Rectangle 93">
              <a:extLst>
                <a:ext uri="{FF2B5EF4-FFF2-40B4-BE49-F238E27FC236}">
                  <a16:creationId xmlns:a16="http://schemas.microsoft.com/office/drawing/2014/main" id="{CC1F4E64-773D-4522-8F61-C73C47B4CF4E}"/>
                </a:ext>
              </a:extLst>
            </p:cNvPr>
            <p:cNvSpPr/>
            <p:nvPr userDrawn="1"/>
          </p:nvSpPr>
          <p:spPr>
            <a:xfrm>
              <a:off x="2576736" y="3865749"/>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a:extLst>
                <a:ext uri="{FF2B5EF4-FFF2-40B4-BE49-F238E27FC236}">
                  <a16:creationId xmlns:a16="http://schemas.microsoft.com/office/drawing/2014/main" id="{65E856D4-7227-4DB1-9006-1ED5E6F85757}"/>
                </a:ext>
              </a:extLst>
            </p:cNvPr>
            <p:cNvSpPr/>
            <p:nvPr userDrawn="1"/>
          </p:nvSpPr>
          <p:spPr>
            <a:xfrm>
              <a:off x="2576736" y="4048373"/>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6" name="Groupe 95">
            <a:extLst>
              <a:ext uri="{FF2B5EF4-FFF2-40B4-BE49-F238E27FC236}">
                <a16:creationId xmlns:a16="http://schemas.microsoft.com/office/drawing/2014/main" id="{E0687E0A-FF79-4C41-B023-6FE1EA6CD791}"/>
              </a:ext>
            </a:extLst>
          </p:cNvPr>
          <p:cNvGrpSpPr/>
          <p:nvPr userDrawn="1"/>
        </p:nvGrpSpPr>
        <p:grpSpPr>
          <a:xfrm>
            <a:off x="2504728" y="2735831"/>
            <a:ext cx="792088" cy="561116"/>
            <a:chOff x="2576736" y="3645024"/>
            <a:chExt cx="792088" cy="561116"/>
          </a:xfrm>
        </p:grpSpPr>
        <p:sp>
          <p:nvSpPr>
            <p:cNvPr id="97" name="Rectangle 96">
              <a:extLst>
                <a:ext uri="{FF2B5EF4-FFF2-40B4-BE49-F238E27FC236}">
                  <a16:creationId xmlns:a16="http://schemas.microsoft.com/office/drawing/2014/main" id="{A4750A5E-41D6-4179-931A-9D64314CB89C}"/>
                </a:ext>
              </a:extLst>
            </p:cNvPr>
            <p:cNvSpPr/>
            <p:nvPr userDrawn="1"/>
          </p:nvSpPr>
          <p:spPr>
            <a:xfrm>
              <a:off x="2648744" y="3645024"/>
              <a:ext cx="720080" cy="561116"/>
            </a:xfrm>
            <a:prstGeom prst="rect">
              <a:avLst/>
            </a:prstGeom>
          </p:spPr>
          <p:txBody>
            <a:bodyPr wrap="square">
              <a:spAutoFit/>
            </a:bodyPr>
            <a:lstStyle/>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Non 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À renforcer</a:t>
              </a:r>
            </a:p>
          </p:txBody>
        </p:sp>
        <p:sp>
          <p:nvSpPr>
            <p:cNvPr id="98" name="Rectangle 97">
              <a:extLst>
                <a:ext uri="{FF2B5EF4-FFF2-40B4-BE49-F238E27FC236}">
                  <a16:creationId xmlns:a16="http://schemas.microsoft.com/office/drawing/2014/main" id="{BB2FD89C-FDD0-46AA-87EC-764749626413}"/>
                </a:ext>
              </a:extLst>
            </p:cNvPr>
            <p:cNvSpPr/>
            <p:nvPr userDrawn="1"/>
          </p:nvSpPr>
          <p:spPr>
            <a:xfrm>
              <a:off x="2576736" y="3683124"/>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a:extLst>
                <a:ext uri="{FF2B5EF4-FFF2-40B4-BE49-F238E27FC236}">
                  <a16:creationId xmlns:a16="http://schemas.microsoft.com/office/drawing/2014/main" id="{A37C29D9-234D-47CA-8CFC-BB2E4BB3ABBC}"/>
                </a:ext>
              </a:extLst>
            </p:cNvPr>
            <p:cNvSpPr/>
            <p:nvPr userDrawn="1"/>
          </p:nvSpPr>
          <p:spPr>
            <a:xfrm>
              <a:off x="2576736" y="3865749"/>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a:extLst>
                <a:ext uri="{FF2B5EF4-FFF2-40B4-BE49-F238E27FC236}">
                  <a16:creationId xmlns:a16="http://schemas.microsoft.com/office/drawing/2014/main" id="{7E4D41DE-B2CE-48C8-9DF2-7704C63E0869}"/>
                </a:ext>
              </a:extLst>
            </p:cNvPr>
            <p:cNvSpPr/>
            <p:nvPr userDrawn="1"/>
          </p:nvSpPr>
          <p:spPr>
            <a:xfrm>
              <a:off x="2576736" y="4048373"/>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1" name="Groupe 100">
            <a:extLst>
              <a:ext uri="{FF2B5EF4-FFF2-40B4-BE49-F238E27FC236}">
                <a16:creationId xmlns:a16="http://schemas.microsoft.com/office/drawing/2014/main" id="{F2ED44B5-F919-44D7-9EA1-1477B2DF3B41}"/>
              </a:ext>
            </a:extLst>
          </p:cNvPr>
          <p:cNvGrpSpPr/>
          <p:nvPr userDrawn="1"/>
        </p:nvGrpSpPr>
        <p:grpSpPr>
          <a:xfrm>
            <a:off x="2504728" y="3569799"/>
            <a:ext cx="792088" cy="561116"/>
            <a:chOff x="2576736" y="3645024"/>
            <a:chExt cx="792088" cy="561116"/>
          </a:xfrm>
        </p:grpSpPr>
        <p:sp>
          <p:nvSpPr>
            <p:cNvPr id="102" name="Rectangle 101">
              <a:extLst>
                <a:ext uri="{FF2B5EF4-FFF2-40B4-BE49-F238E27FC236}">
                  <a16:creationId xmlns:a16="http://schemas.microsoft.com/office/drawing/2014/main" id="{FDD9231E-D25C-4907-8E8F-FC45D854605A}"/>
                </a:ext>
              </a:extLst>
            </p:cNvPr>
            <p:cNvSpPr/>
            <p:nvPr userDrawn="1"/>
          </p:nvSpPr>
          <p:spPr>
            <a:xfrm>
              <a:off x="2648744" y="3645024"/>
              <a:ext cx="720080" cy="561116"/>
            </a:xfrm>
            <a:prstGeom prst="rect">
              <a:avLst/>
            </a:prstGeom>
          </p:spPr>
          <p:txBody>
            <a:bodyPr wrap="square">
              <a:spAutoFit/>
            </a:bodyPr>
            <a:lstStyle/>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Non 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À renforcer</a:t>
              </a:r>
            </a:p>
          </p:txBody>
        </p:sp>
        <p:sp>
          <p:nvSpPr>
            <p:cNvPr id="103" name="Rectangle 102">
              <a:extLst>
                <a:ext uri="{FF2B5EF4-FFF2-40B4-BE49-F238E27FC236}">
                  <a16:creationId xmlns:a16="http://schemas.microsoft.com/office/drawing/2014/main" id="{6A5C0F46-D712-4C06-8D4F-90013017EE2F}"/>
                </a:ext>
              </a:extLst>
            </p:cNvPr>
            <p:cNvSpPr/>
            <p:nvPr userDrawn="1"/>
          </p:nvSpPr>
          <p:spPr>
            <a:xfrm>
              <a:off x="2576736" y="3683124"/>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a:extLst>
                <a:ext uri="{FF2B5EF4-FFF2-40B4-BE49-F238E27FC236}">
                  <a16:creationId xmlns:a16="http://schemas.microsoft.com/office/drawing/2014/main" id="{B3CF1D6F-9CB6-4223-9558-10E740DBC04D}"/>
                </a:ext>
              </a:extLst>
            </p:cNvPr>
            <p:cNvSpPr/>
            <p:nvPr userDrawn="1"/>
          </p:nvSpPr>
          <p:spPr>
            <a:xfrm>
              <a:off x="2576736" y="3865749"/>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a:extLst>
                <a:ext uri="{FF2B5EF4-FFF2-40B4-BE49-F238E27FC236}">
                  <a16:creationId xmlns:a16="http://schemas.microsoft.com/office/drawing/2014/main" id="{1DD4A55D-4DB7-4883-9C4B-593156219CA1}"/>
                </a:ext>
              </a:extLst>
            </p:cNvPr>
            <p:cNvSpPr/>
            <p:nvPr userDrawn="1"/>
          </p:nvSpPr>
          <p:spPr>
            <a:xfrm>
              <a:off x="2576736" y="4048373"/>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6" name="Espace réservé du texte 22">
            <a:extLst>
              <a:ext uri="{FF2B5EF4-FFF2-40B4-BE49-F238E27FC236}">
                <a16:creationId xmlns:a16="http://schemas.microsoft.com/office/drawing/2014/main" id="{FAEF6225-3783-47EE-855E-0515B306C986}"/>
              </a:ext>
            </a:extLst>
          </p:cNvPr>
          <p:cNvSpPr txBox="1">
            <a:spLocks/>
          </p:cNvSpPr>
          <p:nvPr userDrawn="1"/>
        </p:nvSpPr>
        <p:spPr>
          <a:xfrm>
            <a:off x="2478537" y="1920922"/>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08" name="Espace réservé du texte 22">
            <a:extLst>
              <a:ext uri="{FF2B5EF4-FFF2-40B4-BE49-F238E27FC236}">
                <a16:creationId xmlns:a16="http://schemas.microsoft.com/office/drawing/2014/main" id="{AC028766-FB95-4449-A641-1134F0D53E5D}"/>
              </a:ext>
            </a:extLst>
          </p:cNvPr>
          <p:cNvSpPr txBox="1">
            <a:spLocks/>
          </p:cNvSpPr>
          <p:nvPr userDrawn="1"/>
        </p:nvSpPr>
        <p:spPr>
          <a:xfrm>
            <a:off x="2478537" y="2285253"/>
            <a:ext cx="144016" cy="134098"/>
          </a:xfrm>
          <a:prstGeom prst="rect">
            <a:avLst/>
          </a:prstGeom>
          <a:noFill/>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09" name="Espace réservé du texte 22">
            <a:extLst>
              <a:ext uri="{FF2B5EF4-FFF2-40B4-BE49-F238E27FC236}">
                <a16:creationId xmlns:a16="http://schemas.microsoft.com/office/drawing/2014/main" id="{9E92D0A0-F08A-430F-A4D8-3FEEA791A386}"/>
              </a:ext>
            </a:extLst>
          </p:cNvPr>
          <p:cNvSpPr txBox="1">
            <a:spLocks/>
          </p:cNvSpPr>
          <p:nvPr userDrawn="1"/>
        </p:nvSpPr>
        <p:spPr>
          <a:xfrm>
            <a:off x="2478537" y="2754359"/>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0" name="Espace réservé du texte 22">
            <a:extLst>
              <a:ext uri="{FF2B5EF4-FFF2-40B4-BE49-F238E27FC236}">
                <a16:creationId xmlns:a16="http://schemas.microsoft.com/office/drawing/2014/main" id="{CC1F012C-BA2E-40EB-BF69-F27094E0347F}"/>
              </a:ext>
            </a:extLst>
          </p:cNvPr>
          <p:cNvSpPr txBox="1">
            <a:spLocks/>
          </p:cNvSpPr>
          <p:nvPr userDrawn="1"/>
        </p:nvSpPr>
        <p:spPr>
          <a:xfrm>
            <a:off x="2478537" y="2937715"/>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1" name="Espace réservé du texte 22">
            <a:extLst>
              <a:ext uri="{FF2B5EF4-FFF2-40B4-BE49-F238E27FC236}">
                <a16:creationId xmlns:a16="http://schemas.microsoft.com/office/drawing/2014/main" id="{4D5C1A46-97D8-4F15-A83A-E97238443298}"/>
              </a:ext>
            </a:extLst>
          </p:cNvPr>
          <p:cNvSpPr txBox="1">
            <a:spLocks/>
          </p:cNvSpPr>
          <p:nvPr userDrawn="1"/>
        </p:nvSpPr>
        <p:spPr>
          <a:xfrm>
            <a:off x="2478537" y="3118690"/>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2" name="Espace réservé du texte 22">
            <a:extLst>
              <a:ext uri="{FF2B5EF4-FFF2-40B4-BE49-F238E27FC236}">
                <a16:creationId xmlns:a16="http://schemas.microsoft.com/office/drawing/2014/main" id="{1922454D-3480-4569-A90B-FC2A87D6D157}"/>
              </a:ext>
            </a:extLst>
          </p:cNvPr>
          <p:cNvSpPr txBox="1">
            <a:spLocks/>
          </p:cNvSpPr>
          <p:nvPr userDrawn="1"/>
        </p:nvSpPr>
        <p:spPr>
          <a:xfrm>
            <a:off x="2478537" y="3590333"/>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3" name="Espace réservé du texte 22">
            <a:extLst>
              <a:ext uri="{FF2B5EF4-FFF2-40B4-BE49-F238E27FC236}">
                <a16:creationId xmlns:a16="http://schemas.microsoft.com/office/drawing/2014/main" id="{56C1B745-9EF9-4107-B9A7-0562ADBFF487}"/>
              </a:ext>
            </a:extLst>
          </p:cNvPr>
          <p:cNvSpPr txBox="1">
            <a:spLocks/>
          </p:cNvSpPr>
          <p:nvPr userDrawn="1"/>
        </p:nvSpPr>
        <p:spPr>
          <a:xfrm>
            <a:off x="2478537" y="3773689"/>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4" name="Espace réservé du texte 22">
            <a:extLst>
              <a:ext uri="{FF2B5EF4-FFF2-40B4-BE49-F238E27FC236}">
                <a16:creationId xmlns:a16="http://schemas.microsoft.com/office/drawing/2014/main" id="{BEEED8E4-C307-43E3-86C4-BF31A1ACA3A9}"/>
              </a:ext>
            </a:extLst>
          </p:cNvPr>
          <p:cNvSpPr txBox="1">
            <a:spLocks/>
          </p:cNvSpPr>
          <p:nvPr userDrawn="1"/>
        </p:nvSpPr>
        <p:spPr>
          <a:xfrm>
            <a:off x="2478537" y="3954664"/>
            <a:ext cx="144016" cy="134098"/>
          </a:xfrm>
          <a:prstGeom prst="rect">
            <a:avLst/>
          </a:prstGeom>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5" name="Espace réservé du texte 22">
            <a:extLst>
              <a:ext uri="{FF2B5EF4-FFF2-40B4-BE49-F238E27FC236}">
                <a16:creationId xmlns:a16="http://schemas.microsoft.com/office/drawing/2014/main" id="{7B48A8B8-C386-481D-8D1B-78C3D53A5A1C}"/>
              </a:ext>
            </a:extLst>
          </p:cNvPr>
          <p:cNvSpPr txBox="1">
            <a:spLocks/>
          </p:cNvSpPr>
          <p:nvPr userDrawn="1"/>
        </p:nvSpPr>
        <p:spPr>
          <a:xfrm>
            <a:off x="2478537" y="2103816"/>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16" name="Espace réservé du texte 22">
            <a:extLst>
              <a:ext uri="{FF2B5EF4-FFF2-40B4-BE49-F238E27FC236}">
                <a16:creationId xmlns:a16="http://schemas.microsoft.com/office/drawing/2014/main" id="{839C0B14-468F-4513-840B-6A7492A7AEE4}"/>
              </a:ext>
            </a:extLst>
          </p:cNvPr>
          <p:cNvSpPr txBox="1">
            <a:spLocks/>
          </p:cNvSpPr>
          <p:nvPr userDrawn="1"/>
        </p:nvSpPr>
        <p:spPr>
          <a:xfrm>
            <a:off x="2478537" y="2282563"/>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17" name="Espace réservé du texte 22">
            <a:extLst>
              <a:ext uri="{FF2B5EF4-FFF2-40B4-BE49-F238E27FC236}">
                <a16:creationId xmlns:a16="http://schemas.microsoft.com/office/drawing/2014/main" id="{0F3AA082-F817-49DC-A2FF-DD61DA0C94BC}"/>
              </a:ext>
            </a:extLst>
          </p:cNvPr>
          <p:cNvSpPr txBox="1">
            <a:spLocks/>
          </p:cNvSpPr>
          <p:nvPr userDrawn="1"/>
        </p:nvSpPr>
        <p:spPr>
          <a:xfrm>
            <a:off x="2478537" y="2764320"/>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18" name="Espace réservé du texte 22">
            <a:extLst>
              <a:ext uri="{FF2B5EF4-FFF2-40B4-BE49-F238E27FC236}">
                <a16:creationId xmlns:a16="http://schemas.microsoft.com/office/drawing/2014/main" id="{7B67089A-B912-4983-949C-9487AA6D9E6D}"/>
              </a:ext>
            </a:extLst>
          </p:cNvPr>
          <p:cNvSpPr txBox="1">
            <a:spLocks/>
          </p:cNvSpPr>
          <p:nvPr userDrawn="1"/>
        </p:nvSpPr>
        <p:spPr>
          <a:xfrm>
            <a:off x="2478537" y="2947214"/>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19" name="Espace réservé du texte 22">
            <a:extLst>
              <a:ext uri="{FF2B5EF4-FFF2-40B4-BE49-F238E27FC236}">
                <a16:creationId xmlns:a16="http://schemas.microsoft.com/office/drawing/2014/main" id="{D431AFDE-A1B3-40A0-945F-6C44F01BB759}"/>
              </a:ext>
            </a:extLst>
          </p:cNvPr>
          <p:cNvSpPr txBox="1">
            <a:spLocks/>
          </p:cNvSpPr>
          <p:nvPr userDrawn="1"/>
        </p:nvSpPr>
        <p:spPr>
          <a:xfrm>
            <a:off x="2478537" y="3125961"/>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23" name="Espace réservé du texte 22">
            <a:extLst>
              <a:ext uri="{FF2B5EF4-FFF2-40B4-BE49-F238E27FC236}">
                <a16:creationId xmlns:a16="http://schemas.microsoft.com/office/drawing/2014/main" id="{2D7A074A-E1B1-4F75-938D-94279CFF0116}"/>
              </a:ext>
            </a:extLst>
          </p:cNvPr>
          <p:cNvSpPr txBox="1">
            <a:spLocks/>
          </p:cNvSpPr>
          <p:nvPr userDrawn="1"/>
        </p:nvSpPr>
        <p:spPr>
          <a:xfrm>
            <a:off x="2478537" y="3589195"/>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24" name="Espace réservé du texte 22">
            <a:extLst>
              <a:ext uri="{FF2B5EF4-FFF2-40B4-BE49-F238E27FC236}">
                <a16:creationId xmlns:a16="http://schemas.microsoft.com/office/drawing/2014/main" id="{702EB117-A603-4B14-AA3D-287903FB0186}"/>
              </a:ext>
            </a:extLst>
          </p:cNvPr>
          <p:cNvSpPr txBox="1">
            <a:spLocks/>
          </p:cNvSpPr>
          <p:nvPr userDrawn="1"/>
        </p:nvSpPr>
        <p:spPr>
          <a:xfrm>
            <a:off x="2478537" y="3772089"/>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25" name="Espace réservé du texte 22">
            <a:extLst>
              <a:ext uri="{FF2B5EF4-FFF2-40B4-BE49-F238E27FC236}">
                <a16:creationId xmlns:a16="http://schemas.microsoft.com/office/drawing/2014/main" id="{188666F3-B75C-4752-A8EB-B6A8A6264F80}"/>
              </a:ext>
            </a:extLst>
          </p:cNvPr>
          <p:cNvSpPr txBox="1">
            <a:spLocks/>
          </p:cNvSpPr>
          <p:nvPr userDrawn="1"/>
        </p:nvSpPr>
        <p:spPr>
          <a:xfrm>
            <a:off x="2478537" y="3950836"/>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49" name="Line 61">
            <a:extLst>
              <a:ext uri="{FF2B5EF4-FFF2-40B4-BE49-F238E27FC236}">
                <a16:creationId xmlns:a16="http://schemas.microsoft.com/office/drawing/2014/main" id="{CB4601EA-8AEE-4839-AB06-4B511F3B8DD3}"/>
              </a:ext>
            </a:extLst>
          </p:cNvPr>
          <p:cNvSpPr>
            <a:spLocks noChangeShapeType="1"/>
          </p:cNvSpPr>
          <p:nvPr userDrawn="1"/>
        </p:nvSpPr>
        <p:spPr bwMode="auto">
          <a:xfrm>
            <a:off x="1953490" y="4277618"/>
            <a:ext cx="9620619" cy="0"/>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61">
            <a:extLst>
              <a:ext uri="{FF2B5EF4-FFF2-40B4-BE49-F238E27FC236}">
                <a16:creationId xmlns:a16="http://schemas.microsoft.com/office/drawing/2014/main" id="{7D9B038C-1E3E-4A71-B26B-5F3A43F0195D}"/>
              </a:ext>
            </a:extLst>
          </p:cNvPr>
          <p:cNvSpPr>
            <a:spLocks noChangeShapeType="1"/>
          </p:cNvSpPr>
          <p:nvPr userDrawn="1"/>
        </p:nvSpPr>
        <p:spPr bwMode="auto">
          <a:xfrm>
            <a:off x="1953490" y="5124621"/>
            <a:ext cx="9620620" cy="0"/>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61">
            <a:extLst>
              <a:ext uri="{FF2B5EF4-FFF2-40B4-BE49-F238E27FC236}">
                <a16:creationId xmlns:a16="http://schemas.microsoft.com/office/drawing/2014/main" id="{4CC37E56-875E-403F-B5D1-2B386A824DE8}"/>
              </a:ext>
            </a:extLst>
          </p:cNvPr>
          <p:cNvSpPr>
            <a:spLocks noChangeShapeType="1"/>
          </p:cNvSpPr>
          <p:nvPr userDrawn="1"/>
        </p:nvSpPr>
        <p:spPr bwMode="auto">
          <a:xfrm>
            <a:off x="1953490" y="5962821"/>
            <a:ext cx="9620620" cy="0"/>
          </a:xfrm>
          <a:prstGeom prst="line">
            <a:avLst/>
          </a:prstGeom>
          <a:noFill/>
          <a:ln w="12700" cap="flat">
            <a:solidFill>
              <a:srgbClr val="183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54" name="Groupe 53">
            <a:extLst>
              <a:ext uri="{FF2B5EF4-FFF2-40B4-BE49-F238E27FC236}">
                <a16:creationId xmlns:a16="http://schemas.microsoft.com/office/drawing/2014/main" id="{E470C026-BBBE-4DDE-A6B9-B667B03DC394}"/>
              </a:ext>
            </a:extLst>
          </p:cNvPr>
          <p:cNvGrpSpPr/>
          <p:nvPr userDrawn="1"/>
        </p:nvGrpSpPr>
        <p:grpSpPr>
          <a:xfrm>
            <a:off x="2504728" y="5256146"/>
            <a:ext cx="792088" cy="561116"/>
            <a:chOff x="2576736" y="3645024"/>
            <a:chExt cx="792088" cy="561116"/>
          </a:xfrm>
        </p:grpSpPr>
        <p:sp>
          <p:nvSpPr>
            <p:cNvPr id="55" name="Rectangle 54">
              <a:extLst>
                <a:ext uri="{FF2B5EF4-FFF2-40B4-BE49-F238E27FC236}">
                  <a16:creationId xmlns:a16="http://schemas.microsoft.com/office/drawing/2014/main" id="{47547ED1-5823-490B-B785-3F9B0BD592EE}"/>
                </a:ext>
              </a:extLst>
            </p:cNvPr>
            <p:cNvSpPr/>
            <p:nvPr userDrawn="1"/>
          </p:nvSpPr>
          <p:spPr>
            <a:xfrm>
              <a:off x="2648744" y="3645024"/>
              <a:ext cx="720080" cy="561116"/>
            </a:xfrm>
            <a:prstGeom prst="rect">
              <a:avLst/>
            </a:prstGeom>
          </p:spPr>
          <p:txBody>
            <a:bodyPr wrap="square">
              <a:spAutoFit/>
            </a:bodyPr>
            <a:lstStyle/>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Non 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À renforcer</a:t>
              </a:r>
            </a:p>
          </p:txBody>
        </p:sp>
        <p:sp>
          <p:nvSpPr>
            <p:cNvPr id="56" name="Rectangle 55">
              <a:extLst>
                <a:ext uri="{FF2B5EF4-FFF2-40B4-BE49-F238E27FC236}">
                  <a16:creationId xmlns:a16="http://schemas.microsoft.com/office/drawing/2014/main" id="{CC4BC73D-F1DA-4B6A-8DEC-F1F4E04B18DA}"/>
                </a:ext>
              </a:extLst>
            </p:cNvPr>
            <p:cNvSpPr/>
            <p:nvPr userDrawn="1"/>
          </p:nvSpPr>
          <p:spPr>
            <a:xfrm>
              <a:off x="2576736" y="3683124"/>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C7E0E381-AC60-43D4-BBFC-FE4192E6ACBB}"/>
                </a:ext>
              </a:extLst>
            </p:cNvPr>
            <p:cNvSpPr/>
            <p:nvPr userDrawn="1"/>
          </p:nvSpPr>
          <p:spPr>
            <a:xfrm>
              <a:off x="2576736" y="3865749"/>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a:extLst>
                <a:ext uri="{FF2B5EF4-FFF2-40B4-BE49-F238E27FC236}">
                  <a16:creationId xmlns:a16="http://schemas.microsoft.com/office/drawing/2014/main" id="{3500EFBB-2FBD-477B-8B6C-EA01E70AC01C}"/>
                </a:ext>
              </a:extLst>
            </p:cNvPr>
            <p:cNvSpPr/>
            <p:nvPr userDrawn="1"/>
          </p:nvSpPr>
          <p:spPr>
            <a:xfrm>
              <a:off x="2576736" y="4048373"/>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9" name="Espace réservé du texte 22">
            <a:extLst>
              <a:ext uri="{FF2B5EF4-FFF2-40B4-BE49-F238E27FC236}">
                <a16:creationId xmlns:a16="http://schemas.microsoft.com/office/drawing/2014/main" id="{CCE2FF53-CAE1-476D-944C-E4018DA0E437}"/>
              </a:ext>
            </a:extLst>
          </p:cNvPr>
          <p:cNvSpPr txBox="1">
            <a:spLocks/>
          </p:cNvSpPr>
          <p:nvPr userDrawn="1"/>
        </p:nvSpPr>
        <p:spPr>
          <a:xfrm>
            <a:off x="2478537" y="5273722"/>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60" name="Espace réservé du texte 22">
            <a:extLst>
              <a:ext uri="{FF2B5EF4-FFF2-40B4-BE49-F238E27FC236}">
                <a16:creationId xmlns:a16="http://schemas.microsoft.com/office/drawing/2014/main" id="{480D2384-BC9A-4620-90F5-D1602E87773B}"/>
              </a:ext>
            </a:extLst>
          </p:cNvPr>
          <p:cNvSpPr txBox="1">
            <a:spLocks/>
          </p:cNvSpPr>
          <p:nvPr userDrawn="1"/>
        </p:nvSpPr>
        <p:spPr>
          <a:xfrm>
            <a:off x="2478537" y="5638053"/>
            <a:ext cx="144016" cy="134098"/>
          </a:xfrm>
          <a:prstGeom prst="rect">
            <a:avLst/>
          </a:prstGeom>
          <a:noFill/>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64" name="Espace réservé du texte 22">
            <a:extLst>
              <a:ext uri="{FF2B5EF4-FFF2-40B4-BE49-F238E27FC236}">
                <a16:creationId xmlns:a16="http://schemas.microsoft.com/office/drawing/2014/main" id="{4B454D9A-F8E6-4F29-A962-46A81EEADF36}"/>
              </a:ext>
            </a:extLst>
          </p:cNvPr>
          <p:cNvSpPr txBox="1">
            <a:spLocks/>
          </p:cNvSpPr>
          <p:nvPr userDrawn="1"/>
        </p:nvSpPr>
        <p:spPr>
          <a:xfrm>
            <a:off x="2478537" y="5456616"/>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65" name="Espace réservé du texte 22">
            <a:extLst>
              <a:ext uri="{FF2B5EF4-FFF2-40B4-BE49-F238E27FC236}">
                <a16:creationId xmlns:a16="http://schemas.microsoft.com/office/drawing/2014/main" id="{26AA62A4-7ED3-44D0-899D-3EF70B18FF4D}"/>
              </a:ext>
            </a:extLst>
          </p:cNvPr>
          <p:cNvSpPr txBox="1">
            <a:spLocks/>
          </p:cNvSpPr>
          <p:nvPr userDrawn="1"/>
        </p:nvSpPr>
        <p:spPr>
          <a:xfrm>
            <a:off x="2478537" y="5635363"/>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grpSp>
        <p:nvGrpSpPr>
          <p:cNvPr id="66" name="Groupe 65">
            <a:extLst>
              <a:ext uri="{FF2B5EF4-FFF2-40B4-BE49-F238E27FC236}">
                <a16:creationId xmlns:a16="http://schemas.microsoft.com/office/drawing/2014/main" id="{CA3E2553-FD0B-4D9B-9217-0F69817ED503}"/>
              </a:ext>
            </a:extLst>
          </p:cNvPr>
          <p:cNvGrpSpPr/>
          <p:nvPr userDrawn="1"/>
        </p:nvGrpSpPr>
        <p:grpSpPr>
          <a:xfrm>
            <a:off x="2504728" y="6103871"/>
            <a:ext cx="792088" cy="561116"/>
            <a:chOff x="2576736" y="3645024"/>
            <a:chExt cx="792088" cy="561116"/>
          </a:xfrm>
        </p:grpSpPr>
        <p:sp>
          <p:nvSpPr>
            <p:cNvPr id="67" name="Rectangle 66">
              <a:extLst>
                <a:ext uri="{FF2B5EF4-FFF2-40B4-BE49-F238E27FC236}">
                  <a16:creationId xmlns:a16="http://schemas.microsoft.com/office/drawing/2014/main" id="{F739AFD5-94F6-4131-8157-1B74DAAF4FCC}"/>
                </a:ext>
              </a:extLst>
            </p:cNvPr>
            <p:cNvSpPr/>
            <p:nvPr userDrawn="1"/>
          </p:nvSpPr>
          <p:spPr>
            <a:xfrm>
              <a:off x="2648744" y="3645024"/>
              <a:ext cx="720080" cy="561116"/>
            </a:xfrm>
            <a:prstGeom prst="rect">
              <a:avLst/>
            </a:prstGeom>
          </p:spPr>
          <p:txBody>
            <a:bodyPr wrap="square">
              <a:spAutoFit/>
            </a:bodyPr>
            <a:lstStyle/>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Non 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À renforcer</a:t>
              </a:r>
            </a:p>
          </p:txBody>
        </p:sp>
        <p:sp>
          <p:nvSpPr>
            <p:cNvPr id="68" name="Rectangle 67">
              <a:extLst>
                <a:ext uri="{FF2B5EF4-FFF2-40B4-BE49-F238E27FC236}">
                  <a16:creationId xmlns:a16="http://schemas.microsoft.com/office/drawing/2014/main" id="{2611EC86-367F-4065-9605-25DC04F0ED07}"/>
                </a:ext>
              </a:extLst>
            </p:cNvPr>
            <p:cNvSpPr/>
            <p:nvPr userDrawn="1"/>
          </p:nvSpPr>
          <p:spPr>
            <a:xfrm>
              <a:off x="2576736" y="3683124"/>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a:extLst>
                <a:ext uri="{FF2B5EF4-FFF2-40B4-BE49-F238E27FC236}">
                  <a16:creationId xmlns:a16="http://schemas.microsoft.com/office/drawing/2014/main" id="{0207DED4-72FD-4E38-A001-501E99083E55}"/>
                </a:ext>
              </a:extLst>
            </p:cNvPr>
            <p:cNvSpPr/>
            <p:nvPr userDrawn="1"/>
          </p:nvSpPr>
          <p:spPr>
            <a:xfrm>
              <a:off x="2576736" y="3865749"/>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a:extLst>
                <a:ext uri="{FF2B5EF4-FFF2-40B4-BE49-F238E27FC236}">
                  <a16:creationId xmlns:a16="http://schemas.microsoft.com/office/drawing/2014/main" id="{5314348B-37C5-42D4-A9C6-59D4154B5190}"/>
                </a:ext>
              </a:extLst>
            </p:cNvPr>
            <p:cNvSpPr/>
            <p:nvPr userDrawn="1"/>
          </p:nvSpPr>
          <p:spPr>
            <a:xfrm>
              <a:off x="2576736" y="4048373"/>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1" name="Espace réservé du texte 22">
            <a:extLst>
              <a:ext uri="{FF2B5EF4-FFF2-40B4-BE49-F238E27FC236}">
                <a16:creationId xmlns:a16="http://schemas.microsoft.com/office/drawing/2014/main" id="{F2304130-E769-4B66-A963-CFB2ACBD2329}"/>
              </a:ext>
            </a:extLst>
          </p:cNvPr>
          <p:cNvSpPr txBox="1">
            <a:spLocks/>
          </p:cNvSpPr>
          <p:nvPr userDrawn="1"/>
        </p:nvSpPr>
        <p:spPr>
          <a:xfrm>
            <a:off x="2478537" y="6121447"/>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72" name="Espace réservé du texte 22">
            <a:extLst>
              <a:ext uri="{FF2B5EF4-FFF2-40B4-BE49-F238E27FC236}">
                <a16:creationId xmlns:a16="http://schemas.microsoft.com/office/drawing/2014/main" id="{43AADCB0-2677-495D-B99D-B1D66054FD7B}"/>
              </a:ext>
            </a:extLst>
          </p:cNvPr>
          <p:cNvSpPr txBox="1">
            <a:spLocks/>
          </p:cNvSpPr>
          <p:nvPr userDrawn="1"/>
        </p:nvSpPr>
        <p:spPr>
          <a:xfrm>
            <a:off x="2478537" y="6485778"/>
            <a:ext cx="144016" cy="134098"/>
          </a:xfrm>
          <a:prstGeom prst="rect">
            <a:avLst/>
          </a:prstGeom>
          <a:noFill/>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74" name="Espace réservé du texte 22">
            <a:extLst>
              <a:ext uri="{FF2B5EF4-FFF2-40B4-BE49-F238E27FC236}">
                <a16:creationId xmlns:a16="http://schemas.microsoft.com/office/drawing/2014/main" id="{1E7EF3B2-9E73-4EEE-8678-9AA60208416E}"/>
              </a:ext>
            </a:extLst>
          </p:cNvPr>
          <p:cNvSpPr txBox="1">
            <a:spLocks/>
          </p:cNvSpPr>
          <p:nvPr userDrawn="1"/>
        </p:nvSpPr>
        <p:spPr>
          <a:xfrm>
            <a:off x="2478537" y="6304341"/>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75" name="Espace réservé du texte 22">
            <a:extLst>
              <a:ext uri="{FF2B5EF4-FFF2-40B4-BE49-F238E27FC236}">
                <a16:creationId xmlns:a16="http://schemas.microsoft.com/office/drawing/2014/main" id="{AC35AC19-76A9-4BD4-971D-F2F2B8267728}"/>
              </a:ext>
            </a:extLst>
          </p:cNvPr>
          <p:cNvSpPr txBox="1">
            <a:spLocks/>
          </p:cNvSpPr>
          <p:nvPr userDrawn="1"/>
        </p:nvSpPr>
        <p:spPr>
          <a:xfrm>
            <a:off x="2478537" y="6483088"/>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grpSp>
        <p:nvGrpSpPr>
          <p:cNvPr id="76" name="Groupe 75">
            <a:extLst>
              <a:ext uri="{FF2B5EF4-FFF2-40B4-BE49-F238E27FC236}">
                <a16:creationId xmlns:a16="http://schemas.microsoft.com/office/drawing/2014/main" id="{44748074-949A-4ABD-BD8D-6006E0D9008E}"/>
              </a:ext>
            </a:extLst>
          </p:cNvPr>
          <p:cNvGrpSpPr/>
          <p:nvPr userDrawn="1"/>
        </p:nvGrpSpPr>
        <p:grpSpPr>
          <a:xfrm>
            <a:off x="2504728" y="4417946"/>
            <a:ext cx="792088" cy="561116"/>
            <a:chOff x="2576736" y="3645024"/>
            <a:chExt cx="792088" cy="561116"/>
          </a:xfrm>
        </p:grpSpPr>
        <p:sp>
          <p:nvSpPr>
            <p:cNvPr id="80" name="Rectangle 79">
              <a:extLst>
                <a:ext uri="{FF2B5EF4-FFF2-40B4-BE49-F238E27FC236}">
                  <a16:creationId xmlns:a16="http://schemas.microsoft.com/office/drawing/2014/main" id="{66A1FEE7-F5A7-413B-9B4D-934790276C7A}"/>
                </a:ext>
              </a:extLst>
            </p:cNvPr>
            <p:cNvSpPr/>
            <p:nvPr userDrawn="1"/>
          </p:nvSpPr>
          <p:spPr>
            <a:xfrm>
              <a:off x="2648744" y="3645024"/>
              <a:ext cx="720080" cy="561116"/>
            </a:xfrm>
            <a:prstGeom prst="rect">
              <a:avLst/>
            </a:prstGeom>
          </p:spPr>
          <p:txBody>
            <a:bodyPr wrap="square">
              <a:spAutoFit/>
            </a:bodyPr>
            <a:lstStyle/>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Non acquis</a:t>
              </a:r>
            </a:p>
            <a:p>
              <a:pPr marL="0" indent="0" algn="l" defTabSz="914400" rtl="0" eaLnBrk="1" latinLnBrk="0" hangingPunct="1">
                <a:lnSpc>
                  <a:spcPct val="85000"/>
                </a:lnSpc>
                <a:spcAft>
                  <a:spcPts val="600"/>
                </a:spcAft>
                <a:buFont typeface="Wingdings" panose="05000000000000000000" pitchFamily="2" charset="2"/>
                <a:buNone/>
              </a:pPr>
              <a:r>
                <a:rPr lang="fr-FR" sz="800" kern="1200">
                  <a:solidFill>
                    <a:schemeClr val="tx1"/>
                  </a:solidFill>
                  <a:latin typeface="+mn-lt"/>
                  <a:ea typeface="+mn-ea"/>
                  <a:cs typeface="+mn-cs"/>
                </a:rPr>
                <a:t>À renforcer</a:t>
              </a:r>
            </a:p>
          </p:txBody>
        </p:sp>
        <p:sp>
          <p:nvSpPr>
            <p:cNvPr id="81" name="Rectangle 80">
              <a:extLst>
                <a:ext uri="{FF2B5EF4-FFF2-40B4-BE49-F238E27FC236}">
                  <a16:creationId xmlns:a16="http://schemas.microsoft.com/office/drawing/2014/main" id="{A1465C2D-533D-4114-840A-C6295281EBF3}"/>
                </a:ext>
              </a:extLst>
            </p:cNvPr>
            <p:cNvSpPr/>
            <p:nvPr userDrawn="1"/>
          </p:nvSpPr>
          <p:spPr>
            <a:xfrm>
              <a:off x="2576736" y="3683124"/>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a:extLst>
                <a:ext uri="{FF2B5EF4-FFF2-40B4-BE49-F238E27FC236}">
                  <a16:creationId xmlns:a16="http://schemas.microsoft.com/office/drawing/2014/main" id="{B461E019-CB88-4543-9E45-91AA76C51054}"/>
                </a:ext>
              </a:extLst>
            </p:cNvPr>
            <p:cNvSpPr/>
            <p:nvPr userDrawn="1"/>
          </p:nvSpPr>
          <p:spPr>
            <a:xfrm>
              <a:off x="2576736" y="3865749"/>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a16="http://schemas.microsoft.com/office/drawing/2014/main" id="{879482AA-5B12-4038-9A7D-40EC3A1AF5EC}"/>
                </a:ext>
              </a:extLst>
            </p:cNvPr>
            <p:cNvSpPr/>
            <p:nvPr userDrawn="1"/>
          </p:nvSpPr>
          <p:spPr>
            <a:xfrm>
              <a:off x="2576736" y="4048373"/>
              <a:ext cx="90000" cy="9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0" name="Espace réservé du texte 22">
            <a:extLst>
              <a:ext uri="{FF2B5EF4-FFF2-40B4-BE49-F238E27FC236}">
                <a16:creationId xmlns:a16="http://schemas.microsoft.com/office/drawing/2014/main" id="{9E2A5CFC-21D3-42EE-86A4-29E1157AFEC1}"/>
              </a:ext>
            </a:extLst>
          </p:cNvPr>
          <p:cNvSpPr txBox="1">
            <a:spLocks/>
          </p:cNvSpPr>
          <p:nvPr userDrawn="1"/>
        </p:nvSpPr>
        <p:spPr>
          <a:xfrm>
            <a:off x="2478537" y="4435522"/>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07" name="Espace réservé du texte 22">
            <a:extLst>
              <a:ext uri="{FF2B5EF4-FFF2-40B4-BE49-F238E27FC236}">
                <a16:creationId xmlns:a16="http://schemas.microsoft.com/office/drawing/2014/main" id="{D630380B-DF04-4B96-89D2-8EE7C6B723BC}"/>
              </a:ext>
            </a:extLst>
          </p:cNvPr>
          <p:cNvSpPr txBox="1">
            <a:spLocks/>
          </p:cNvSpPr>
          <p:nvPr userDrawn="1"/>
        </p:nvSpPr>
        <p:spPr>
          <a:xfrm>
            <a:off x="2478537" y="4799853"/>
            <a:ext cx="144016" cy="134098"/>
          </a:xfrm>
          <a:prstGeom prst="rect">
            <a:avLst/>
          </a:prstGeom>
          <a:noFill/>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20" name="Espace réservé du texte 22">
            <a:extLst>
              <a:ext uri="{FF2B5EF4-FFF2-40B4-BE49-F238E27FC236}">
                <a16:creationId xmlns:a16="http://schemas.microsoft.com/office/drawing/2014/main" id="{7B0B05D0-5143-4DDC-98B9-0DE5D23713CB}"/>
              </a:ext>
            </a:extLst>
          </p:cNvPr>
          <p:cNvSpPr txBox="1">
            <a:spLocks/>
          </p:cNvSpPr>
          <p:nvPr userDrawn="1"/>
        </p:nvSpPr>
        <p:spPr>
          <a:xfrm>
            <a:off x="2478537" y="4618416"/>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21" name="Espace réservé du texte 22">
            <a:extLst>
              <a:ext uri="{FF2B5EF4-FFF2-40B4-BE49-F238E27FC236}">
                <a16:creationId xmlns:a16="http://schemas.microsoft.com/office/drawing/2014/main" id="{46E326D1-5295-477E-8B70-0AA38F3AB078}"/>
              </a:ext>
            </a:extLst>
          </p:cNvPr>
          <p:cNvSpPr txBox="1">
            <a:spLocks/>
          </p:cNvSpPr>
          <p:nvPr userDrawn="1"/>
        </p:nvSpPr>
        <p:spPr>
          <a:xfrm>
            <a:off x="2478537" y="4797163"/>
            <a:ext cx="144016" cy="134098"/>
          </a:xfrm>
          <a:prstGeom prst="rect">
            <a:avLst/>
          </a:prstGeom>
          <a:solidFill>
            <a:schemeClr val="bg1"/>
          </a:solidFill>
          <a:ln>
            <a:solidFill>
              <a:srgbClr val="183D44"/>
            </a:solidFill>
          </a:ln>
        </p:spPr>
        <p:txBody>
          <a:bodyPr lIns="0" tIns="0" rIns="0" bIns="0"/>
          <a:lstStyle>
            <a:lvl1pPr marL="228600" indent="-228600" algn="ctr" defTabSz="914400" rtl="0" eaLnBrk="1" latinLnBrk="0" hangingPunct="1">
              <a:lnSpc>
                <a:spcPct val="90000"/>
              </a:lnSpc>
              <a:spcBef>
                <a:spcPts val="1800"/>
              </a:spcBef>
              <a:spcAft>
                <a:spcPts val="0"/>
              </a:spcAft>
              <a:buFont typeface="Arial" panose="020B0604020202020204" pitchFamily="34" charset="0"/>
              <a:buChar char="•"/>
              <a:defRPr lang="fr-FR" sz="800" b="1" kern="1200" cap="all"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22" name="Titre 1">
            <a:extLst>
              <a:ext uri="{FF2B5EF4-FFF2-40B4-BE49-F238E27FC236}">
                <a16:creationId xmlns:a16="http://schemas.microsoft.com/office/drawing/2014/main" id="{5996971B-B059-4DAD-8BA0-B2E59222A180}"/>
              </a:ext>
            </a:extLst>
          </p:cNvPr>
          <p:cNvSpPr>
            <a:spLocks noGrp="1"/>
          </p:cNvSpPr>
          <p:nvPr>
            <p:ph type="title"/>
          </p:nvPr>
        </p:nvSpPr>
        <p:spPr>
          <a:xfrm>
            <a:off x="732000" y="-139318"/>
            <a:ext cx="10727999" cy="889200"/>
          </a:xfrm>
        </p:spPr>
        <p:txBody>
          <a:bodyPr anchor="b">
            <a:normAutofit/>
          </a:bodyPr>
          <a:lstStyle>
            <a:lvl1pPr algn="ctr">
              <a:defRPr sz="3200"/>
            </a:lvl1pPr>
          </a:lstStyle>
          <a:p>
            <a:r>
              <a:rPr lang="fr-FR"/>
              <a:t>Modifiez le style du titre</a:t>
            </a:r>
          </a:p>
        </p:txBody>
      </p:sp>
      <p:cxnSp>
        <p:nvCxnSpPr>
          <p:cNvPr id="127" name="Connecteur droit 126">
            <a:extLst>
              <a:ext uri="{FF2B5EF4-FFF2-40B4-BE49-F238E27FC236}">
                <a16:creationId xmlns:a16="http://schemas.microsoft.com/office/drawing/2014/main" id="{0E7222E9-DA16-42CB-B99A-8D4AEBA8BBBD}"/>
              </a:ext>
            </a:extLst>
          </p:cNvPr>
          <p:cNvCxnSpPr>
            <a:cxnSpLocks/>
          </p:cNvCxnSpPr>
          <p:nvPr userDrawn="1"/>
        </p:nvCxnSpPr>
        <p:spPr>
          <a:xfrm>
            <a:off x="5568001" y="942151"/>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70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ommair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0025C-4D4A-4C56-99A3-CC030B51C51D}"/>
              </a:ext>
            </a:extLst>
          </p:cNvPr>
          <p:cNvSpPr>
            <a:spLocks noGrp="1"/>
          </p:cNvSpPr>
          <p:nvPr>
            <p:ph type="title"/>
          </p:nvPr>
        </p:nvSpPr>
        <p:spPr>
          <a:xfrm>
            <a:off x="720000" y="403123"/>
            <a:ext cx="10728000" cy="890661"/>
          </a:xfrm>
        </p:spPr>
        <p:txBody>
          <a:bodyPr anchor="b" anchorCtr="0">
            <a:normAutofit/>
          </a:bodyPr>
          <a:lstStyle>
            <a:lvl1pPr algn="ctr">
              <a:defRPr sz="4000">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942A6B94-1B0E-467F-A249-986CCF885B7B}"/>
              </a:ext>
            </a:extLst>
          </p:cNvPr>
          <p:cNvSpPr>
            <a:spLocks noGrp="1"/>
          </p:cNvSpPr>
          <p:nvPr>
            <p:ph idx="1" hasCustomPrompt="1"/>
          </p:nvPr>
        </p:nvSpPr>
        <p:spPr>
          <a:xfrm>
            <a:off x="1992198" y="1872305"/>
            <a:ext cx="586286" cy="900000"/>
          </a:xfrm>
        </p:spPr>
        <p:txBody>
          <a:bodyPr anchor="b">
            <a:normAutofit/>
          </a:bodyPr>
          <a:lstStyle>
            <a:lvl1pPr marL="0" indent="0" algn="ctr">
              <a:buNone/>
              <a:defRPr sz="4400" b="1">
                <a:solidFill>
                  <a:schemeClr val="bg2"/>
                </a:solidFill>
              </a:defRPr>
            </a:lvl1pPr>
            <a:lvl2pPr>
              <a:spcAft>
                <a:spcPts val="1200"/>
              </a:spcAft>
              <a:defRPr/>
            </a:lvl2pPr>
          </a:lstStyle>
          <a:p>
            <a:pPr lvl="0"/>
            <a:r>
              <a:rPr lang="fr-FR"/>
              <a:t>0</a:t>
            </a:r>
          </a:p>
        </p:txBody>
      </p:sp>
      <p:sp>
        <p:nvSpPr>
          <p:cNvPr id="4" name="Espace réservé de la date 3">
            <a:extLst>
              <a:ext uri="{FF2B5EF4-FFF2-40B4-BE49-F238E27FC236}">
                <a16:creationId xmlns:a16="http://schemas.microsoft.com/office/drawing/2014/main" id="{38802B44-4A59-47B8-96AD-0EEBF2CE2A72}"/>
              </a:ext>
            </a:extLst>
          </p:cNvPr>
          <p:cNvSpPr>
            <a:spLocks noGrp="1"/>
          </p:cNvSpPr>
          <p:nvPr>
            <p:ph type="dt" sz="half" idx="10"/>
          </p:nvPr>
        </p:nvSpPr>
        <p:spPr>
          <a:xfrm>
            <a:off x="10548000" y="6287526"/>
            <a:ext cx="900000" cy="365125"/>
          </a:xfrm>
        </p:spPr>
        <p:txBody>
          <a:bodyPr/>
          <a:lstStyle>
            <a:lvl1pPr>
              <a:defRPr sz="1000"/>
            </a:lvl1pPr>
          </a:lstStyle>
          <a:p>
            <a:fld id="{546A2045-5E15-473D-A1FC-627A4DE879E7}" type="datetime1">
              <a:rPr lang="fr-FR" smtClean="0"/>
              <a:pPr/>
              <a:t>25/02/2022</a:t>
            </a:fld>
            <a:endParaRPr lang="fr-FR"/>
          </a:p>
        </p:txBody>
      </p:sp>
      <p:sp>
        <p:nvSpPr>
          <p:cNvPr id="5" name="Espace réservé du pied de page 4">
            <a:extLst>
              <a:ext uri="{FF2B5EF4-FFF2-40B4-BE49-F238E27FC236}">
                <a16:creationId xmlns:a16="http://schemas.microsoft.com/office/drawing/2014/main" id="{FC656726-0118-4117-8376-7AAECCD9F5BE}"/>
              </a:ext>
            </a:extLst>
          </p:cNvPr>
          <p:cNvSpPr>
            <a:spLocks noGrp="1"/>
          </p:cNvSpPr>
          <p:nvPr>
            <p:ph type="ftr" sz="quarter" idx="11"/>
          </p:nvPr>
        </p:nvSpPr>
        <p:spPr>
          <a:xfrm>
            <a:off x="720000" y="6287526"/>
            <a:ext cx="8100000" cy="365125"/>
          </a:xfrm>
        </p:spPr>
        <p:txBody>
          <a:bodyPr/>
          <a:lstStyle/>
          <a:p>
            <a:r>
              <a:rPr lang="fr-FR"/>
              <a:t>Titre de votre présentation</a:t>
            </a:r>
          </a:p>
        </p:txBody>
      </p:sp>
      <p:sp>
        <p:nvSpPr>
          <p:cNvPr id="6" name="Espace réservé du numéro de diapositive 5">
            <a:extLst>
              <a:ext uri="{FF2B5EF4-FFF2-40B4-BE49-F238E27FC236}">
                <a16:creationId xmlns:a16="http://schemas.microsoft.com/office/drawing/2014/main" id="{E1ADDECB-A4CB-46C6-A4A3-67426FFFF75A}"/>
              </a:ext>
            </a:extLst>
          </p:cNvPr>
          <p:cNvSpPr>
            <a:spLocks noGrp="1"/>
          </p:cNvSpPr>
          <p:nvPr>
            <p:ph type="sldNum" sz="quarter" idx="12"/>
          </p:nvPr>
        </p:nvSpPr>
        <p:spPr>
          <a:xfrm>
            <a:off x="10728000" y="216000"/>
            <a:ext cx="720000" cy="365125"/>
          </a:xfrm>
        </p:spPr>
        <p:txBody>
          <a:bodyPr/>
          <a:lstStyle/>
          <a:p>
            <a:fld id="{6FC0D52B-8F1C-46D1-AD6E-09D0B9F6DDB5}" type="slidenum">
              <a:rPr lang="fr-FR" smtClean="0"/>
              <a:t>‹N°›</a:t>
            </a:fld>
            <a:endParaRPr lang="fr-FR"/>
          </a:p>
        </p:txBody>
      </p:sp>
      <p:sp>
        <p:nvSpPr>
          <p:cNvPr id="16" name="Espace réservé du contenu 2">
            <a:extLst>
              <a:ext uri="{FF2B5EF4-FFF2-40B4-BE49-F238E27FC236}">
                <a16:creationId xmlns:a16="http://schemas.microsoft.com/office/drawing/2014/main" id="{B85C9EC5-2433-4E99-8C2A-61A97DCDA678}"/>
              </a:ext>
            </a:extLst>
          </p:cNvPr>
          <p:cNvSpPr>
            <a:spLocks noGrp="1"/>
          </p:cNvSpPr>
          <p:nvPr>
            <p:ph idx="13"/>
          </p:nvPr>
        </p:nvSpPr>
        <p:spPr>
          <a:xfrm>
            <a:off x="1332768" y="3068451"/>
            <a:ext cx="1905146" cy="900000"/>
          </a:xfrm>
        </p:spPr>
        <p:txBody>
          <a:bodyPr anchor="t"/>
          <a:lstStyle>
            <a:lvl1pPr marL="0" indent="0" algn="ctr">
              <a:buNone/>
              <a:defRPr sz="1200" b="0" spc="0" baseline="0">
                <a:solidFill>
                  <a:schemeClr val="tx1"/>
                </a:solidFill>
              </a:defRPr>
            </a:lvl1pPr>
            <a:lvl2pPr>
              <a:spcAft>
                <a:spcPts val="1200"/>
              </a:spcAft>
              <a:defRPr/>
            </a:lvl2pPr>
          </a:lstStyle>
          <a:p>
            <a:pPr lvl="0"/>
            <a:r>
              <a:rPr lang="fr-FR"/>
              <a:t>Cliquez pour modifier les styles du texte du masque</a:t>
            </a:r>
          </a:p>
        </p:txBody>
      </p:sp>
      <p:sp>
        <p:nvSpPr>
          <p:cNvPr id="17" name="Espace réservé du contenu 2">
            <a:extLst>
              <a:ext uri="{FF2B5EF4-FFF2-40B4-BE49-F238E27FC236}">
                <a16:creationId xmlns:a16="http://schemas.microsoft.com/office/drawing/2014/main" id="{320D7093-49E2-4832-8E0E-899925AF6496}"/>
              </a:ext>
            </a:extLst>
          </p:cNvPr>
          <p:cNvSpPr>
            <a:spLocks noGrp="1"/>
          </p:cNvSpPr>
          <p:nvPr>
            <p:ph idx="14" hasCustomPrompt="1"/>
          </p:nvPr>
        </p:nvSpPr>
        <p:spPr>
          <a:xfrm>
            <a:off x="1992198" y="3800741"/>
            <a:ext cx="586286" cy="900000"/>
          </a:xfrm>
        </p:spPr>
        <p:txBody>
          <a:bodyPr anchor="b">
            <a:normAutofit/>
          </a:bodyPr>
          <a:lstStyle>
            <a:lvl1pPr marL="0" indent="0" algn="ctr">
              <a:buNone/>
              <a:defRPr sz="4400" b="1">
                <a:solidFill>
                  <a:schemeClr val="bg2"/>
                </a:solidFill>
              </a:defRPr>
            </a:lvl1pPr>
            <a:lvl2pPr>
              <a:spcAft>
                <a:spcPts val="1200"/>
              </a:spcAft>
              <a:defRPr/>
            </a:lvl2pPr>
          </a:lstStyle>
          <a:p>
            <a:pPr lvl="0"/>
            <a:r>
              <a:rPr lang="fr-FR"/>
              <a:t>0</a:t>
            </a:r>
          </a:p>
        </p:txBody>
      </p:sp>
      <p:sp>
        <p:nvSpPr>
          <p:cNvPr id="18" name="Espace réservé du contenu 2">
            <a:extLst>
              <a:ext uri="{FF2B5EF4-FFF2-40B4-BE49-F238E27FC236}">
                <a16:creationId xmlns:a16="http://schemas.microsoft.com/office/drawing/2014/main" id="{BB55BABC-82DB-4762-921A-892C70AA0563}"/>
              </a:ext>
            </a:extLst>
          </p:cNvPr>
          <p:cNvSpPr>
            <a:spLocks noGrp="1"/>
          </p:cNvSpPr>
          <p:nvPr>
            <p:ph idx="15"/>
          </p:nvPr>
        </p:nvSpPr>
        <p:spPr>
          <a:xfrm>
            <a:off x="1332768" y="4996887"/>
            <a:ext cx="1905146" cy="900000"/>
          </a:xfrm>
        </p:spPr>
        <p:txBody>
          <a:bodyPr anchor="t"/>
          <a:lstStyle>
            <a:lvl1pPr marL="0" indent="0" algn="ctr">
              <a:buNone/>
              <a:defRPr sz="1200" b="0" spc="0" baseline="0">
                <a:solidFill>
                  <a:schemeClr val="tx1"/>
                </a:solidFill>
              </a:defRPr>
            </a:lvl1pPr>
            <a:lvl2pPr>
              <a:spcAft>
                <a:spcPts val="1200"/>
              </a:spcAft>
              <a:defRPr/>
            </a:lvl2pPr>
          </a:lstStyle>
          <a:p>
            <a:pPr lvl="0"/>
            <a:r>
              <a:rPr lang="fr-FR"/>
              <a:t>Cliquez pour modifier les styles du texte du masque</a:t>
            </a:r>
          </a:p>
        </p:txBody>
      </p:sp>
      <p:sp>
        <p:nvSpPr>
          <p:cNvPr id="27" name="Espace réservé du contenu 2">
            <a:extLst>
              <a:ext uri="{FF2B5EF4-FFF2-40B4-BE49-F238E27FC236}">
                <a16:creationId xmlns:a16="http://schemas.microsoft.com/office/drawing/2014/main" id="{2E50B904-526E-4B48-B7A8-7B33376D70A2}"/>
              </a:ext>
            </a:extLst>
          </p:cNvPr>
          <p:cNvSpPr>
            <a:spLocks noGrp="1"/>
          </p:cNvSpPr>
          <p:nvPr>
            <p:ph idx="16" hasCustomPrompt="1"/>
          </p:nvPr>
        </p:nvSpPr>
        <p:spPr>
          <a:xfrm>
            <a:off x="5802857" y="1872305"/>
            <a:ext cx="586286" cy="900000"/>
          </a:xfrm>
        </p:spPr>
        <p:txBody>
          <a:bodyPr anchor="b">
            <a:normAutofit/>
          </a:bodyPr>
          <a:lstStyle>
            <a:lvl1pPr marL="0" indent="0" algn="ctr">
              <a:buNone/>
              <a:defRPr sz="4400" b="1">
                <a:solidFill>
                  <a:schemeClr val="bg2"/>
                </a:solidFill>
              </a:defRPr>
            </a:lvl1pPr>
            <a:lvl2pPr>
              <a:spcAft>
                <a:spcPts val="1200"/>
              </a:spcAft>
              <a:defRPr/>
            </a:lvl2pPr>
          </a:lstStyle>
          <a:p>
            <a:pPr lvl="0"/>
            <a:r>
              <a:rPr lang="fr-FR"/>
              <a:t>0</a:t>
            </a:r>
          </a:p>
        </p:txBody>
      </p:sp>
      <p:sp>
        <p:nvSpPr>
          <p:cNvPr id="28" name="Espace réservé du contenu 2">
            <a:extLst>
              <a:ext uri="{FF2B5EF4-FFF2-40B4-BE49-F238E27FC236}">
                <a16:creationId xmlns:a16="http://schemas.microsoft.com/office/drawing/2014/main" id="{C8D7BE0B-BA6F-4F81-B586-4A75EA577AF4}"/>
              </a:ext>
            </a:extLst>
          </p:cNvPr>
          <p:cNvSpPr>
            <a:spLocks noGrp="1"/>
          </p:cNvSpPr>
          <p:nvPr>
            <p:ph idx="17"/>
          </p:nvPr>
        </p:nvSpPr>
        <p:spPr>
          <a:xfrm>
            <a:off x="5143427" y="3068451"/>
            <a:ext cx="1905146" cy="900000"/>
          </a:xfrm>
        </p:spPr>
        <p:txBody>
          <a:bodyPr anchor="t"/>
          <a:lstStyle>
            <a:lvl1pPr marL="0" indent="0" algn="ctr">
              <a:buNone/>
              <a:defRPr sz="1200" b="0" spc="0" baseline="0">
                <a:solidFill>
                  <a:schemeClr val="tx1"/>
                </a:solidFill>
              </a:defRPr>
            </a:lvl1pPr>
            <a:lvl2pPr>
              <a:spcAft>
                <a:spcPts val="1200"/>
              </a:spcAft>
              <a:defRPr/>
            </a:lvl2pPr>
          </a:lstStyle>
          <a:p>
            <a:pPr lvl="0"/>
            <a:r>
              <a:rPr lang="fr-FR"/>
              <a:t>Cliquez pour modifier les styles du texte du masque</a:t>
            </a:r>
          </a:p>
        </p:txBody>
      </p:sp>
      <p:sp>
        <p:nvSpPr>
          <p:cNvPr id="29" name="Espace réservé du contenu 2">
            <a:extLst>
              <a:ext uri="{FF2B5EF4-FFF2-40B4-BE49-F238E27FC236}">
                <a16:creationId xmlns:a16="http://schemas.microsoft.com/office/drawing/2014/main" id="{DB75837D-C7D1-4085-83DF-7801A9C6D216}"/>
              </a:ext>
            </a:extLst>
          </p:cNvPr>
          <p:cNvSpPr>
            <a:spLocks noGrp="1"/>
          </p:cNvSpPr>
          <p:nvPr>
            <p:ph idx="18" hasCustomPrompt="1"/>
          </p:nvPr>
        </p:nvSpPr>
        <p:spPr>
          <a:xfrm>
            <a:off x="5802857" y="3800741"/>
            <a:ext cx="586286" cy="900000"/>
          </a:xfrm>
        </p:spPr>
        <p:txBody>
          <a:bodyPr anchor="b">
            <a:normAutofit/>
          </a:bodyPr>
          <a:lstStyle>
            <a:lvl1pPr marL="0" indent="0" algn="ctr">
              <a:buNone/>
              <a:defRPr sz="4400" b="1">
                <a:solidFill>
                  <a:schemeClr val="bg2"/>
                </a:solidFill>
              </a:defRPr>
            </a:lvl1pPr>
            <a:lvl2pPr>
              <a:spcAft>
                <a:spcPts val="1200"/>
              </a:spcAft>
              <a:defRPr/>
            </a:lvl2pPr>
          </a:lstStyle>
          <a:p>
            <a:pPr lvl="0"/>
            <a:r>
              <a:rPr lang="fr-FR"/>
              <a:t>0</a:t>
            </a:r>
          </a:p>
        </p:txBody>
      </p:sp>
      <p:sp>
        <p:nvSpPr>
          <p:cNvPr id="30" name="Espace réservé du contenu 2">
            <a:extLst>
              <a:ext uri="{FF2B5EF4-FFF2-40B4-BE49-F238E27FC236}">
                <a16:creationId xmlns:a16="http://schemas.microsoft.com/office/drawing/2014/main" id="{5BC47040-4F84-4D88-A511-4B6212699474}"/>
              </a:ext>
            </a:extLst>
          </p:cNvPr>
          <p:cNvSpPr>
            <a:spLocks noGrp="1"/>
          </p:cNvSpPr>
          <p:nvPr>
            <p:ph idx="19"/>
          </p:nvPr>
        </p:nvSpPr>
        <p:spPr>
          <a:xfrm>
            <a:off x="5143427" y="4996887"/>
            <a:ext cx="1905146" cy="900000"/>
          </a:xfrm>
        </p:spPr>
        <p:txBody>
          <a:bodyPr anchor="t"/>
          <a:lstStyle>
            <a:lvl1pPr marL="0" indent="0" algn="ctr">
              <a:buNone/>
              <a:defRPr sz="1200" b="0" spc="0" baseline="0">
                <a:solidFill>
                  <a:schemeClr val="tx1"/>
                </a:solidFill>
              </a:defRPr>
            </a:lvl1pPr>
            <a:lvl2pPr>
              <a:spcAft>
                <a:spcPts val="1200"/>
              </a:spcAft>
              <a:defRPr/>
            </a:lvl2pPr>
          </a:lstStyle>
          <a:p>
            <a:pPr lvl="0"/>
            <a:r>
              <a:rPr lang="fr-FR"/>
              <a:t>Cliquez pour modifier les styles du texte du masque</a:t>
            </a:r>
          </a:p>
        </p:txBody>
      </p:sp>
      <p:sp>
        <p:nvSpPr>
          <p:cNvPr id="31" name="Espace réservé du contenu 2">
            <a:extLst>
              <a:ext uri="{FF2B5EF4-FFF2-40B4-BE49-F238E27FC236}">
                <a16:creationId xmlns:a16="http://schemas.microsoft.com/office/drawing/2014/main" id="{01D17A67-5837-4667-AA92-B724DE81D1DB}"/>
              </a:ext>
            </a:extLst>
          </p:cNvPr>
          <p:cNvSpPr>
            <a:spLocks noGrp="1"/>
          </p:cNvSpPr>
          <p:nvPr>
            <p:ph idx="20" hasCustomPrompt="1"/>
          </p:nvPr>
        </p:nvSpPr>
        <p:spPr>
          <a:xfrm>
            <a:off x="9607814" y="1872305"/>
            <a:ext cx="586286" cy="900000"/>
          </a:xfrm>
        </p:spPr>
        <p:txBody>
          <a:bodyPr anchor="b">
            <a:normAutofit/>
          </a:bodyPr>
          <a:lstStyle>
            <a:lvl1pPr marL="0" indent="0" algn="ctr">
              <a:buNone/>
              <a:defRPr sz="4400" b="1">
                <a:solidFill>
                  <a:schemeClr val="bg2"/>
                </a:solidFill>
              </a:defRPr>
            </a:lvl1pPr>
            <a:lvl2pPr>
              <a:spcAft>
                <a:spcPts val="1200"/>
              </a:spcAft>
              <a:defRPr/>
            </a:lvl2pPr>
          </a:lstStyle>
          <a:p>
            <a:pPr lvl="0"/>
            <a:r>
              <a:rPr lang="fr-FR"/>
              <a:t>0</a:t>
            </a:r>
          </a:p>
        </p:txBody>
      </p:sp>
      <p:sp>
        <p:nvSpPr>
          <p:cNvPr id="32" name="Espace réservé du contenu 2">
            <a:extLst>
              <a:ext uri="{FF2B5EF4-FFF2-40B4-BE49-F238E27FC236}">
                <a16:creationId xmlns:a16="http://schemas.microsoft.com/office/drawing/2014/main" id="{EA7F1E6D-4484-44CF-9E0A-0DFCF3E2F9E7}"/>
              </a:ext>
            </a:extLst>
          </p:cNvPr>
          <p:cNvSpPr>
            <a:spLocks noGrp="1"/>
          </p:cNvSpPr>
          <p:nvPr>
            <p:ph idx="21"/>
          </p:nvPr>
        </p:nvSpPr>
        <p:spPr>
          <a:xfrm>
            <a:off x="8948384" y="3068451"/>
            <a:ext cx="1905146" cy="900000"/>
          </a:xfrm>
        </p:spPr>
        <p:txBody>
          <a:bodyPr anchor="t"/>
          <a:lstStyle>
            <a:lvl1pPr marL="0" indent="0" algn="ctr">
              <a:buNone/>
              <a:defRPr sz="1200" b="0" spc="0" baseline="0">
                <a:solidFill>
                  <a:schemeClr val="tx1"/>
                </a:solidFill>
              </a:defRPr>
            </a:lvl1pPr>
            <a:lvl2pPr>
              <a:spcAft>
                <a:spcPts val="1200"/>
              </a:spcAft>
              <a:defRPr/>
            </a:lvl2pPr>
          </a:lstStyle>
          <a:p>
            <a:pPr lvl="0"/>
            <a:r>
              <a:rPr lang="fr-FR"/>
              <a:t>Cliquez pour modifier les styles du texte du masque</a:t>
            </a:r>
          </a:p>
        </p:txBody>
      </p:sp>
      <p:sp>
        <p:nvSpPr>
          <p:cNvPr id="33" name="Espace réservé du contenu 2">
            <a:extLst>
              <a:ext uri="{FF2B5EF4-FFF2-40B4-BE49-F238E27FC236}">
                <a16:creationId xmlns:a16="http://schemas.microsoft.com/office/drawing/2014/main" id="{47A37BC5-852F-420D-A7B5-87566B488BCD}"/>
              </a:ext>
            </a:extLst>
          </p:cNvPr>
          <p:cNvSpPr>
            <a:spLocks noGrp="1"/>
          </p:cNvSpPr>
          <p:nvPr>
            <p:ph idx="22" hasCustomPrompt="1"/>
          </p:nvPr>
        </p:nvSpPr>
        <p:spPr>
          <a:xfrm>
            <a:off x="9607814" y="3800741"/>
            <a:ext cx="586286" cy="900000"/>
          </a:xfrm>
        </p:spPr>
        <p:txBody>
          <a:bodyPr anchor="b">
            <a:normAutofit/>
          </a:bodyPr>
          <a:lstStyle>
            <a:lvl1pPr marL="0" indent="0" algn="ctr">
              <a:buNone/>
              <a:defRPr sz="4400" b="1">
                <a:solidFill>
                  <a:schemeClr val="bg2"/>
                </a:solidFill>
              </a:defRPr>
            </a:lvl1pPr>
            <a:lvl2pPr>
              <a:spcAft>
                <a:spcPts val="1200"/>
              </a:spcAft>
              <a:defRPr/>
            </a:lvl2pPr>
          </a:lstStyle>
          <a:p>
            <a:pPr lvl="0"/>
            <a:r>
              <a:rPr lang="fr-FR"/>
              <a:t>0</a:t>
            </a:r>
          </a:p>
        </p:txBody>
      </p:sp>
      <p:sp>
        <p:nvSpPr>
          <p:cNvPr id="34" name="Espace réservé du contenu 2">
            <a:extLst>
              <a:ext uri="{FF2B5EF4-FFF2-40B4-BE49-F238E27FC236}">
                <a16:creationId xmlns:a16="http://schemas.microsoft.com/office/drawing/2014/main" id="{DA68EC4B-0BDD-40FE-AA9E-4198BAE7BE6A}"/>
              </a:ext>
            </a:extLst>
          </p:cNvPr>
          <p:cNvSpPr>
            <a:spLocks noGrp="1"/>
          </p:cNvSpPr>
          <p:nvPr>
            <p:ph idx="23"/>
          </p:nvPr>
        </p:nvSpPr>
        <p:spPr>
          <a:xfrm>
            <a:off x="8948384" y="4996887"/>
            <a:ext cx="1905146" cy="900000"/>
          </a:xfrm>
        </p:spPr>
        <p:txBody>
          <a:bodyPr anchor="t"/>
          <a:lstStyle>
            <a:lvl1pPr marL="0" indent="0" algn="ctr">
              <a:buNone/>
              <a:defRPr sz="1200" b="0" spc="0" baseline="0">
                <a:solidFill>
                  <a:schemeClr val="tx1"/>
                </a:solidFill>
              </a:defRPr>
            </a:lvl1pPr>
            <a:lvl2pPr>
              <a:spcAft>
                <a:spcPts val="1200"/>
              </a:spcAft>
              <a:defRPr/>
            </a:lvl2pPr>
          </a:lstStyle>
          <a:p>
            <a:pPr lvl="0"/>
            <a:r>
              <a:rPr lang="fr-FR"/>
              <a:t>Cliquez pour modifier les styles du texte du masque</a:t>
            </a:r>
          </a:p>
        </p:txBody>
      </p:sp>
      <p:grpSp>
        <p:nvGrpSpPr>
          <p:cNvPr id="35" name="Group 4">
            <a:extLst>
              <a:ext uri="{FF2B5EF4-FFF2-40B4-BE49-F238E27FC236}">
                <a16:creationId xmlns:a16="http://schemas.microsoft.com/office/drawing/2014/main" id="{46C8EFC3-BCAD-48B6-949B-88061504AF79}"/>
              </a:ext>
            </a:extLst>
          </p:cNvPr>
          <p:cNvGrpSpPr>
            <a:grpSpLocks noChangeAspect="1"/>
          </p:cNvGrpSpPr>
          <p:nvPr userDrawn="1"/>
        </p:nvGrpSpPr>
        <p:grpSpPr bwMode="auto">
          <a:xfrm>
            <a:off x="9022117" y="6391740"/>
            <a:ext cx="2429683" cy="165086"/>
            <a:chOff x="3183" y="2079"/>
            <a:chExt cx="4327" cy="294"/>
          </a:xfrm>
        </p:grpSpPr>
        <p:sp>
          <p:nvSpPr>
            <p:cNvPr id="36" name="Freeform 5">
              <a:extLst>
                <a:ext uri="{FF2B5EF4-FFF2-40B4-BE49-F238E27FC236}">
                  <a16:creationId xmlns:a16="http://schemas.microsoft.com/office/drawing/2014/main" id="{7DDCEF25-4711-49C5-9EDE-CD02E312BA23}"/>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D58030E8-3C13-4581-AFEE-9B261BCBAC5C}"/>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EBC30E6D-8F55-4FCE-903E-9B7F0EA68D3F}"/>
                </a:ext>
              </a:extLst>
            </p:cNvPr>
            <p:cNvSpPr>
              <a:spLocks/>
            </p:cNvSpPr>
            <p:nvPr userDrawn="1"/>
          </p:nvSpPr>
          <p:spPr bwMode="auto">
            <a:xfrm>
              <a:off x="3535" y="2144"/>
              <a:ext cx="127" cy="165"/>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A160B460-C091-4325-8570-40F1BC94B333}"/>
                </a:ext>
              </a:extLst>
            </p:cNvPr>
            <p:cNvSpPr>
              <a:spLocks noEditPoints="1"/>
            </p:cNvSpPr>
            <p:nvPr userDrawn="1"/>
          </p:nvSpPr>
          <p:spPr bwMode="auto">
            <a:xfrm>
              <a:off x="3678" y="2144"/>
              <a:ext cx="153" cy="163"/>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6713AE6B-0F61-498B-AC48-37FA04A2712E}"/>
                </a:ext>
              </a:extLst>
            </p:cNvPr>
            <p:cNvSpPr>
              <a:spLocks/>
            </p:cNvSpPr>
            <p:nvPr userDrawn="1"/>
          </p:nvSpPr>
          <p:spPr bwMode="auto">
            <a:xfrm>
              <a:off x="3183" y="2144"/>
              <a:ext cx="156" cy="165"/>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45000040-0B1A-4AB8-B495-A3348D59011D}"/>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EC2C494A-44DE-49E1-9C61-572FF0512623}"/>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12">
              <a:extLst>
                <a:ext uri="{FF2B5EF4-FFF2-40B4-BE49-F238E27FC236}">
                  <a16:creationId xmlns:a16="http://schemas.microsoft.com/office/drawing/2014/main" id="{86F2FBAA-1682-4CAA-B620-4DAEEF8FC502}"/>
                </a:ext>
              </a:extLst>
            </p:cNvPr>
            <p:cNvSpPr>
              <a:spLocks/>
            </p:cNvSpPr>
            <p:nvPr userDrawn="1"/>
          </p:nvSpPr>
          <p:spPr bwMode="auto">
            <a:xfrm>
              <a:off x="3909" y="2079"/>
              <a:ext cx="166" cy="294"/>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13">
              <a:extLst>
                <a:ext uri="{FF2B5EF4-FFF2-40B4-BE49-F238E27FC236}">
                  <a16:creationId xmlns:a16="http://schemas.microsoft.com/office/drawing/2014/main" id="{4342905F-2439-4C45-9934-EC2D101AEBF2}"/>
                </a:ext>
              </a:extLst>
            </p:cNvPr>
            <p:cNvSpPr>
              <a:spLocks/>
            </p:cNvSpPr>
            <p:nvPr userDrawn="1"/>
          </p:nvSpPr>
          <p:spPr bwMode="auto">
            <a:xfrm>
              <a:off x="4183" y="2144"/>
              <a:ext cx="95" cy="163"/>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14">
              <a:extLst>
                <a:ext uri="{FF2B5EF4-FFF2-40B4-BE49-F238E27FC236}">
                  <a16:creationId xmlns:a16="http://schemas.microsoft.com/office/drawing/2014/main" id="{286FDDCA-532C-4FCD-B001-3B723BA9EC1C}"/>
                </a:ext>
              </a:extLst>
            </p:cNvPr>
            <p:cNvSpPr>
              <a:spLocks/>
            </p:cNvSpPr>
            <p:nvPr userDrawn="1"/>
          </p:nvSpPr>
          <p:spPr bwMode="auto">
            <a:xfrm>
              <a:off x="4274" y="2134"/>
              <a:ext cx="33" cy="66"/>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15">
              <a:extLst>
                <a:ext uri="{FF2B5EF4-FFF2-40B4-BE49-F238E27FC236}">
                  <a16:creationId xmlns:a16="http://schemas.microsoft.com/office/drawing/2014/main" id="{D1FB7526-7A82-4AC4-821B-C42F1288EAB3}"/>
                </a:ext>
              </a:extLst>
            </p:cNvPr>
            <p:cNvSpPr>
              <a:spLocks/>
            </p:cNvSpPr>
            <p:nvPr userDrawn="1"/>
          </p:nvSpPr>
          <p:spPr bwMode="auto">
            <a:xfrm>
              <a:off x="4342" y="2139"/>
              <a:ext cx="101" cy="168"/>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16">
              <a:extLst>
                <a:ext uri="{FF2B5EF4-FFF2-40B4-BE49-F238E27FC236}">
                  <a16:creationId xmlns:a16="http://schemas.microsoft.com/office/drawing/2014/main" id="{CCDA619E-6586-45C9-B846-80973B570375}"/>
                </a:ext>
              </a:extLst>
            </p:cNvPr>
            <p:cNvSpPr>
              <a:spLocks/>
            </p:cNvSpPr>
            <p:nvPr userDrawn="1"/>
          </p:nvSpPr>
          <p:spPr bwMode="auto">
            <a:xfrm>
              <a:off x="44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17">
              <a:extLst>
                <a:ext uri="{FF2B5EF4-FFF2-40B4-BE49-F238E27FC236}">
                  <a16:creationId xmlns:a16="http://schemas.microsoft.com/office/drawing/2014/main" id="{312C7F66-F1E5-4007-86EC-A5BF392652A6}"/>
                </a:ext>
              </a:extLst>
            </p:cNvPr>
            <p:cNvSpPr>
              <a:spLocks/>
            </p:cNvSpPr>
            <p:nvPr userDrawn="1"/>
          </p:nvSpPr>
          <p:spPr bwMode="auto">
            <a:xfrm>
              <a:off x="4624" y="2190"/>
              <a:ext cx="161" cy="11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18">
              <a:extLst>
                <a:ext uri="{FF2B5EF4-FFF2-40B4-BE49-F238E27FC236}">
                  <a16:creationId xmlns:a16="http://schemas.microsoft.com/office/drawing/2014/main" id="{9FEBAEA1-24DE-4898-9ED0-54BA527C34A9}"/>
                </a:ext>
              </a:extLst>
            </p:cNvPr>
            <p:cNvSpPr>
              <a:spLocks noEditPoints="1"/>
            </p:cNvSpPr>
            <p:nvPr userDrawn="1"/>
          </p:nvSpPr>
          <p:spPr bwMode="auto">
            <a:xfrm>
              <a:off x="4819" y="2189"/>
              <a:ext cx="96" cy="120"/>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19">
              <a:extLst>
                <a:ext uri="{FF2B5EF4-FFF2-40B4-BE49-F238E27FC236}">
                  <a16:creationId xmlns:a16="http://schemas.microsoft.com/office/drawing/2014/main" id="{90265FA0-258D-4FEF-AD3D-1013E57A6D37}"/>
                </a:ext>
              </a:extLst>
            </p:cNvPr>
            <p:cNvSpPr>
              <a:spLocks noEditPoints="1"/>
            </p:cNvSpPr>
            <p:nvPr userDrawn="1"/>
          </p:nvSpPr>
          <p:spPr bwMode="auto">
            <a:xfrm>
              <a:off x="4954" y="2139"/>
              <a:ext cx="36" cy="168"/>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20">
              <a:extLst>
                <a:ext uri="{FF2B5EF4-FFF2-40B4-BE49-F238E27FC236}">
                  <a16:creationId xmlns:a16="http://schemas.microsoft.com/office/drawing/2014/main" id="{30505E2E-084F-4239-A590-E8378E5721AF}"/>
                </a:ext>
              </a:extLst>
            </p:cNvPr>
            <p:cNvSpPr>
              <a:spLocks/>
            </p:cNvSpPr>
            <p:nvPr userDrawn="1"/>
          </p:nvSpPr>
          <p:spPr bwMode="auto">
            <a:xfrm>
              <a:off x="5029" y="2190"/>
              <a:ext cx="101" cy="11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21">
              <a:extLst>
                <a:ext uri="{FF2B5EF4-FFF2-40B4-BE49-F238E27FC236}">
                  <a16:creationId xmlns:a16="http://schemas.microsoft.com/office/drawing/2014/main" id="{B7553A9C-8D19-4156-9C21-391F77365AAE}"/>
                </a:ext>
              </a:extLst>
            </p:cNvPr>
            <p:cNvSpPr>
              <a:spLocks noEditPoints="1"/>
            </p:cNvSpPr>
            <p:nvPr userDrawn="1"/>
          </p:nvSpPr>
          <p:spPr bwMode="auto">
            <a:xfrm>
              <a:off x="5221" y="2189"/>
              <a:ext cx="96" cy="120"/>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22">
              <a:extLst>
                <a:ext uri="{FF2B5EF4-FFF2-40B4-BE49-F238E27FC236}">
                  <a16:creationId xmlns:a16="http://schemas.microsoft.com/office/drawing/2014/main" id="{310DD00B-DBC2-4183-A002-DF51628D35C8}"/>
                </a:ext>
              </a:extLst>
            </p:cNvPr>
            <p:cNvSpPr>
              <a:spLocks/>
            </p:cNvSpPr>
            <p:nvPr userDrawn="1"/>
          </p:nvSpPr>
          <p:spPr bwMode="auto">
            <a:xfrm>
              <a:off x="5355" y="2192"/>
              <a:ext cx="100" cy="11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23">
              <a:extLst>
                <a:ext uri="{FF2B5EF4-FFF2-40B4-BE49-F238E27FC236}">
                  <a16:creationId xmlns:a16="http://schemas.microsoft.com/office/drawing/2014/main" id="{5D8E7AFF-FF03-4C37-9767-306B95FEAB9D}"/>
                </a:ext>
              </a:extLst>
            </p:cNvPr>
            <p:cNvSpPr>
              <a:spLocks/>
            </p:cNvSpPr>
            <p:nvPr userDrawn="1"/>
          </p:nvSpPr>
          <p:spPr bwMode="auto">
            <a:xfrm>
              <a:off x="5547"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24">
              <a:extLst>
                <a:ext uri="{FF2B5EF4-FFF2-40B4-BE49-F238E27FC236}">
                  <a16:creationId xmlns:a16="http://schemas.microsoft.com/office/drawing/2014/main" id="{1CA40EF5-D2CA-4FC3-8866-DFFBA3D7250F}"/>
                </a:ext>
              </a:extLst>
            </p:cNvPr>
            <p:cNvSpPr>
              <a:spLocks noEditPoints="1"/>
            </p:cNvSpPr>
            <p:nvPr userDrawn="1"/>
          </p:nvSpPr>
          <p:spPr bwMode="auto">
            <a:xfrm>
              <a:off x="5667" y="2190"/>
              <a:ext cx="180" cy="119"/>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25">
              <a:extLst>
                <a:ext uri="{FF2B5EF4-FFF2-40B4-BE49-F238E27FC236}">
                  <a16:creationId xmlns:a16="http://schemas.microsoft.com/office/drawing/2014/main" id="{430E7985-8359-4246-A4FE-C23BE6CB5C43}"/>
                </a:ext>
              </a:extLst>
            </p:cNvPr>
            <p:cNvSpPr>
              <a:spLocks/>
            </p:cNvSpPr>
            <p:nvPr userDrawn="1"/>
          </p:nvSpPr>
          <p:spPr bwMode="auto">
            <a:xfrm>
              <a:off x="58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26">
              <a:extLst>
                <a:ext uri="{FF2B5EF4-FFF2-40B4-BE49-F238E27FC236}">
                  <a16:creationId xmlns:a16="http://schemas.microsoft.com/office/drawing/2014/main" id="{5433FD2B-A4C6-4659-9BBC-16F3B1D42340}"/>
                </a:ext>
              </a:extLst>
            </p:cNvPr>
            <p:cNvSpPr>
              <a:spLocks/>
            </p:cNvSpPr>
            <p:nvPr userDrawn="1"/>
          </p:nvSpPr>
          <p:spPr bwMode="auto">
            <a:xfrm>
              <a:off x="6024" y="2189"/>
              <a:ext cx="73"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27">
              <a:extLst>
                <a:ext uri="{FF2B5EF4-FFF2-40B4-BE49-F238E27FC236}">
                  <a16:creationId xmlns:a16="http://schemas.microsoft.com/office/drawing/2014/main" id="{EA6C9D8D-9231-49A9-A365-3018738A53BF}"/>
                </a:ext>
              </a:extLst>
            </p:cNvPr>
            <p:cNvSpPr>
              <a:spLocks noEditPoints="1"/>
            </p:cNvSpPr>
            <p:nvPr userDrawn="1"/>
          </p:nvSpPr>
          <p:spPr bwMode="auto">
            <a:xfrm>
              <a:off x="6177" y="2139"/>
              <a:ext cx="106" cy="170"/>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28">
              <a:extLst>
                <a:ext uri="{FF2B5EF4-FFF2-40B4-BE49-F238E27FC236}">
                  <a16:creationId xmlns:a16="http://schemas.microsoft.com/office/drawing/2014/main" id="{183649B8-127C-4D47-A3BB-B6DC23D1E850}"/>
                </a:ext>
              </a:extLst>
            </p:cNvPr>
            <p:cNvSpPr>
              <a:spLocks noEditPoints="1"/>
            </p:cNvSpPr>
            <p:nvPr userDrawn="1"/>
          </p:nvSpPr>
          <p:spPr bwMode="auto">
            <a:xfrm>
              <a:off x="6319"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29">
              <a:extLst>
                <a:ext uri="{FF2B5EF4-FFF2-40B4-BE49-F238E27FC236}">
                  <a16:creationId xmlns:a16="http://schemas.microsoft.com/office/drawing/2014/main" id="{EC7655F1-B225-4621-9354-BA3AC4F4C710}"/>
                </a:ext>
              </a:extLst>
            </p:cNvPr>
            <p:cNvSpPr>
              <a:spLocks/>
            </p:cNvSpPr>
            <p:nvPr userDrawn="1"/>
          </p:nvSpPr>
          <p:spPr bwMode="auto">
            <a:xfrm>
              <a:off x="6448"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Freeform 30">
              <a:extLst>
                <a:ext uri="{FF2B5EF4-FFF2-40B4-BE49-F238E27FC236}">
                  <a16:creationId xmlns:a16="http://schemas.microsoft.com/office/drawing/2014/main" id="{A7DEF5B4-4F48-4780-8832-4559C5CBEBF8}"/>
                </a:ext>
              </a:extLst>
            </p:cNvPr>
            <p:cNvSpPr>
              <a:spLocks/>
            </p:cNvSpPr>
            <p:nvPr userDrawn="1"/>
          </p:nvSpPr>
          <p:spPr bwMode="auto">
            <a:xfrm>
              <a:off x="6616"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31">
              <a:extLst>
                <a:ext uri="{FF2B5EF4-FFF2-40B4-BE49-F238E27FC236}">
                  <a16:creationId xmlns:a16="http://schemas.microsoft.com/office/drawing/2014/main" id="{EC2047E9-13A2-4032-B0B6-EBCBC5C3A793}"/>
                </a:ext>
              </a:extLst>
            </p:cNvPr>
            <p:cNvSpPr>
              <a:spLocks noEditPoints="1"/>
            </p:cNvSpPr>
            <p:nvPr userDrawn="1"/>
          </p:nvSpPr>
          <p:spPr bwMode="auto">
            <a:xfrm>
              <a:off x="6731"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32">
              <a:extLst>
                <a:ext uri="{FF2B5EF4-FFF2-40B4-BE49-F238E27FC236}">
                  <a16:creationId xmlns:a16="http://schemas.microsoft.com/office/drawing/2014/main" id="{69E208CE-B618-443F-8FAD-665DB540EB7A}"/>
                </a:ext>
              </a:extLst>
            </p:cNvPr>
            <p:cNvSpPr>
              <a:spLocks/>
            </p:cNvSpPr>
            <p:nvPr userDrawn="1"/>
          </p:nvSpPr>
          <p:spPr bwMode="auto">
            <a:xfrm>
              <a:off x="6871" y="2189"/>
              <a:ext cx="72"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Freeform 33">
              <a:extLst>
                <a:ext uri="{FF2B5EF4-FFF2-40B4-BE49-F238E27FC236}">
                  <a16:creationId xmlns:a16="http://schemas.microsoft.com/office/drawing/2014/main" id="{A3E60BA8-99E6-4A97-9EC3-DFB9E72410AC}"/>
                </a:ext>
              </a:extLst>
            </p:cNvPr>
            <p:cNvSpPr>
              <a:spLocks/>
            </p:cNvSpPr>
            <p:nvPr userDrawn="1"/>
          </p:nvSpPr>
          <p:spPr bwMode="auto">
            <a:xfrm>
              <a:off x="6962" y="2192"/>
              <a:ext cx="116" cy="115"/>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Freeform 34">
              <a:extLst>
                <a:ext uri="{FF2B5EF4-FFF2-40B4-BE49-F238E27FC236}">
                  <a16:creationId xmlns:a16="http://schemas.microsoft.com/office/drawing/2014/main" id="{6C60FD89-1097-4B2B-8E97-C9C80432BF41}"/>
                </a:ext>
              </a:extLst>
            </p:cNvPr>
            <p:cNvSpPr>
              <a:spLocks noEditPoints="1"/>
            </p:cNvSpPr>
            <p:nvPr userDrawn="1"/>
          </p:nvSpPr>
          <p:spPr bwMode="auto">
            <a:xfrm>
              <a:off x="7107" y="2139"/>
              <a:ext cx="35" cy="168"/>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 name="Freeform 35">
              <a:extLst>
                <a:ext uri="{FF2B5EF4-FFF2-40B4-BE49-F238E27FC236}">
                  <a16:creationId xmlns:a16="http://schemas.microsoft.com/office/drawing/2014/main" id="{FC61E115-C478-4152-8DFB-26095FC99D16}"/>
                </a:ext>
              </a:extLst>
            </p:cNvPr>
            <p:cNvSpPr>
              <a:spLocks/>
            </p:cNvSpPr>
            <p:nvPr userDrawn="1"/>
          </p:nvSpPr>
          <p:spPr bwMode="auto">
            <a:xfrm>
              <a:off x="7175"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36">
              <a:extLst>
                <a:ext uri="{FF2B5EF4-FFF2-40B4-BE49-F238E27FC236}">
                  <a16:creationId xmlns:a16="http://schemas.microsoft.com/office/drawing/2014/main" id="{2452E754-85F4-468C-A8FA-C1CF6AC1E611}"/>
                </a:ext>
              </a:extLst>
            </p:cNvPr>
            <p:cNvSpPr>
              <a:spLocks noEditPoints="1"/>
            </p:cNvSpPr>
            <p:nvPr userDrawn="1"/>
          </p:nvSpPr>
          <p:spPr bwMode="auto">
            <a:xfrm>
              <a:off x="7295"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37">
              <a:extLst>
                <a:ext uri="{FF2B5EF4-FFF2-40B4-BE49-F238E27FC236}">
                  <a16:creationId xmlns:a16="http://schemas.microsoft.com/office/drawing/2014/main" id="{F741E8F3-BFA6-4EFC-B32C-0F44EE25A7B3}"/>
                </a:ext>
              </a:extLst>
            </p:cNvPr>
            <p:cNvSpPr>
              <a:spLocks/>
            </p:cNvSpPr>
            <p:nvPr userDrawn="1"/>
          </p:nvSpPr>
          <p:spPr bwMode="auto">
            <a:xfrm>
              <a:off x="7424"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69" name="Connecteur droit 68">
            <a:extLst>
              <a:ext uri="{FF2B5EF4-FFF2-40B4-BE49-F238E27FC236}">
                <a16:creationId xmlns:a16="http://schemas.microsoft.com/office/drawing/2014/main" id="{D832DD03-FFBE-4D55-BFB0-AB78B27E9500}"/>
              </a:ext>
            </a:extLst>
          </p:cNvPr>
          <p:cNvCxnSpPr>
            <a:cxnSpLocks/>
          </p:cNvCxnSpPr>
          <p:nvPr userDrawn="1"/>
        </p:nvCxnSpPr>
        <p:spPr>
          <a:xfrm>
            <a:off x="5556000" y="1484669"/>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39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ide 1 colonn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0025C-4D4A-4C56-99A3-CC030B51C51D}"/>
              </a:ext>
            </a:extLst>
          </p:cNvPr>
          <p:cNvSpPr>
            <a:spLocks noGrp="1"/>
          </p:cNvSpPr>
          <p:nvPr>
            <p:ph type="title"/>
          </p:nvPr>
        </p:nvSpPr>
        <p:spPr>
          <a:xfrm>
            <a:off x="720000" y="403123"/>
            <a:ext cx="10728000" cy="890661"/>
          </a:xfrm>
        </p:spPr>
        <p:txBody>
          <a:bodyPr anchor="b" anchorCtr="0">
            <a:normAutofit/>
          </a:bodyPr>
          <a:lstStyle>
            <a:lvl1pPr algn="ctr">
              <a:defRPr sz="4000">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942A6B94-1B0E-467F-A249-986CCF885B7B}"/>
              </a:ext>
            </a:extLst>
          </p:cNvPr>
          <p:cNvSpPr>
            <a:spLocks noGrp="1"/>
          </p:cNvSpPr>
          <p:nvPr>
            <p:ph idx="1" hasCustomPrompt="1"/>
          </p:nvPr>
        </p:nvSpPr>
        <p:spPr>
          <a:xfrm>
            <a:off x="720000" y="1825625"/>
            <a:ext cx="10728000" cy="4240877"/>
          </a:xfrm>
        </p:spPr>
        <p:txBody>
          <a:bodyPr/>
          <a:lstStyle>
            <a:lvl1pPr marL="0" indent="0">
              <a:buNone/>
              <a:defRPr sz="1200" b="1">
                <a:solidFill>
                  <a:schemeClr val="bg2"/>
                </a:solidFill>
              </a:defRPr>
            </a:lvl1pPr>
            <a:lvl2pPr>
              <a:spcAft>
                <a:spcPts val="1200"/>
              </a:spcAft>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8802B44-4A59-47B8-96AD-0EEBF2CE2A72}"/>
              </a:ext>
            </a:extLst>
          </p:cNvPr>
          <p:cNvSpPr>
            <a:spLocks noGrp="1"/>
          </p:cNvSpPr>
          <p:nvPr>
            <p:ph type="dt" sz="half" idx="10"/>
          </p:nvPr>
        </p:nvSpPr>
        <p:spPr>
          <a:xfrm>
            <a:off x="10548000" y="6287526"/>
            <a:ext cx="900000" cy="365125"/>
          </a:xfrm>
        </p:spPr>
        <p:txBody>
          <a:bodyPr/>
          <a:lstStyle>
            <a:lvl1pPr>
              <a:defRPr sz="1000"/>
            </a:lvl1pPr>
          </a:lstStyle>
          <a:p>
            <a:fld id="{546A2045-5E15-473D-A1FC-627A4DE879E7}" type="datetime1">
              <a:rPr lang="fr-FR" smtClean="0"/>
              <a:pPr/>
              <a:t>25/02/2022</a:t>
            </a:fld>
            <a:endParaRPr lang="fr-FR"/>
          </a:p>
        </p:txBody>
      </p:sp>
      <p:sp>
        <p:nvSpPr>
          <p:cNvPr id="5" name="Espace réservé du pied de page 4">
            <a:extLst>
              <a:ext uri="{FF2B5EF4-FFF2-40B4-BE49-F238E27FC236}">
                <a16:creationId xmlns:a16="http://schemas.microsoft.com/office/drawing/2014/main" id="{FC656726-0118-4117-8376-7AAECCD9F5BE}"/>
              </a:ext>
            </a:extLst>
          </p:cNvPr>
          <p:cNvSpPr>
            <a:spLocks noGrp="1"/>
          </p:cNvSpPr>
          <p:nvPr>
            <p:ph type="ftr" sz="quarter" idx="11"/>
          </p:nvPr>
        </p:nvSpPr>
        <p:spPr>
          <a:xfrm>
            <a:off x="720000" y="6287526"/>
            <a:ext cx="8100000" cy="365125"/>
          </a:xfrm>
        </p:spPr>
        <p:txBody>
          <a:bodyPr/>
          <a:lstStyle/>
          <a:p>
            <a:r>
              <a:rPr lang="fr-FR"/>
              <a:t>Titre de votre présentation</a:t>
            </a:r>
          </a:p>
        </p:txBody>
      </p:sp>
      <p:sp>
        <p:nvSpPr>
          <p:cNvPr id="6" name="Espace réservé du numéro de diapositive 5">
            <a:extLst>
              <a:ext uri="{FF2B5EF4-FFF2-40B4-BE49-F238E27FC236}">
                <a16:creationId xmlns:a16="http://schemas.microsoft.com/office/drawing/2014/main" id="{E1ADDECB-A4CB-46C6-A4A3-67426FFFF75A}"/>
              </a:ext>
            </a:extLst>
          </p:cNvPr>
          <p:cNvSpPr>
            <a:spLocks noGrp="1"/>
          </p:cNvSpPr>
          <p:nvPr>
            <p:ph type="sldNum" sz="quarter" idx="12"/>
          </p:nvPr>
        </p:nvSpPr>
        <p:spPr>
          <a:xfrm>
            <a:off x="10728000" y="216000"/>
            <a:ext cx="720000" cy="365125"/>
          </a:xfrm>
        </p:spPr>
        <p:txBody>
          <a:bodyPr/>
          <a:lstStyle/>
          <a:p>
            <a:fld id="{6FC0D52B-8F1C-46D1-AD6E-09D0B9F6DDB5}" type="slidenum">
              <a:rPr lang="fr-FR" smtClean="0"/>
              <a:t>‹N°›</a:t>
            </a:fld>
            <a:endParaRPr lang="fr-FR"/>
          </a:p>
        </p:txBody>
      </p:sp>
      <p:grpSp>
        <p:nvGrpSpPr>
          <p:cNvPr id="16" name="Group 4">
            <a:extLst>
              <a:ext uri="{FF2B5EF4-FFF2-40B4-BE49-F238E27FC236}">
                <a16:creationId xmlns:a16="http://schemas.microsoft.com/office/drawing/2014/main" id="{674B1209-BDC8-42B5-B588-0CA85031D6A1}"/>
              </a:ext>
            </a:extLst>
          </p:cNvPr>
          <p:cNvGrpSpPr>
            <a:grpSpLocks noChangeAspect="1"/>
          </p:cNvGrpSpPr>
          <p:nvPr userDrawn="1"/>
        </p:nvGrpSpPr>
        <p:grpSpPr bwMode="auto">
          <a:xfrm>
            <a:off x="9022117" y="6391740"/>
            <a:ext cx="2429683" cy="165086"/>
            <a:chOff x="3183" y="2079"/>
            <a:chExt cx="4327" cy="294"/>
          </a:xfrm>
        </p:grpSpPr>
        <p:sp>
          <p:nvSpPr>
            <p:cNvPr id="17" name="Freeform 5">
              <a:extLst>
                <a:ext uri="{FF2B5EF4-FFF2-40B4-BE49-F238E27FC236}">
                  <a16:creationId xmlns:a16="http://schemas.microsoft.com/office/drawing/2014/main" id="{E628F780-8542-463E-A854-82F883FBD2C3}"/>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71D9F0D-724D-4560-B078-37540B677D3A}"/>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AA7AA0E4-43C1-42A0-90C4-5077809ACF07}"/>
                </a:ext>
              </a:extLst>
            </p:cNvPr>
            <p:cNvSpPr>
              <a:spLocks/>
            </p:cNvSpPr>
            <p:nvPr userDrawn="1"/>
          </p:nvSpPr>
          <p:spPr bwMode="auto">
            <a:xfrm>
              <a:off x="3535" y="2144"/>
              <a:ext cx="127" cy="165"/>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A27247B6-6105-473A-9175-DE95050FC539}"/>
                </a:ext>
              </a:extLst>
            </p:cNvPr>
            <p:cNvSpPr>
              <a:spLocks noEditPoints="1"/>
            </p:cNvSpPr>
            <p:nvPr userDrawn="1"/>
          </p:nvSpPr>
          <p:spPr bwMode="auto">
            <a:xfrm>
              <a:off x="3678" y="2144"/>
              <a:ext cx="153" cy="163"/>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B13D94B8-7674-400F-A1C6-C30BEA278454}"/>
                </a:ext>
              </a:extLst>
            </p:cNvPr>
            <p:cNvSpPr>
              <a:spLocks/>
            </p:cNvSpPr>
            <p:nvPr userDrawn="1"/>
          </p:nvSpPr>
          <p:spPr bwMode="auto">
            <a:xfrm>
              <a:off x="3183" y="2144"/>
              <a:ext cx="156" cy="165"/>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63FB5564-9E66-458F-930E-BE00DF584739}"/>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02FD43E7-1E93-40EC-9EBC-DE736F6D152D}"/>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22396F5D-6A53-4DE1-8931-8DC29A2BC95F}"/>
                </a:ext>
              </a:extLst>
            </p:cNvPr>
            <p:cNvSpPr>
              <a:spLocks/>
            </p:cNvSpPr>
            <p:nvPr userDrawn="1"/>
          </p:nvSpPr>
          <p:spPr bwMode="auto">
            <a:xfrm>
              <a:off x="3909" y="2079"/>
              <a:ext cx="166" cy="294"/>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DF088EBF-A588-4271-9CDC-17C022015BD5}"/>
                </a:ext>
              </a:extLst>
            </p:cNvPr>
            <p:cNvSpPr>
              <a:spLocks/>
            </p:cNvSpPr>
            <p:nvPr userDrawn="1"/>
          </p:nvSpPr>
          <p:spPr bwMode="auto">
            <a:xfrm>
              <a:off x="4183" y="2144"/>
              <a:ext cx="95" cy="163"/>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23C2C165-6AAE-483F-89C6-CFC89ADBC8C1}"/>
                </a:ext>
              </a:extLst>
            </p:cNvPr>
            <p:cNvSpPr>
              <a:spLocks/>
            </p:cNvSpPr>
            <p:nvPr userDrawn="1"/>
          </p:nvSpPr>
          <p:spPr bwMode="auto">
            <a:xfrm>
              <a:off x="4274" y="2134"/>
              <a:ext cx="33" cy="66"/>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15">
              <a:extLst>
                <a:ext uri="{FF2B5EF4-FFF2-40B4-BE49-F238E27FC236}">
                  <a16:creationId xmlns:a16="http://schemas.microsoft.com/office/drawing/2014/main" id="{E28AFAF8-6CF4-43AF-A396-BA0EC390C26A}"/>
                </a:ext>
              </a:extLst>
            </p:cNvPr>
            <p:cNvSpPr>
              <a:spLocks/>
            </p:cNvSpPr>
            <p:nvPr userDrawn="1"/>
          </p:nvSpPr>
          <p:spPr bwMode="auto">
            <a:xfrm>
              <a:off x="4342" y="2139"/>
              <a:ext cx="101" cy="168"/>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16">
              <a:extLst>
                <a:ext uri="{FF2B5EF4-FFF2-40B4-BE49-F238E27FC236}">
                  <a16:creationId xmlns:a16="http://schemas.microsoft.com/office/drawing/2014/main" id="{3CEF30A4-C46F-4A3D-AE38-595377252ED9}"/>
                </a:ext>
              </a:extLst>
            </p:cNvPr>
            <p:cNvSpPr>
              <a:spLocks/>
            </p:cNvSpPr>
            <p:nvPr userDrawn="1"/>
          </p:nvSpPr>
          <p:spPr bwMode="auto">
            <a:xfrm>
              <a:off x="44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17">
              <a:extLst>
                <a:ext uri="{FF2B5EF4-FFF2-40B4-BE49-F238E27FC236}">
                  <a16:creationId xmlns:a16="http://schemas.microsoft.com/office/drawing/2014/main" id="{72497520-F876-4910-91B5-205FA766B991}"/>
                </a:ext>
              </a:extLst>
            </p:cNvPr>
            <p:cNvSpPr>
              <a:spLocks/>
            </p:cNvSpPr>
            <p:nvPr userDrawn="1"/>
          </p:nvSpPr>
          <p:spPr bwMode="auto">
            <a:xfrm>
              <a:off x="4624" y="2190"/>
              <a:ext cx="161" cy="11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18">
              <a:extLst>
                <a:ext uri="{FF2B5EF4-FFF2-40B4-BE49-F238E27FC236}">
                  <a16:creationId xmlns:a16="http://schemas.microsoft.com/office/drawing/2014/main" id="{536C743F-4EE6-4B32-9359-F43942453032}"/>
                </a:ext>
              </a:extLst>
            </p:cNvPr>
            <p:cNvSpPr>
              <a:spLocks noEditPoints="1"/>
            </p:cNvSpPr>
            <p:nvPr userDrawn="1"/>
          </p:nvSpPr>
          <p:spPr bwMode="auto">
            <a:xfrm>
              <a:off x="4819" y="2189"/>
              <a:ext cx="96" cy="120"/>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19">
              <a:extLst>
                <a:ext uri="{FF2B5EF4-FFF2-40B4-BE49-F238E27FC236}">
                  <a16:creationId xmlns:a16="http://schemas.microsoft.com/office/drawing/2014/main" id="{8D8C2AEA-A985-471B-91B1-3464EC01E1C5}"/>
                </a:ext>
              </a:extLst>
            </p:cNvPr>
            <p:cNvSpPr>
              <a:spLocks noEditPoints="1"/>
            </p:cNvSpPr>
            <p:nvPr userDrawn="1"/>
          </p:nvSpPr>
          <p:spPr bwMode="auto">
            <a:xfrm>
              <a:off x="4954" y="2139"/>
              <a:ext cx="36" cy="168"/>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20">
              <a:extLst>
                <a:ext uri="{FF2B5EF4-FFF2-40B4-BE49-F238E27FC236}">
                  <a16:creationId xmlns:a16="http://schemas.microsoft.com/office/drawing/2014/main" id="{9B621BCF-C1AF-4479-B064-3284EDF8BC66}"/>
                </a:ext>
              </a:extLst>
            </p:cNvPr>
            <p:cNvSpPr>
              <a:spLocks/>
            </p:cNvSpPr>
            <p:nvPr userDrawn="1"/>
          </p:nvSpPr>
          <p:spPr bwMode="auto">
            <a:xfrm>
              <a:off x="5029" y="2190"/>
              <a:ext cx="101" cy="11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21">
              <a:extLst>
                <a:ext uri="{FF2B5EF4-FFF2-40B4-BE49-F238E27FC236}">
                  <a16:creationId xmlns:a16="http://schemas.microsoft.com/office/drawing/2014/main" id="{5511807A-B09D-4253-BEB5-24D5CB146C71}"/>
                </a:ext>
              </a:extLst>
            </p:cNvPr>
            <p:cNvSpPr>
              <a:spLocks noEditPoints="1"/>
            </p:cNvSpPr>
            <p:nvPr userDrawn="1"/>
          </p:nvSpPr>
          <p:spPr bwMode="auto">
            <a:xfrm>
              <a:off x="5221" y="2189"/>
              <a:ext cx="96" cy="120"/>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22">
              <a:extLst>
                <a:ext uri="{FF2B5EF4-FFF2-40B4-BE49-F238E27FC236}">
                  <a16:creationId xmlns:a16="http://schemas.microsoft.com/office/drawing/2014/main" id="{0D01DD4A-7BF0-4356-846B-D7AC80881140}"/>
                </a:ext>
              </a:extLst>
            </p:cNvPr>
            <p:cNvSpPr>
              <a:spLocks/>
            </p:cNvSpPr>
            <p:nvPr userDrawn="1"/>
          </p:nvSpPr>
          <p:spPr bwMode="auto">
            <a:xfrm>
              <a:off x="5355" y="2192"/>
              <a:ext cx="100" cy="11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23">
              <a:extLst>
                <a:ext uri="{FF2B5EF4-FFF2-40B4-BE49-F238E27FC236}">
                  <a16:creationId xmlns:a16="http://schemas.microsoft.com/office/drawing/2014/main" id="{854843BC-A77E-44AC-9DE6-30C8779D8A3E}"/>
                </a:ext>
              </a:extLst>
            </p:cNvPr>
            <p:cNvSpPr>
              <a:spLocks/>
            </p:cNvSpPr>
            <p:nvPr userDrawn="1"/>
          </p:nvSpPr>
          <p:spPr bwMode="auto">
            <a:xfrm>
              <a:off x="5547"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24">
              <a:extLst>
                <a:ext uri="{FF2B5EF4-FFF2-40B4-BE49-F238E27FC236}">
                  <a16:creationId xmlns:a16="http://schemas.microsoft.com/office/drawing/2014/main" id="{62589FE7-0515-4CFF-B344-2B7F4D5A4A58}"/>
                </a:ext>
              </a:extLst>
            </p:cNvPr>
            <p:cNvSpPr>
              <a:spLocks noEditPoints="1"/>
            </p:cNvSpPr>
            <p:nvPr userDrawn="1"/>
          </p:nvSpPr>
          <p:spPr bwMode="auto">
            <a:xfrm>
              <a:off x="5667" y="2190"/>
              <a:ext cx="180" cy="119"/>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25">
              <a:extLst>
                <a:ext uri="{FF2B5EF4-FFF2-40B4-BE49-F238E27FC236}">
                  <a16:creationId xmlns:a16="http://schemas.microsoft.com/office/drawing/2014/main" id="{B1CB4106-5953-41D6-95DA-D7396FF274F9}"/>
                </a:ext>
              </a:extLst>
            </p:cNvPr>
            <p:cNvSpPr>
              <a:spLocks/>
            </p:cNvSpPr>
            <p:nvPr userDrawn="1"/>
          </p:nvSpPr>
          <p:spPr bwMode="auto">
            <a:xfrm>
              <a:off x="58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26">
              <a:extLst>
                <a:ext uri="{FF2B5EF4-FFF2-40B4-BE49-F238E27FC236}">
                  <a16:creationId xmlns:a16="http://schemas.microsoft.com/office/drawing/2014/main" id="{CF3252BB-DF02-4EA5-B504-732A27DBE4C6}"/>
                </a:ext>
              </a:extLst>
            </p:cNvPr>
            <p:cNvSpPr>
              <a:spLocks/>
            </p:cNvSpPr>
            <p:nvPr userDrawn="1"/>
          </p:nvSpPr>
          <p:spPr bwMode="auto">
            <a:xfrm>
              <a:off x="6024" y="2189"/>
              <a:ext cx="73"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27">
              <a:extLst>
                <a:ext uri="{FF2B5EF4-FFF2-40B4-BE49-F238E27FC236}">
                  <a16:creationId xmlns:a16="http://schemas.microsoft.com/office/drawing/2014/main" id="{5BBFCFA8-24B5-4A4E-9CDC-DAD7FBDA41F3}"/>
                </a:ext>
              </a:extLst>
            </p:cNvPr>
            <p:cNvSpPr>
              <a:spLocks noEditPoints="1"/>
            </p:cNvSpPr>
            <p:nvPr userDrawn="1"/>
          </p:nvSpPr>
          <p:spPr bwMode="auto">
            <a:xfrm>
              <a:off x="6177" y="2139"/>
              <a:ext cx="106" cy="170"/>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28">
              <a:extLst>
                <a:ext uri="{FF2B5EF4-FFF2-40B4-BE49-F238E27FC236}">
                  <a16:creationId xmlns:a16="http://schemas.microsoft.com/office/drawing/2014/main" id="{A4FBDBEE-BFBE-4B93-904D-071FA75D2398}"/>
                </a:ext>
              </a:extLst>
            </p:cNvPr>
            <p:cNvSpPr>
              <a:spLocks noEditPoints="1"/>
            </p:cNvSpPr>
            <p:nvPr userDrawn="1"/>
          </p:nvSpPr>
          <p:spPr bwMode="auto">
            <a:xfrm>
              <a:off x="6319"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29">
              <a:extLst>
                <a:ext uri="{FF2B5EF4-FFF2-40B4-BE49-F238E27FC236}">
                  <a16:creationId xmlns:a16="http://schemas.microsoft.com/office/drawing/2014/main" id="{F6E2B1A6-BA29-47A1-AE9C-996440FA1F62}"/>
                </a:ext>
              </a:extLst>
            </p:cNvPr>
            <p:cNvSpPr>
              <a:spLocks/>
            </p:cNvSpPr>
            <p:nvPr userDrawn="1"/>
          </p:nvSpPr>
          <p:spPr bwMode="auto">
            <a:xfrm>
              <a:off x="6448"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30">
              <a:extLst>
                <a:ext uri="{FF2B5EF4-FFF2-40B4-BE49-F238E27FC236}">
                  <a16:creationId xmlns:a16="http://schemas.microsoft.com/office/drawing/2014/main" id="{EF1580A6-30C0-40E0-BE9E-E04A1A98A04F}"/>
                </a:ext>
              </a:extLst>
            </p:cNvPr>
            <p:cNvSpPr>
              <a:spLocks/>
            </p:cNvSpPr>
            <p:nvPr userDrawn="1"/>
          </p:nvSpPr>
          <p:spPr bwMode="auto">
            <a:xfrm>
              <a:off x="6616"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31">
              <a:extLst>
                <a:ext uri="{FF2B5EF4-FFF2-40B4-BE49-F238E27FC236}">
                  <a16:creationId xmlns:a16="http://schemas.microsoft.com/office/drawing/2014/main" id="{28B3593E-9D7B-4D5B-90BC-7D961B48D35A}"/>
                </a:ext>
              </a:extLst>
            </p:cNvPr>
            <p:cNvSpPr>
              <a:spLocks noEditPoints="1"/>
            </p:cNvSpPr>
            <p:nvPr userDrawn="1"/>
          </p:nvSpPr>
          <p:spPr bwMode="auto">
            <a:xfrm>
              <a:off x="6731"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32">
              <a:extLst>
                <a:ext uri="{FF2B5EF4-FFF2-40B4-BE49-F238E27FC236}">
                  <a16:creationId xmlns:a16="http://schemas.microsoft.com/office/drawing/2014/main" id="{4527C7DC-7C4A-4C1D-ADDD-0B9C78CE82AD}"/>
                </a:ext>
              </a:extLst>
            </p:cNvPr>
            <p:cNvSpPr>
              <a:spLocks/>
            </p:cNvSpPr>
            <p:nvPr userDrawn="1"/>
          </p:nvSpPr>
          <p:spPr bwMode="auto">
            <a:xfrm>
              <a:off x="6871" y="2189"/>
              <a:ext cx="72"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33">
              <a:extLst>
                <a:ext uri="{FF2B5EF4-FFF2-40B4-BE49-F238E27FC236}">
                  <a16:creationId xmlns:a16="http://schemas.microsoft.com/office/drawing/2014/main" id="{55595111-3BD2-42DB-8AF7-74676AC6EB8F}"/>
                </a:ext>
              </a:extLst>
            </p:cNvPr>
            <p:cNvSpPr>
              <a:spLocks/>
            </p:cNvSpPr>
            <p:nvPr userDrawn="1"/>
          </p:nvSpPr>
          <p:spPr bwMode="auto">
            <a:xfrm>
              <a:off x="6962" y="2192"/>
              <a:ext cx="116" cy="115"/>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34">
              <a:extLst>
                <a:ext uri="{FF2B5EF4-FFF2-40B4-BE49-F238E27FC236}">
                  <a16:creationId xmlns:a16="http://schemas.microsoft.com/office/drawing/2014/main" id="{A0AD6118-73B8-4F78-B0A0-E82B4B4A7F6C}"/>
                </a:ext>
              </a:extLst>
            </p:cNvPr>
            <p:cNvSpPr>
              <a:spLocks noEditPoints="1"/>
            </p:cNvSpPr>
            <p:nvPr userDrawn="1"/>
          </p:nvSpPr>
          <p:spPr bwMode="auto">
            <a:xfrm>
              <a:off x="7107" y="2139"/>
              <a:ext cx="35" cy="168"/>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35">
              <a:extLst>
                <a:ext uri="{FF2B5EF4-FFF2-40B4-BE49-F238E27FC236}">
                  <a16:creationId xmlns:a16="http://schemas.microsoft.com/office/drawing/2014/main" id="{21049513-28F8-4FFF-A560-F6F0D383F001}"/>
                </a:ext>
              </a:extLst>
            </p:cNvPr>
            <p:cNvSpPr>
              <a:spLocks/>
            </p:cNvSpPr>
            <p:nvPr userDrawn="1"/>
          </p:nvSpPr>
          <p:spPr bwMode="auto">
            <a:xfrm>
              <a:off x="7175"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36">
              <a:extLst>
                <a:ext uri="{FF2B5EF4-FFF2-40B4-BE49-F238E27FC236}">
                  <a16:creationId xmlns:a16="http://schemas.microsoft.com/office/drawing/2014/main" id="{D61CD80E-015F-4EBF-828B-A8A92B69A0B6}"/>
                </a:ext>
              </a:extLst>
            </p:cNvPr>
            <p:cNvSpPr>
              <a:spLocks noEditPoints="1"/>
            </p:cNvSpPr>
            <p:nvPr userDrawn="1"/>
          </p:nvSpPr>
          <p:spPr bwMode="auto">
            <a:xfrm>
              <a:off x="7295"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37">
              <a:extLst>
                <a:ext uri="{FF2B5EF4-FFF2-40B4-BE49-F238E27FC236}">
                  <a16:creationId xmlns:a16="http://schemas.microsoft.com/office/drawing/2014/main" id="{4523ACDC-840A-4C6C-BB3E-BF9FB2821CB5}"/>
                </a:ext>
              </a:extLst>
            </p:cNvPr>
            <p:cNvSpPr>
              <a:spLocks/>
            </p:cNvSpPr>
            <p:nvPr userDrawn="1"/>
          </p:nvSpPr>
          <p:spPr bwMode="auto">
            <a:xfrm>
              <a:off x="7424"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69" name="Connecteur droit 68">
            <a:extLst>
              <a:ext uri="{FF2B5EF4-FFF2-40B4-BE49-F238E27FC236}">
                <a16:creationId xmlns:a16="http://schemas.microsoft.com/office/drawing/2014/main" id="{E3AE7917-027F-496C-B659-A0D03E8579E8}"/>
              </a:ext>
            </a:extLst>
          </p:cNvPr>
          <p:cNvCxnSpPr>
            <a:cxnSpLocks/>
          </p:cNvCxnSpPr>
          <p:nvPr userDrawn="1"/>
        </p:nvCxnSpPr>
        <p:spPr>
          <a:xfrm>
            <a:off x="5556000" y="1484669"/>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5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1 colonne - encadré">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0025C-4D4A-4C56-99A3-CC030B51C51D}"/>
              </a:ext>
            </a:extLst>
          </p:cNvPr>
          <p:cNvSpPr>
            <a:spLocks noGrp="1"/>
          </p:cNvSpPr>
          <p:nvPr>
            <p:ph type="title"/>
          </p:nvPr>
        </p:nvSpPr>
        <p:spPr>
          <a:xfrm>
            <a:off x="720000" y="403123"/>
            <a:ext cx="10728000" cy="890661"/>
          </a:xfrm>
        </p:spPr>
        <p:txBody>
          <a:bodyPr anchor="b" anchorCtr="0">
            <a:normAutofit/>
          </a:bodyPr>
          <a:lstStyle>
            <a:lvl1pPr algn="ctr">
              <a:defRPr sz="4000">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942A6B94-1B0E-467F-A249-986CCF885B7B}"/>
              </a:ext>
            </a:extLst>
          </p:cNvPr>
          <p:cNvSpPr>
            <a:spLocks noGrp="1"/>
          </p:cNvSpPr>
          <p:nvPr>
            <p:ph idx="1" hasCustomPrompt="1"/>
          </p:nvPr>
        </p:nvSpPr>
        <p:spPr>
          <a:xfrm>
            <a:off x="720000" y="1825626"/>
            <a:ext cx="10728000" cy="3240000"/>
          </a:xfrm>
        </p:spPr>
        <p:txBody>
          <a:bodyPr/>
          <a:lstStyle>
            <a:lvl1pPr marL="0" indent="0">
              <a:buNone/>
              <a:defRPr sz="1200" b="1">
                <a:solidFill>
                  <a:schemeClr val="bg2"/>
                </a:solidFill>
              </a:defRPr>
            </a:lvl1pPr>
            <a:lvl2pPr>
              <a:spcAft>
                <a:spcPts val="1200"/>
              </a:spcAft>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8802B44-4A59-47B8-96AD-0EEBF2CE2A72}"/>
              </a:ext>
            </a:extLst>
          </p:cNvPr>
          <p:cNvSpPr>
            <a:spLocks noGrp="1"/>
          </p:cNvSpPr>
          <p:nvPr>
            <p:ph type="dt" sz="half" idx="10"/>
          </p:nvPr>
        </p:nvSpPr>
        <p:spPr>
          <a:xfrm>
            <a:off x="10548000" y="6287526"/>
            <a:ext cx="900000" cy="365125"/>
          </a:xfrm>
        </p:spPr>
        <p:txBody>
          <a:bodyPr/>
          <a:lstStyle>
            <a:lvl1pPr>
              <a:defRPr sz="1000"/>
            </a:lvl1pPr>
          </a:lstStyle>
          <a:p>
            <a:fld id="{546A2045-5E15-473D-A1FC-627A4DE879E7}" type="datetime1">
              <a:rPr lang="fr-FR" smtClean="0"/>
              <a:pPr/>
              <a:t>25/02/2022</a:t>
            </a:fld>
            <a:endParaRPr lang="fr-FR"/>
          </a:p>
        </p:txBody>
      </p:sp>
      <p:sp>
        <p:nvSpPr>
          <p:cNvPr id="5" name="Espace réservé du pied de page 4">
            <a:extLst>
              <a:ext uri="{FF2B5EF4-FFF2-40B4-BE49-F238E27FC236}">
                <a16:creationId xmlns:a16="http://schemas.microsoft.com/office/drawing/2014/main" id="{FC656726-0118-4117-8376-7AAECCD9F5BE}"/>
              </a:ext>
            </a:extLst>
          </p:cNvPr>
          <p:cNvSpPr>
            <a:spLocks noGrp="1"/>
          </p:cNvSpPr>
          <p:nvPr>
            <p:ph type="ftr" sz="quarter" idx="11"/>
          </p:nvPr>
        </p:nvSpPr>
        <p:spPr>
          <a:xfrm>
            <a:off x="720000" y="6287526"/>
            <a:ext cx="8100000" cy="365125"/>
          </a:xfrm>
        </p:spPr>
        <p:txBody>
          <a:bodyPr/>
          <a:lstStyle/>
          <a:p>
            <a:r>
              <a:rPr lang="fr-FR"/>
              <a:t>Titre de votre présentation</a:t>
            </a:r>
          </a:p>
        </p:txBody>
      </p:sp>
      <p:sp>
        <p:nvSpPr>
          <p:cNvPr id="6" name="Espace réservé du numéro de diapositive 5">
            <a:extLst>
              <a:ext uri="{FF2B5EF4-FFF2-40B4-BE49-F238E27FC236}">
                <a16:creationId xmlns:a16="http://schemas.microsoft.com/office/drawing/2014/main" id="{E1ADDECB-A4CB-46C6-A4A3-67426FFFF75A}"/>
              </a:ext>
            </a:extLst>
          </p:cNvPr>
          <p:cNvSpPr>
            <a:spLocks noGrp="1"/>
          </p:cNvSpPr>
          <p:nvPr>
            <p:ph type="sldNum" sz="quarter" idx="12"/>
          </p:nvPr>
        </p:nvSpPr>
        <p:spPr>
          <a:xfrm>
            <a:off x="10728000" y="216000"/>
            <a:ext cx="720000" cy="365125"/>
          </a:xfrm>
        </p:spPr>
        <p:txBody>
          <a:bodyPr/>
          <a:lstStyle/>
          <a:p>
            <a:fld id="{6FC0D52B-8F1C-46D1-AD6E-09D0B9F6DDB5}" type="slidenum">
              <a:rPr lang="fr-FR" smtClean="0"/>
              <a:t>‹N°›</a:t>
            </a:fld>
            <a:endParaRPr lang="fr-FR"/>
          </a:p>
        </p:txBody>
      </p:sp>
      <p:sp>
        <p:nvSpPr>
          <p:cNvPr id="8" name="Espace réservé du texte 7">
            <a:extLst>
              <a:ext uri="{FF2B5EF4-FFF2-40B4-BE49-F238E27FC236}">
                <a16:creationId xmlns:a16="http://schemas.microsoft.com/office/drawing/2014/main" id="{913C899D-C42C-4BE3-B24D-28B1480708FB}"/>
              </a:ext>
            </a:extLst>
          </p:cNvPr>
          <p:cNvSpPr>
            <a:spLocks noGrp="1"/>
          </p:cNvSpPr>
          <p:nvPr>
            <p:ph type="body" sz="quarter" idx="13"/>
          </p:nvPr>
        </p:nvSpPr>
        <p:spPr>
          <a:xfrm>
            <a:off x="720000" y="5381972"/>
            <a:ext cx="4862779" cy="529715"/>
          </a:xfrm>
          <a:prstGeom prst="roundRect">
            <a:avLst>
              <a:gd name="adj" fmla="val 0"/>
            </a:avLst>
          </a:prstGeom>
          <a:solidFill>
            <a:schemeClr val="bg2"/>
          </a:solidFill>
        </p:spPr>
        <p:txBody>
          <a:bodyPr wrap="none" lIns="360000" tIns="180000" rIns="360000" bIns="180000" anchor="ctr">
            <a:spAutoFit/>
          </a:bodyPr>
          <a:lstStyle>
            <a:lvl1pPr marL="0" indent="0">
              <a:buNone/>
              <a:defRPr spc="50" baseline="0">
                <a:solidFill>
                  <a:schemeClr val="bg1"/>
                </a:solidFill>
              </a:defRPr>
            </a:lvl1pPr>
          </a:lstStyle>
          <a:p>
            <a:pPr lvl="0"/>
            <a:r>
              <a:rPr lang="fr-FR"/>
              <a:t>Cliquez pour modifier les styles du texte du masque</a:t>
            </a:r>
          </a:p>
        </p:txBody>
      </p:sp>
      <p:grpSp>
        <p:nvGrpSpPr>
          <p:cNvPr id="17" name="Group 4">
            <a:extLst>
              <a:ext uri="{FF2B5EF4-FFF2-40B4-BE49-F238E27FC236}">
                <a16:creationId xmlns:a16="http://schemas.microsoft.com/office/drawing/2014/main" id="{9301E4A3-8240-4503-99FE-23CE071D485A}"/>
              </a:ext>
            </a:extLst>
          </p:cNvPr>
          <p:cNvGrpSpPr>
            <a:grpSpLocks noChangeAspect="1"/>
          </p:cNvGrpSpPr>
          <p:nvPr userDrawn="1"/>
        </p:nvGrpSpPr>
        <p:grpSpPr bwMode="auto">
          <a:xfrm>
            <a:off x="9022117" y="6391740"/>
            <a:ext cx="2429683" cy="165086"/>
            <a:chOff x="3183" y="2079"/>
            <a:chExt cx="4327" cy="294"/>
          </a:xfrm>
        </p:grpSpPr>
        <p:sp>
          <p:nvSpPr>
            <p:cNvPr id="18" name="Freeform 5">
              <a:extLst>
                <a:ext uri="{FF2B5EF4-FFF2-40B4-BE49-F238E27FC236}">
                  <a16:creationId xmlns:a16="http://schemas.microsoft.com/office/drawing/2014/main" id="{C0DECAA4-760F-4634-92DE-BC5DCE0CB490}"/>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D6233FDC-7A06-4415-9397-17FF3942E50D}"/>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8464DCF4-5EEF-4894-BEA9-28A2A87018C6}"/>
                </a:ext>
              </a:extLst>
            </p:cNvPr>
            <p:cNvSpPr>
              <a:spLocks/>
            </p:cNvSpPr>
            <p:nvPr userDrawn="1"/>
          </p:nvSpPr>
          <p:spPr bwMode="auto">
            <a:xfrm>
              <a:off x="3535" y="2144"/>
              <a:ext cx="127" cy="165"/>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A1E91AFD-9692-46BC-A646-724AAF4029E9}"/>
                </a:ext>
              </a:extLst>
            </p:cNvPr>
            <p:cNvSpPr>
              <a:spLocks noEditPoints="1"/>
            </p:cNvSpPr>
            <p:nvPr userDrawn="1"/>
          </p:nvSpPr>
          <p:spPr bwMode="auto">
            <a:xfrm>
              <a:off x="3678" y="2144"/>
              <a:ext cx="153" cy="163"/>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1E0274F9-D6DC-49DF-884D-C27156DD5E8B}"/>
                </a:ext>
              </a:extLst>
            </p:cNvPr>
            <p:cNvSpPr>
              <a:spLocks/>
            </p:cNvSpPr>
            <p:nvPr userDrawn="1"/>
          </p:nvSpPr>
          <p:spPr bwMode="auto">
            <a:xfrm>
              <a:off x="3183" y="2144"/>
              <a:ext cx="156" cy="165"/>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77AABCCE-D4B8-44FB-8D0C-5BBF9C7B9964}"/>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54E26AB8-1005-4292-A871-2877C0918DD8}"/>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2">
              <a:extLst>
                <a:ext uri="{FF2B5EF4-FFF2-40B4-BE49-F238E27FC236}">
                  <a16:creationId xmlns:a16="http://schemas.microsoft.com/office/drawing/2014/main" id="{1B6E204B-8CC9-4194-BC9F-D0CC51131A2F}"/>
                </a:ext>
              </a:extLst>
            </p:cNvPr>
            <p:cNvSpPr>
              <a:spLocks/>
            </p:cNvSpPr>
            <p:nvPr userDrawn="1"/>
          </p:nvSpPr>
          <p:spPr bwMode="auto">
            <a:xfrm>
              <a:off x="3909" y="2079"/>
              <a:ext cx="166" cy="294"/>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3">
              <a:extLst>
                <a:ext uri="{FF2B5EF4-FFF2-40B4-BE49-F238E27FC236}">
                  <a16:creationId xmlns:a16="http://schemas.microsoft.com/office/drawing/2014/main" id="{269823E1-1B7A-4396-B6C1-5740E0969540}"/>
                </a:ext>
              </a:extLst>
            </p:cNvPr>
            <p:cNvSpPr>
              <a:spLocks/>
            </p:cNvSpPr>
            <p:nvPr userDrawn="1"/>
          </p:nvSpPr>
          <p:spPr bwMode="auto">
            <a:xfrm>
              <a:off x="4183" y="2144"/>
              <a:ext cx="95" cy="163"/>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14">
              <a:extLst>
                <a:ext uri="{FF2B5EF4-FFF2-40B4-BE49-F238E27FC236}">
                  <a16:creationId xmlns:a16="http://schemas.microsoft.com/office/drawing/2014/main" id="{D86B33B8-A9C8-464C-9CCF-5D616C96055D}"/>
                </a:ext>
              </a:extLst>
            </p:cNvPr>
            <p:cNvSpPr>
              <a:spLocks/>
            </p:cNvSpPr>
            <p:nvPr userDrawn="1"/>
          </p:nvSpPr>
          <p:spPr bwMode="auto">
            <a:xfrm>
              <a:off x="4274" y="2134"/>
              <a:ext cx="33" cy="66"/>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15">
              <a:extLst>
                <a:ext uri="{FF2B5EF4-FFF2-40B4-BE49-F238E27FC236}">
                  <a16:creationId xmlns:a16="http://schemas.microsoft.com/office/drawing/2014/main" id="{C8FB336F-67CA-4860-B154-589E5F410ED0}"/>
                </a:ext>
              </a:extLst>
            </p:cNvPr>
            <p:cNvSpPr>
              <a:spLocks/>
            </p:cNvSpPr>
            <p:nvPr userDrawn="1"/>
          </p:nvSpPr>
          <p:spPr bwMode="auto">
            <a:xfrm>
              <a:off x="4342" y="2139"/>
              <a:ext cx="101" cy="168"/>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16">
              <a:extLst>
                <a:ext uri="{FF2B5EF4-FFF2-40B4-BE49-F238E27FC236}">
                  <a16:creationId xmlns:a16="http://schemas.microsoft.com/office/drawing/2014/main" id="{424B3FF1-F3EA-46F5-82D3-D00FAE51D8F3}"/>
                </a:ext>
              </a:extLst>
            </p:cNvPr>
            <p:cNvSpPr>
              <a:spLocks/>
            </p:cNvSpPr>
            <p:nvPr userDrawn="1"/>
          </p:nvSpPr>
          <p:spPr bwMode="auto">
            <a:xfrm>
              <a:off x="44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17">
              <a:extLst>
                <a:ext uri="{FF2B5EF4-FFF2-40B4-BE49-F238E27FC236}">
                  <a16:creationId xmlns:a16="http://schemas.microsoft.com/office/drawing/2014/main" id="{ABE3B620-5380-4CC7-9EA2-0458483732E4}"/>
                </a:ext>
              </a:extLst>
            </p:cNvPr>
            <p:cNvSpPr>
              <a:spLocks/>
            </p:cNvSpPr>
            <p:nvPr userDrawn="1"/>
          </p:nvSpPr>
          <p:spPr bwMode="auto">
            <a:xfrm>
              <a:off x="4624" y="2190"/>
              <a:ext cx="161" cy="11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18">
              <a:extLst>
                <a:ext uri="{FF2B5EF4-FFF2-40B4-BE49-F238E27FC236}">
                  <a16:creationId xmlns:a16="http://schemas.microsoft.com/office/drawing/2014/main" id="{CE397F22-DE2A-406D-8E2B-1F2B6E56172C}"/>
                </a:ext>
              </a:extLst>
            </p:cNvPr>
            <p:cNvSpPr>
              <a:spLocks noEditPoints="1"/>
            </p:cNvSpPr>
            <p:nvPr userDrawn="1"/>
          </p:nvSpPr>
          <p:spPr bwMode="auto">
            <a:xfrm>
              <a:off x="4819" y="2189"/>
              <a:ext cx="96" cy="120"/>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19">
              <a:extLst>
                <a:ext uri="{FF2B5EF4-FFF2-40B4-BE49-F238E27FC236}">
                  <a16:creationId xmlns:a16="http://schemas.microsoft.com/office/drawing/2014/main" id="{ABD58934-280C-464A-B2C0-EC3B012D0C72}"/>
                </a:ext>
              </a:extLst>
            </p:cNvPr>
            <p:cNvSpPr>
              <a:spLocks noEditPoints="1"/>
            </p:cNvSpPr>
            <p:nvPr userDrawn="1"/>
          </p:nvSpPr>
          <p:spPr bwMode="auto">
            <a:xfrm>
              <a:off x="4954" y="2139"/>
              <a:ext cx="36" cy="168"/>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20">
              <a:extLst>
                <a:ext uri="{FF2B5EF4-FFF2-40B4-BE49-F238E27FC236}">
                  <a16:creationId xmlns:a16="http://schemas.microsoft.com/office/drawing/2014/main" id="{D55CDF26-E96C-4FFE-9C54-3E37070F322F}"/>
                </a:ext>
              </a:extLst>
            </p:cNvPr>
            <p:cNvSpPr>
              <a:spLocks/>
            </p:cNvSpPr>
            <p:nvPr userDrawn="1"/>
          </p:nvSpPr>
          <p:spPr bwMode="auto">
            <a:xfrm>
              <a:off x="5029" y="2190"/>
              <a:ext cx="101" cy="11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21">
              <a:extLst>
                <a:ext uri="{FF2B5EF4-FFF2-40B4-BE49-F238E27FC236}">
                  <a16:creationId xmlns:a16="http://schemas.microsoft.com/office/drawing/2014/main" id="{E073D39C-7044-4C2A-BD5C-D1ADE441B2FA}"/>
                </a:ext>
              </a:extLst>
            </p:cNvPr>
            <p:cNvSpPr>
              <a:spLocks noEditPoints="1"/>
            </p:cNvSpPr>
            <p:nvPr userDrawn="1"/>
          </p:nvSpPr>
          <p:spPr bwMode="auto">
            <a:xfrm>
              <a:off x="5221" y="2189"/>
              <a:ext cx="96" cy="120"/>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22">
              <a:extLst>
                <a:ext uri="{FF2B5EF4-FFF2-40B4-BE49-F238E27FC236}">
                  <a16:creationId xmlns:a16="http://schemas.microsoft.com/office/drawing/2014/main" id="{2DDEED19-F6CC-466B-9137-BB1AC61B1191}"/>
                </a:ext>
              </a:extLst>
            </p:cNvPr>
            <p:cNvSpPr>
              <a:spLocks/>
            </p:cNvSpPr>
            <p:nvPr userDrawn="1"/>
          </p:nvSpPr>
          <p:spPr bwMode="auto">
            <a:xfrm>
              <a:off x="5355" y="2192"/>
              <a:ext cx="100" cy="11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23">
              <a:extLst>
                <a:ext uri="{FF2B5EF4-FFF2-40B4-BE49-F238E27FC236}">
                  <a16:creationId xmlns:a16="http://schemas.microsoft.com/office/drawing/2014/main" id="{B10B365E-8C38-45C7-A24C-117A2F5BAB3E}"/>
                </a:ext>
              </a:extLst>
            </p:cNvPr>
            <p:cNvSpPr>
              <a:spLocks/>
            </p:cNvSpPr>
            <p:nvPr userDrawn="1"/>
          </p:nvSpPr>
          <p:spPr bwMode="auto">
            <a:xfrm>
              <a:off x="5547"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24">
              <a:extLst>
                <a:ext uri="{FF2B5EF4-FFF2-40B4-BE49-F238E27FC236}">
                  <a16:creationId xmlns:a16="http://schemas.microsoft.com/office/drawing/2014/main" id="{C3E206B3-E733-4F0D-9EFE-B5A9A9176591}"/>
                </a:ext>
              </a:extLst>
            </p:cNvPr>
            <p:cNvSpPr>
              <a:spLocks noEditPoints="1"/>
            </p:cNvSpPr>
            <p:nvPr userDrawn="1"/>
          </p:nvSpPr>
          <p:spPr bwMode="auto">
            <a:xfrm>
              <a:off x="5667" y="2190"/>
              <a:ext cx="180" cy="119"/>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25">
              <a:extLst>
                <a:ext uri="{FF2B5EF4-FFF2-40B4-BE49-F238E27FC236}">
                  <a16:creationId xmlns:a16="http://schemas.microsoft.com/office/drawing/2014/main" id="{B6D92D6A-0926-4565-99CB-91D213B55EBE}"/>
                </a:ext>
              </a:extLst>
            </p:cNvPr>
            <p:cNvSpPr>
              <a:spLocks/>
            </p:cNvSpPr>
            <p:nvPr userDrawn="1"/>
          </p:nvSpPr>
          <p:spPr bwMode="auto">
            <a:xfrm>
              <a:off x="58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26">
              <a:extLst>
                <a:ext uri="{FF2B5EF4-FFF2-40B4-BE49-F238E27FC236}">
                  <a16:creationId xmlns:a16="http://schemas.microsoft.com/office/drawing/2014/main" id="{86AA9424-A148-4DC7-9672-51C11B3217BB}"/>
                </a:ext>
              </a:extLst>
            </p:cNvPr>
            <p:cNvSpPr>
              <a:spLocks/>
            </p:cNvSpPr>
            <p:nvPr userDrawn="1"/>
          </p:nvSpPr>
          <p:spPr bwMode="auto">
            <a:xfrm>
              <a:off x="6024" y="2189"/>
              <a:ext cx="73"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27">
              <a:extLst>
                <a:ext uri="{FF2B5EF4-FFF2-40B4-BE49-F238E27FC236}">
                  <a16:creationId xmlns:a16="http://schemas.microsoft.com/office/drawing/2014/main" id="{61C64ECB-E700-46B4-81C3-FA98E2C90A07}"/>
                </a:ext>
              </a:extLst>
            </p:cNvPr>
            <p:cNvSpPr>
              <a:spLocks noEditPoints="1"/>
            </p:cNvSpPr>
            <p:nvPr userDrawn="1"/>
          </p:nvSpPr>
          <p:spPr bwMode="auto">
            <a:xfrm>
              <a:off x="6177" y="2139"/>
              <a:ext cx="106" cy="170"/>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28">
              <a:extLst>
                <a:ext uri="{FF2B5EF4-FFF2-40B4-BE49-F238E27FC236}">
                  <a16:creationId xmlns:a16="http://schemas.microsoft.com/office/drawing/2014/main" id="{EECC154E-77E1-4B5F-8470-439BA1973EFE}"/>
                </a:ext>
              </a:extLst>
            </p:cNvPr>
            <p:cNvSpPr>
              <a:spLocks noEditPoints="1"/>
            </p:cNvSpPr>
            <p:nvPr userDrawn="1"/>
          </p:nvSpPr>
          <p:spPr bwMode="auto">
            <a:xfrm>
              <a:off x="6319"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29">
              <a:extLst>
                <a:ext uri="{FF2B5EF4-FFF2-40B4-BE49-F238E27FC236}">
                  <a16:creationId xmlns:a16="http://schemas.microsoft.com/office/drawing/2014/main" id="{B3C024F5-F504-4C6B-A6D4-AF805BC32D04}"/>
                </a:ext>
              </a:extLst>
            </p:cNvPr>
            <p:cNvSpPr>
              <a:spLocks/>
            </p:cNvSpPr>
            <p:nvPr userDrawn="1"/>
          </p:nvSpPr>
          <p:spPr bwMode="auto">
            <a:xfrm>
              <a:off x="6448"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30">
              <a:extLst>
                <a:ext uri="{FF2B5EF4-FFF2-40B4-BE49-F238E27FC236}">
                  <a16:creationId xmlns:a16="http://schemas.microsoft.com/office/drawing/2014/main" id="{939D45D8-A5F0-4264-AC35-A76AAEA0D4DF}"/>
                </a:ext>
              </a:extLst>
            </p:cNvPr>
            <p:cNvSpPr>
              <a:spLocks/>
            </p:cNvSpPr>
            <p:nvPr userDrawn="1"/>
          </p:nvSpPr>
          <p:spPr bwMode="auto">
            <a:xfrm>
              <a:off x="6616"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31">
              <a:extLst>
                <a:ext uri="{FF2B5EF4-FFF2-40B4-BE49-F238E27FC236}">
                  <a16:creationId xmlns:a16="http://schemas.microsoft.com/office/drawing/2014/main" id="{4BF57768-0F17-4E12-A3A2-7D4A1F76F771}"/>
                </a:ext>
              </a:extLst>
            </p:cNvPr>
            <p:cNvSpPr>
              <a:spLocks noEditPoints="1"/>
            </p:cNvSpPr>
            <p:nvPr userDrawn="1"/>
          </p:nvSpPr>
          <p:spPr bwMode="auto">
            <a:xfrm>
              <a:off x="6731"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32">
              <a:extLst>
                <a:ext uri="{FF2B5EF4-FFF2-40B4-BE49-F238E27FC236}">
                  <a16:creationId xmlns:a16="http://schemas.microsoft.com/office/drawing/2014/main" id="{426EE33B-EF64-449C-8A37-02A9C6FFA42F}"/>
                </a:ext>
              </a:extLst>
            </p:cNvPr>
            <p:cNvSpPr>
              <a:spLocks/>
            </p:cNvSpPr>
            <p:nvPr userDrawn="1"/>
          </p:nvSpPr>
          <p:spPr bwMode="auto">
            <a:xfrm>
              <a:off x="6871" y="2189"/>
              <a:ext cx="72"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33">
              <a:extLst>
                <a:ext uri="{FF2B5EF4-FFF2-40B4-BE49-F238E27FC236}">
                  <a16:creationId xmlns:a16="http://schemas.microsoft.com/office/drawing/2014/main" id="{28CB2112-6EE3-491D-9796-6BD49E8FB9B8}"/>
                </a:ext>
              </a:extLst>
            </p:cNvPr>
            <p:cNvSpPr>
              <a:spLocks/>
            </p:cNvSpPr>
            <p:nvPr userDrawn="1"/>
          </p:nvSpPr>
          <p:spPr bwMode="auto">
            <a:xfrm>
              <a:off x="6962" y="2192"/>
              <a:ext cx="116" cy="115"/>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34">
              <a:extLst>
                <a:ext uri="{FF2B5EF4-FFF2-40B4-BE49-F238E27FC236}">
                  <a16:creationId xmlns:a16="http://schemas.microsoft.com/office/drawing/2014/main" id="{F5A9DFBE-085C-4833-B740-193D952914ED}"/>
                </a:ext>
              </a:extLst>
            </p:cNvPr>
            <p:cNvSpPr>
              <a:spLocks noEditPoints="1"/>
            </p:cNvSpPr>
            <p:nvPr userDrawn="1"/>
          </p:nvSpPr>
          <p:spPr bwMode="auto">
            <a:xfrm>
              <a:off x="7107" y="2139"/>
              <a:ext cx="35" cy="168"/>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35">
              <a:extLst>
                <a:ext uri="{FF2B5EF4-FFF2-40B4-BE49-F238E27FC236}">
                  <a16:creationId xmlns:a16="http://schemas.microsoft.com/office/drawing/2014/main" id="{C61F4248-C915-4820-A322-5BD919DAC03F}"/>
                </a:ext>
              </a:extLst>
            </p:cNvPr>
            <p:cNvSpPr>
              <a:spLocks/>
            </p:cNvSpPr>
            <p:nvPr userDrawn="1"/>
          </p:nvSpPr>
          <p:spPr bwMode="auto">
            <a:xfrm>
              <a:off x="7175"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36">
              <a:extLst>
                <a:ext uri="{FF2B5EF4-FFF2-40B4-BE49-F238E27FC236}">
                  <a16:creationId xmlns:a16="http://schemas.microsoft.com/office/drawing/2014/main" id="{44649B30-E930-4F5E-A3B0-29F50600101B}"/>
                </a:ext>
              </a:extLst>
            </p:cNvPr>
            <p:cNvSpPr>
              <a:spLocks noEditPoints="1"/>
            </p:cNvSpPr>
            <p:nvPr userDrawn="1"/>
          </p:nvSpPr>
          <p:spPr bwMode="auto">
            <a:xfrm>
              <a:off x="7295"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37">
              <a:extLst>
                <a:ext uri="{FF2B5EF4-FFF2-40B4-BE49-F238E27FC236}">
                  <a16:creationId xmlns:a16="http://schemas.microsoft.com/office/drawing/2014/main" id="{182A995F-D755-4B79-80B9-C0D3669181B5}"/>
                </a:ext>
              </a:extLst>
            </p:cNvPr>
            <p:cNvSpPr>
              <a:spLocks/>
            </p:cNvSpPr>
            <p:nvPr userDrawn="1"/>
          </p:nvSpPr>
          <p:spPr bwMode="auto">
            <a:xfrm>
              <a:off x="7424"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59" name="Connecteur droit 58">
            <a:extLst>
              <a:ext uri="{FF2B5EF4-FFF2-40B4-BE49-F238E27FC236}">
                <a16:creationId xmlns:a16="http://schemas.microsoft.com/office/drawing/2014/main" id="{56385943-40AA-4AC1-AEFB-6F8A1DFCA27B}"/>
              </a:ext>
            </a:extLst>
          </p:cNvPr>
          <p:cNvCxnSpPr>
            <a:cxnSpLocks/>
          </p:cNvCxnSpPr>
          <p:nvPr userDrawn="1"/>
        </p:nvCxnSpPr>
        <p:spPr>
          <a:xfrm>
            <a:off x="5556000" y="1484669"/>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99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Slide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E0B0DE-127F-4A65-B95C-95E628B25CC3}"/>
              </a:ext>
            </a:extLst>
          </p:cNvPr>
          <p:cNvSpPr>
            <a:spLocks noGrp="1"/>
          </p:cNvSpPr>
          <p:nvPr>
            <p:ph type="title"/>
          </p:nvPr>
        </p:nvSpPr>
        <p:spPr>
          <a:xfrm>
            <a:off x="719999" y="403200"/>
            <a:ext cx="10727999" cy="889200"/>
          </a:xfrm>
        </p:spPr>
        <p:txBody>
          <a:bodyPr anchor="b">
            <a:normAutofit/>
          </a:bodyPr>
          <a:lstStyle>
            <a:lvl1pPr algn="ctr">
              <a:defRPr sz="4000"/>
            </a:lvl1pPr>
          </a:lstStyle>
          <a:p>
            <a:r>
              <a:rPr lang="fr-FR"/>
              <a:t>Modifiez le style du titre</a:t>
            </a:r>
          </a:p>
        </p:txBody>
      </p:sp>
      <p:sp>
        <p:nvSpPr>
          <p:cNvPr id="3" name="Espace réservé du contenu 2">
            <a:extLst>
              <a:ext uri="{FF2B5EF4-FFF2-40B4-BE49-F238E27FC236}">
                <a16:creationId xmlns:a16="http://schemas.microsoft.com/office/drawing/2014/main" id="{CBA57793-84F5-46AC-862A-0FA4E3EFD6C9}"/>
              </a:ext>
            </a:extLst>
          </p:cNvPr>
          <p:cNvSpPr>
            <a:spLocks noGrp="1"/>
          </p:cNvSpPr>
          <p:nvPr>
            <p:ph sz="half" idx="1" hasCustomPrompt="1"/>
          </p:nvPr>
        </p:nvSpPr>
        <p:spPr>
          <a:xfrm>
            <a:off x="719999" y="1825625"/>
            <a:ext cx="4860000" cy="4240873"/>
          </a:xfrm>
        </p:spPr>
        <p:txBody>
          <a:bodyPr/>
          <a:lstStyle>
            <a:lvl1pPr marL="0" indent="0">
              <a:buNone/>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0D97371-70DC-4A24-AAF8-46792A72F71F}"/>
              </a:ext>
            </a:extLst>
          </p:cNvPr>
          <p:cNvSpPr>
            <a:spLocks noGrp="1"/>
          </p:cNvSpPr>
          <p:nvPr>
            <p:ph sz="half" idx="2" hasCustomPrompt="1"/>
          </p:nvPr>
        </p:nvSpPr>
        <p:spPr>
          <a:xfrm>
            <a:off x="6587998" y="1825625"/>
            <a:ext cx="4860000" cy="4240873"/>
          </a:xfrm>
        </p:spPr>
        <p:txBody>
          <a:bodyPr/>
          <a:lstStyle>
            <a:lvl1pPr marL="0" indent="0">
              <a:buNone/>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4B64D15-843D-4A3D-9778-5BCFB6AF1251}"/>
              </a:ext>
            </a:extLst>
          </p:cNvPr>
          <p:cNvSpPr>
            <a:spLocks noGrp="1"/>
          </p:cNvSpPr>
          <p:nvPr>
            <p:ph type="dt" sz="half" idx="10"/>
          </p:nvPr>
        </p:nvSpPr>
        <p:spPr>
          <a:xfrm>
            <a:off x="10547998" y="6289200"/>
            <a:ext cx="900000" cy="365125"/>
          </a:xfrm>
        </p:spPr>
        <p:txBody>
          <a:bodyPr/>
          <a:lstStyle>
            <a:lvl1pPr>
              <a:defRPr sz="1000"/>
            </a:lvl1pPr>
          </a:lstStyle>
          <a:p>
            <a:fld id="{8DCA1562-3FE4-4A25-A1B5-73470DCA6198}" type="datetime1">
              <a:rPr lang="fr-FR" smtClean="0"/>
              <a:pPr/>
              <a:t>25/02/2022</a:t>
            </a:fld>
            <a:endParaRPr lang="fr-FR"/>
          </a:p>
        </p:txBody>
      </p:sp>
      <p:sp>
        <p:nvSpPr>
          <p:cNvPr id="6" name="Espace réservé du pied de page 5">
            <a:extLst>
              <a:ext uri="{FF2B5EF4-FFF2-40B4-BE49-F238E27FC236}">
                <a16:creationId xmlns:a16="http://schemas.microsoft.com/office/drawing/2014/main" id="{4BEA6ABF-73C8-4ADF-964C-2731B4C00423}"/>
              </a:ext>
            </a:extLst>
          </p:cNvPr>
          <p:cNvSpPr>
            <a:spLocks noGrp="1"/>
          </p:cNvSpPr>
          <p:nvPr>
            <p:ph type="ftr" sz="quarter" idx="11"/>
          </p:nvPr>
        </p:nvSpPr>
        <p:spPr>
          <a:xfrm>
            <a:off x="719999" y="6289200"/>
            <a:ext cx="8100000" cy="365125"/>
          </a:xfrm>
        </p:spPr>
        <p:txBody>
          <a:bodyPr/>
          <a:lstStyle/>
          <a:p>
            <a:r>
              <a:rPr lang="fr-FR"/>
              <a:t>Titre de votre présentation</a:t>
            </a:r>
          </a:p>
        </p:txBody>
      </p:sp>
      <p:sp>
        <p:nvSpPr>
          <p:cNvPr id="7" name="Espace réservé du numéro de diapositive 6">
            <a:extLst>
              <a:ext uri="{FF2B5EF4-FFF2-40B4-BE49-F238E27FC236}">
                <a16:creationId xmlns:a16="http://schemas.microsoft.com/office/drawing/2014/main" id="{DA2A48FD-D82F-4D22-B3A0-E9BAA96DF3C3}"/>
              </a:ext>
            </a:extLst>
          </p:cNvPr>
          <p:cNvSpPr>
            <a:spLocks noGrp="1"/>
          </p:cNvSpPr>
          <p:nvPr>
            <p:ph type="sldNum" sz="quarter" idx="12"/>
          </p:nvPr>
        </p:nvSpPr>
        <p:spPr>
          <a:xfrm>
            <a:off x="10727998" y="216000"/>
            <a:ext cx="720000" cy="365125"/>
          </a:xfrm>
        </p:spPr>
        <p:txBody>
          <a:bodyPr/>
          <a:lstStyle/>
          <a:p>
            <a:fld id="{6FC0D52B-8F1C-46D1-AD6E-09D0B9F6DDB5}" type="slidenum">
              <a:rPr lang="fr-FR" smtClean="0"/>
              <a:t>‹N°›</a:t>
            </a:fld>
            <a:endParaRPr lang="fr-FR"/>
          </a:p>
        </p:txBody>
      </p:sp>
      <p:grpSp>
        <p:nvGrpSpPr>
          <p:cNvPr id="29" name="Group 4">
            <a:extLst>
              <a:ext uri="{FF2B5EF4-FFF2-40B4-BE49-F238E27FC236}">
                <a16:creationId xmlns:a16="http://schemas.microsoft.com/office/drawing/2014/main" id="{C306DA67-E54E-4E32-9918-AD147B684F7D}"/>
              </a:ext>
            </a:extLst>
          </p:cNvPr>
          <p:cNvGrpSpPr>
            <a:grpSpLocks noChangeAspect="1"/>
          </p:cNvGrpSpPr>
          <p:nvPr userDrawn="1"/>
        </p:nvGrpSpPr>
        <p:grpSpPr bwMode="auto">
          <a:xfrm>
            <a:off x="9022117" y="6391740"/>
            <a:ext cx="2429683" cy="165086"/>
            <a:chOff x="3183" y="2079"/>
            <a:chExt cx="4327" cy="294"/>
          </a:xfrm>
        </p:grpSpPr>
        <p:sp>
          <p:nvSpPr>
            <p:cNvPr id="31" name="Freeform 5">
              <a:extLst>
                <a:ext uri="{FF2B5EF4-FFF2-40B4-BE49-F238E27FC236}">
                  <a16:creationId xmlns:a16="http://schemas.microsoft.com/office/drawing/2014/main" id="{04488290-9401-483F-B194-4D57A40730DE}"/>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6">
              <a:extLst>
                <a:ext uri="{FF2B5EF4-FFF2-40B4-BE49-F238E27FC236}">
                  <a16:creationId xmlns:a16="http://schemas.microsoft.com/office/drawing/2014/main" id="{690421BE-FAD1-4D3F-8BD3-5C373137A2B8}"/>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7">
              <a:extLst>
                <a:ext uri="{FF2B5EF4-FFF2-40B4-BE49-F238E27FC236}">
                  <a16:creationId xmlns:a16="http://schemas.microsoft.com/office/drawing/2014/main" id="{397C0182-8B27-45CF-A805-22639255585D}"/>
                </a:ext>
              </a:extLst>
            </p:cNvPr>
            <p:cNvSpPr>
              <a:spLocks/>
            </p:cNvSpPr>
            <p:nvPr userDrawn="1"/>
          </p:nvSpPr>
          <p:spPr bwMode="auto">
            <a:xfrm>
              <a:off x="3535" y="2144"/>
              <a:ext cx="127" cy="165"/>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8">
              <a:extLst>
                <a:ext uri="{FF2B5EF4-FFF2-40B4-BE49-F238E27FC236}">
                  <a16:creationId xmlns:a16="http://schemas.microsoft.com/office/drawing/2014/main" id="{3FE0E828-9F5F-45DE-A11C-ABA5E58AF003}"/>
                </a:ext>
              </a:extLst>
            </p:cNvPr>
            <p:cNvSpPr>
              <a:spLocks noEditPoints="1"/>
            </p:cNvSpPr>
            <p:nvPr userDrawn="1"/>
          </p:nvSpPr>
          <p:spPr bwMode="auto">
            <a:xfrm>
              <a:off x="3678" y="2144"/>
              <a:ext cx="153" cy="163"/>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9">
              <a:extLst>
                <a:ext uri="{FF2B5EF4-FFF2-40B4-BE49-F238E27FC236}">
                  <a16:creationId xmlns:a16="http://schemas.microsoft.com/office/drawing/2014/main" id="{82453A18-733C-4526-A767-013909A725C7}"/>
                </a:ext>
              </a:extLst>
            </p:cNvPr>
            <p:cNvSpPr>
              <a:spLocks/>
            </p:cNvSpPr>
            <p:nvPr userDrawn="1"/>
          </p:nvSpPr>
          <p:spPr bwMode="auto">
            <a:xfrm>
              <a:off x="3183" y="2144"/>
              <a:ext cx="156" cy="165"/>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10">
              <a:extLst>
                <a:ext uri="{FF2B5EF4-FFF2-40B4-BE49-F238E27FC236}">
                  <a16:creationId xmlns:a16="http://schemas.microsoft.com/office/drawing/2014/main" id="{44A265C2-8442-4970-9A47-CD881420328A}"/>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11">
              <a:extLst>
                <a:ext uri="{FF2B5EF4-FFF2-40B4-BE49-F238E27FC236}">
                  <a16:creationId xmlns:a16="http://schemas.microsoft.com/office/drawing/2014/main" id="{B9C3001C-7A61-4135-A183-44BF98123A0D}"/>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12">
              <a:extLst>
                <a:ext uri="{FF2B5EF4-FFF2-40B4-BE49-F238E27FC236}">
                  <a16:creationId xmlns:a16="http://schemas.microsoft.com/office/drawing/2014/main" id="{E8FA5D18-0EBA-41BC-A0AC-83ABBFC80F93}"/>
                </a:ext>
              </a:extLst>
            </p:cNvPr>
            <p:cNvSpPr>
              <a:spLocks/>
            </p:cNvSpPr>
            <p:nvPr userDrawn="1"/>
          </p:nvSpPr>
          <p:spPr bwMode="auto">
            <a:xfrm>
              <a:off x="3909" y="2079"/>
              <a:ext cx="166" cy="294"/>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13">
              <a:extLst>
                <a:ext uri="{FF2B5EF4-FFF2-40B4-BE49-F238E27FC236}">
                  <a16:creationId xmlns:a16="http://schemas.microsoft.com/office/drawing/2014/main" id="{379D3074-FF58-49A3-B32E-3D8EDC6244AB}"/>
                </a:ext>
              </a:extLst>
            </p:cNvPr>
            <p:cNvSpPr>
              <a:spLocks/>
            </p:cNvSpPr>
            <p:nvPr userDrawn="1"/>
          </p:nvSpPr>
          <p:spPr bwMode="auto">
            <a:xfrm>
              <a:off x="4183" y="2144"/>
              <a:ext cx="95" cy="163"/>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14">
              <a:extLst>
                <a:ext uri="{FF2B5EF4-FFF2-40B4-BE49-F238E27FC236}">
                  <a16:creationId xmlns:a16="http://schemas.microsoft.com/office/drawing/2014/main" id="{7DDE2935-9154-4384-BBB2-07B3AB02E2B5}"/>
                </a:ext>
              </a:extLst>
            </p:cNvPr>
            <p:cNvSpPr>
              <a:spLocks/>
            </p:cNvSpPr>
            <p:nvPr userDrawn="1"/>
          </p:nvSpPr>
          <p:spPr bwMode="auto">
            <a:xfrm>
              <a:off x="4274" y="2134"/>
              <a:ext cx="33" cy="66"/>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15">
              <a:extLst>
                <a:ext uri="{FF2B5EF4-FFF2-40B4-BE49-F238E27FC236}">
                  <a16:creationId xmlns:a16="http://schemas.microsoft.com/office/drawing/2014/main" id="{5896CD92-A472-487E-926F-984D3DEF15F0}"/>
                </a:ext>
              </a:extLst>
            </p:cNvPr>
            <p:cNvSpPr>
              <a:spLocks/>
            </p:cNvSpPr>
            <p:nvPr userDrawn="1"/>
          </p:nvSpPr>
          <p:spPr bwMode="auto">
            <a:xfrm>
              <a:off x="4342" y="2139"/>
              <a:ext cx="101" cy="168"/>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16">
              <a:extLst>
                <a:ext uri="{FF2B5EF4-FFF2-40B4-BE49-F238E27FC236}">
                  <a16:creationId xmlns:a16="http://schemas.microsoft.com/office/drawing/2014/main" id="{00B8801F-5E33-4196-AD4B-2FD6EADA48A3}"/>
                </a:ext>
              </a:extLst>
            </p:cNvPr>
            <p:cNvSpPr>
              <a:spLocks/>
            </p:cNvSpPr>
            <p:nvPr userDrawn="1"/>
          </p:nvSpPr>
          <p:spPr bwMode="auto">
            <a:xfrm>
              <a:off x="44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17">
              <a:extLst>
                <a:ext uri="{FF2B5EF4-FFF2-40B4-BE49-F238E27FC236}">
                  <a16:creationId xmlns:a16="http://schemas.microsoft.com/office/drawing/2014/main" id="{42EB84A7-D3A0-4CEF-8529-006B09F6D31D}"/>
                </a:ext>
              </a:extLst>
            </p:cNvPr>
            <p:cNvSpPr>
              <a:spLocks/>
            </p:cNvSpPr>
            <p:nvPr userDrawn="1"/>
          </p:nvSpPr>
          <p:spPr bwMode="auto">
            <a:xfrm>
              <a:off x="4624" y="2190"/>
              <a:ext cx="161" cy="11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18">
              <a:extLst>
                <a:ext uri="{FF2B5EF4-FFF2-40B4-BE49-F238E27FC236}">
                  <a16:creationId xmlns:a16="http://schemas.microsoft.com/office/drawing/2014/main" id="{FB77232A-FFBE-48EF-8402-9B6F9AB9DFAF}"/>
                </a:ext>
              </a:extLst>
            </p:cNvPr>
            <p:cNvSpPr>
              <a:spLocks noEditPoints="1"/>
            </p:cNvSpPr>
            <p:nvPr userDrawn="1"/>
          </p:nvSpPr>
          <p:spPr bwMode="auto">
            <a:xfrm>
              <a:off x="4819" y="2189"/>
              <a:ext cx="96" cy="120"/>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19">
              <a:extLst>
                <a:ext uri="{FF2B5EF4-FFF2-40B4-BE49-F238E27FC236}">
                  <a16:creationId xmlns:a16="http://schemas.microsoft.com/office/drawing/2014/main" id="{9FFFE939-8847-4EB0-9670-C2E2D6E5C563}"/>
                </a:ext>
              </a:extLst>
            </p:cNvPr>
            <p:cNvSpPr>
              <a:spLocks noEditPoints="1"/>
            </p:cNvSpPr>
            <p:nvPr userDrawn="1"/>
          </p:nvSpPr>
          <p:spPr bwMode="auto">
            <a:xfrm>
              <a:off x="4954" y="2139"/>
              <a:ext cx="36" cy="168"/>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20">
              <a:extLst>
                <a:ext uri="{FF2B5EF4-FFF2-40B4-BE49-F238E27FC236}">
                  <a16:creationId xmlns:a16="http://schemas.microsoft.com/office/drawing/2014/main" id="{6844BB8B-4801-4DC3-8456-C3344C965E5B}"/>
                </a:ext>
              </a:extLst>
            </p:cNvPr>
            <p:cNvSpPr>
              <a:spLocks/>
            </p:cNvSpPr>
            <p:nvPr userDrawn="1"/>
          </p:nvSpPr>
          <p:spPr bwMode="auto">
            <a:xfrm>
              <a:off x="5029" y="2190"/>
              <a:ext cx="101" cy="11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21">
              <a:extLst>
                <a:ext uri="{FF2B5EF4-FFF2-40B4-BE49-F238E27FC236}">
                  <a16:creationId xmlns:a16="http://schemas.microsoft.com/office/drawing/2014/main" id="{AC34D6C7-B929-432C-BB38-86C95BFA5606}"/>
                </a:ext>
              </a:extLst>
            </p:cNvPr>
            <p:cNvSpPr>
              <a:spLocks noEditPoints="1"/>
            </p:cNvSpPr>
            <p:nvPr userDrawn="1"/>
          </p:nvSpPr>
          <p:spPr bwMode="auto">
            <a:xfrm>
              <a:off x="5221" y="2189"/>
              <a:ext cx="96" cy="120"/>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22">
              <a:extLst>
                <a:ext uri="{FF2B5EF4-FFF2-40B4-BE49-F238E27FC236}">
                  <a16:creationId xmlns:a16="http://schemas.microsoft.com/office/drawing/2014/main" id="{67A3807E-B351-4D0C-8300-C8F214A003F8}"/>
                </a:ext>
              </a:extLst>
            </p:cNvPr>
            <p:cNvSpPr>
              <a:spLocks/>
            </p:cNvSpPr>
            <p:nvPr userDrawn="1"/>
          </p:nvSpPr>
          <p:spPr bwMode="auto">
            <a:xfrm>
              <a:off x="5355" y="2192"/>
              <a:ext cx="100" cy="11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23">
              <a:extLst>
                <a:ext uri="{FF2B5EF4-FFF2-40B4-BE49-F238E27FC236}">
                  <a16:creationId xmlns:a16="http://schemas.microsoft.com/office/drawing/2014/main" id="{2EECBC0E-184C-4C00-8069-E073C29693B9}"/>
                </a:ext>
              </a:extLst>
            </p:cNvPr>
            <p:cNvSpPr>
              <a:spLocks/>
            </p:cNvSpPr>
            <p:nvPr userDrawn="1"/>
          </p:nvSpPr>
          <p:spPr bwMode="auto">
            <a:xfrm>
              <a:off x="5547"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24">
              <a:extLst>
                <a:ext uri="{FF2B5EF4-FFF2-40B4-BE49-F238E27FC236}">
                  <a16:creationId xmlns:a16="http://schemas.microsoft.com/office/drawing/2014/main" id="{EAF6402C-25D3-4BAE-B4A7-15CDDD91FFE2}"/>
                </a:ext>
              </a:extLst>
            </p:cNvPr>
            <p:cNvSpPr>
              <a:spLocks noEditPoints="1"/>
            </p:cNvSpPr>
            <p:nvPr userDrawn="1"/>
          </p:nvSpPr>
          <p:spPr bwMode="auto">
            <a:xfrm>
              <a:off x="5667" y="2190"/>
              <a:ext cx="180" cy="119"/>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25">
              <a:extLst>
                <a:ext uri="{FF2B5EF4-FFF2-40B4-BE49-F238E27FC236}">
                  <a16:creationId xmlns:a16="http://schemas.microsoft.com/office/drawing/2014/main" id="{4B8C1411-7FC2-4122-926A-AE67C26C4EEB}"/>
                </a:ext>
              </a:extLst>
            </p:cNvPr>
            <p:cNvSpPr>
              <a:spLocks/>
            </p:cNvSpPr>
            <p:nvPr userDrawn="1"/>
          </p:nvSpPr>
          <p:spPr bwMode="auto">
            <a:xfrm>
              <a:off x="58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26">
              <a:extLst>
                <a:ext uri="{FF2B5EF4-FFF2-40B4-BE49-F238E27FC236}">
                  <a16:creationId xmlns:a16="http://schemas.microsoft.com/office/drawing/2014/main" id="{B1ECB2BD-5B33-4B69-B479-888A9DF4F171}"/>
                </a:ext>
              </a:extLst>
            </p:cNvPr>
            <p:cNvSpPr>
              <a:spLocks/>
            </p:cNvSpPr>
            <p:nvPr userDrawn="1"/>
          </p:nvSpPr>
          <p:spPr bwMode="auto">
            <a:xfrm>
              <a:off x="6024" y="2189"/>
              <a:ext cx="73"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27">
              <a:extLst>
                <a:ext uri="{FF2B5EF4-FFF2-40B4-BE49-F238E27FC236}">
                  <a16:creationId xmlns:a16="http://schemas.microsoft.com/office/drawing/2014/main" id="{DBBA0362-F4DF-4C91-BA9A-8E65F041EF9C}"/>
                </a:ext>
              </a:extLst>
            </p:cNvPr>
            <p:cNvSpPr>
              <a:spLocks noEditPoints="1"/>
            </p:cNvSpPr>
            <p:nvPr userDrawn="1"/>
          </p:nvSpPr>
          <p:spPr bwMode="auto">
            <a:xfrm>
              <a:off x="6177" y="2139"/>
              <a:ext cx="106" cy="170"/>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28">
              <a:extLst>
                <a:ext uri="{FF2B5EF4-FFF2-40B4-BE49-F238E27FC236}">
                  <a16:creationId xmlns:a16="http://schemas.microsoft.com/office/drawing/2014/main" id="{55C30750-6805-4B7A-823F-5B42B0D22682}"/>
                </a:ext>
              </a:extLst>
            </p:cNvPr>
            <p:cNvSpPr>
              <a:spLocks noEditPoints="1"/>
            </p:cNvSpPr>
            <p:nvPr userDrawn="1"/>
          </p:nvSpPr>
          <p:spPr bwMode="auto">
            <a:xfrm>
              <a:off x="6319"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29">
              <a:extLst>
                <a:ext uri="{FF2B5EF4-FFF2-40B4-BE49-F238E27FC236}">
                  <a16:creationId xmlns:a16="http://schemas.microsoft.com/office/drawing/2014/main" id="{54739921-B2DD-4DB2-A550-21FCD51A1C84}"/>
                </a:ext>
              </a:extLst>
            </p:cNvPr>
            <p:cNvSpPr>
              <a:spLocks/>
            </p:cNvSpPr>
            <p:nvPr userDrawn="1"/>
          </p:nvSpPr>
          <p:spPr bwMode="auto">
            <a:xfrm>
              <a:off x="6448"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30">
              <a:extLst>
                <a:ext uri="{FF2B5EF4-FFF2-40B4-BE49-F238E27FC236}">
                  <a16:creationId xmlns:a16="http://schemas.microsoft.com/office/drawing/2014/main" id="{DA8C5AB2-7518-48A0-AAA5-71AB6155A8C5}"/>
                </a:ext>
              </a:extLst>
            </p:cNvPr>
            <p:cNvSpPr>
              <a:spLocks/>
            </p:cNvSpPr>
            <p:nvPr userDrawn="1"/>
          </p:nvSpPr>
          <p:spPr bwMode="auto">
            <a:xfrm>
              <a:off x="6616"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31">
              <a:extLst>
                <a:ext uri="{FF2B5EF4-FFF2-40B4-BE49-F238E27FC236}">
                  <a16:creationId xmlns:a16="http://schemas.microsoft.com/office/drawing/2014/main" id="{5AC26CDC-A0EF-4BB0-9737-EF90501B7A3D}"/>
                </a:ext>
              </a:extLst>
            </p:cNvPr>
            <p:cNvSpPr>
              <a:spLocks noEditPoints="1"/>
            </p:cNvSpPr>
            <p:nvPr userDrawn="1"/>
          </p:nvSpPr>
          <p:spPr bwMode="auto">
            <a:xfrm>
              <a:off x="6731"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32">
              <a:extLst>
                <a:ext uri="{FF2B5EF4-FFF2-40B4-BE49-F238E27FC236}">
                  <a16:creationId xmlns:a16="http://schemas.microsoft.com/office/drawing/2014/main" id="{8BEC2930-2D11-4B80-9F94-E7C0766FD1C6}"/>
                </a:ext>
              </a:extLst>
            </p:cNvPr>
            <p:cNvSpPr>
              <a:spLocks/>
            </p:cNvSpPr>
            <p:nvPr userDrawn="1"/>
          </p:nvSpPr>
          <p:spPr bwMode="auto">
            <a:xfrm>
              <a:off x="6871" y="2189"/>
              <a:ext cx="72"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33">
              <a:extLst>
                <a:ext uri="{FF2B5EF4-FFF2-40B4-BE49-F238E27FC236}">
                  <a16:creationId xmlns:a16="http://schemas.microsoft.com/office/drawing/2014/main" id="{A72AD942-4D85-45A6-98AB-22707C10C4AD}"/>
                </a:ext>
              </a:extLst>
            </p:cNvPr>
            <p:cNvSpPr>
              <a:spLocks/>
            </p:cNvSpPr>
            <p:nvPr userDrawn="1"/>
          </p:nvSpPr>
          <p:spPr bwMode="auto">
            <a:xfrm>
              <a:off x="6962" y="2192"/>
              <a:ext cx="116" cy="115"/>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34">
              <a:extLst>
                <a:ext uri="{FF2B5EF4-FFF2-40B4-BE49-F238E27FC236}">
                  <a16:creationId xmlns:a16="http://schemas.microsoft.com/office/drawing/2014/main" id="{D219971C-AEEE-4A07-AF90-1FE9F1590894}"/>
                </a:ext>
              </a:extLst>
            </p:cNvPr>
            <p:cNvSpPr>
              <a:spLocks noEditPoints="1"/>
            </p:cNvSpPr>
            <p:nvPr userDrawn="1"/>
          </p:nvSpPr>
          <p:spPr bwMode="auto">
            <a:xfrm>
              <a:off x="7107" y="2139"/>
              <a:ext cx="35" cy="168"/>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Freeform 35">
              <a:extLst>
                <a:ext uri="{FF2B5EF4-FFF2-40B4-BE49-F238E27FC236}">
                  <a16:creationId xmlns:a16="http://schemas.microsoft.com/office/drawing/2014/main" id="{86CE2241-639D-4371-B654-141FAD060EAA}"/>
                </a:ext>
              </a:extLst>
            </p:cNvPr>
            <p:cNvSpPr>
              <a:spLocks/>
            </p:cNvSpPr>
            <p:nvPr userDrawn="1"/>
          </p:nvSpPr>
          <p:spPr bwMode="auto">
            <a:xfrm>
              <a:off x="7175"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36">
              <a:extLst>
                <a:ext uri="{FF2B5EF4-FFF2-40B4-BE49-F238E27FC236}">
                  <a16:creationId xmlns:a16="http://schemas.microsoft.com/office/drawing/2014/main" id="{FC9A9E24-FB66-4AA7-BDAB-B9B374FD8290}"/>
                </a:ext>
              </a:extLst>
            </p:cNvPr>
            <p:cNvSpPr>
              <a:spLocks noEditPoints="1"/>
            </p:cNvSpPr>
            <p:nvPr userDrawn="1"/>
          </p:nvSpPr>
          <p:spPr bwMode="auto">
            <a:xfrm>
              <a:off x="7295"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37">
              <a:extLst>
                <a:ext uri="{FF2B5EF4-FFF2-40B4-BE49-F238E27FC236}">
                  <a16:creationId xmlns:a16="http://schemas.microsoft.com/office/drawing/2014/main" id="{2CE779F0-9DC5-4C41-9884-68C5F7429D8B}"/>
                </a:ext>
              </a:extLst>
            </p:cNvPr>
            <p:cNvSpPr>
              <a:spLocks/>
            </p:cNvSpPr>
            <p:nvPr userDrawn="1"/>
          </p:nvSpPr>
          <p:spPr bwMode="auto">
            <a:xfrm>
              <a:off x="7424"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64" name="Connecteur droit 63">
            <a:extLst>
              <a:ext uri="{FF2B5EF4-FFF2-40B4-BE49-F238E27FC236}">
                <a16:creationId xmlns:a16="http://schemas.microsoft.com/office/drawing/2014/main" id="{5B267C43-46F0-4087-89B3-EB87271D3F20}"/>
              </a:ext>
            </a:extLst>
          </p:cNvPr>
          <p:cNvCxnSpPr>
            <a:cxnSpLocks/>
          </p:cNvCxnSpPr>
          <p:nvPr userDrawn="1"/>
        </p:nvCxnSpPr>
        <p:spPr>
          <a:xfrm>
            <a:off x="5556000" y="1484669"/>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26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2 colonnes - encadr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E0B0DE-127F-4A65-B95C-95E628B25CC3}"/>
              </a:ext>
            </a:extLst>
          </p:cNvPr>
          <p:cNvSpPr>
            <a:spLocks noGrp="1"/>
          </p:cNvSpPr>
          <p:nvPr>
            <p:ph type="title"/>
          </p:nvPr>
        </p:nvSpPr>
        <p:spPr>
          <a:xfrm>
            <a:off x="719999" y="403200"/>
            <a:ext cx="10727999" cy="889200"/>
          </a:xfrm>
        </p:spPr>
        <p:txBody>
          <a:bodyPr anchor="b">
            <a:normAutofit/>
          </a:bodyPr>
          <a:lstStyle>
            <a:lvl1pPr algn="ctr">
              <a:defRPr sz="4000"/>
            </a:lvl1pPr>
          </a:lstStyle>
          <a:p>
            <a:r>
              <a:rPr lang="fr-FR"/>
              <a:t>Modifiez le style du titre</a:t>
            </a:r>
          </a:p>
        </p:txBody>
      </p:sp>
      <p:sp>
        <p:nvSpPr>
          <p:cNvPr id="3" name="Espace réservé du contenu 2">
            <a:extLst>
              <a:ext uri="{FF2B5EF4-FFF2-40B4-BE49-F238E27FC236}">
                <a16:creationId xmlns:a16="http://schemas.microsoft.com/office/drawing/2014/main" id="{CBA57793-84F5-46AC-862A-0FA4E3EFD6C9}"/>
              </a:ext>
            </a:extLst>
          </p:cNvPr>
          <p:cNvSpPr>
            <a:spLocks noGrp="1"/>
          </p:cNvSpPr>
          <p:nvPr>
            <p:ph sz="half" idx="1" hasCustomPrompt="1"/>
          </p:nvPr>
        </p:nvSpPr>
        <p:spPr>
          <a:xfrm>
            <a:off x="719999" y="1825625"/>
            <a:ext cx="4860000" cy="3240000"/>
          </a:xfrm>
        </p:spPr>
        <p:txBody>
          <a:bodyPr/>
          <a:lstStyle>
            <a:lvl1pPr marL="0" indent="0">
              <a:buNone/>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0D97371-70DC-4A24-AAF8-46792A72F71F}"/>
              </a:ext>
            </a:extLst>
          </p:cNvPr>
          <p:cNvSpPr>
            <a:spLocks noGrp="1"/>
          </p:cNvSpPr>
          <p:nvPr>
            <p:ph sz="half" idx="2" hasCustomPrompt="1"/>
          </p:nvPr>
        </p:nvSpPr>
        <p:spPr>
          <a:xfrm>
            <a:off x="6587998" y="1825625"/>
            <a:ext cx="4860000" cy="3240000"/>
          </a:xfrm>
        </p:spPr>
        <p:txBody>
          <a:bodyPr/>
          <a:lstStyle>
            <a:lvl1pPr marL="0" indent="0">
              <a:buNone/>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4B64D15-843D-4A3D-9778-5BCFB6AF1251}"/>
              </a:ext>
            </a:extLst>
          </p:cNvPr>
          <p:cNvSpPr>
            <a:spLocks noGrp="1"/>
          </p:cNvSpPr>
          <p:nvPr>
            <p:ph type="dt" sz="half" idx="10"/>
          </p:nvPr>
        </p:nvSpPr>
        <p:spPr>
          <a:xfrm>
            <a:off x="10547998" y="6289200"/>
            <a:ext cx="900000" cy="365125"/>
          </a:xfrm>
        </p:spPr>
        <p:txBody>
          <a:bodyPr/>
          <a:lstStyle>
            <a:lvl1pPr>
              <a:defRPr sz="1000"/>
            </a:lvl1pPr>
          </a:lstStyle>
          <a:p>
            <a:fld id="{8DCA1562-3FE4-4A25-A1B5-73470DCA6198}" type="datetime1">
              <a:rPr lang="fr-FR" smtClean="0"/>
              <a:pPr/>
              <a:t>25/02/2022</a:t>
            </a:fld>
            <a:endParaRPr lang="fr-FR"/>
          </a:p>
        </p:txBody>
      </p:sp>
      <p:sp>
        <p:nvSpPr>
          <p:cNvPr id="6" name="Espace réservé du pied de page 5">
            <a:extLst>
              <a:ext uri="{FF2B5EF4-FFF2-40B4-BE49-F238E27FC236}">
                <a16:creationId xmlns:a16="http://schemas.microsoft.com/office/drawing/2014/main" id="{4BEA6ABF-73C8-4ADF-964C-2731B4C00423}"/>
              </a:ext>
            </a:extLst>
          </p:cNvPr>
          <p:cNvSpPr>
            <a:spLocks noGrp="1"/>
          </p:cNvSpPr>
          <p:nvPr>
            <p:ph type="ftr" sz="quarter" idx="11"/>
          </p:nvPr>
        </p:nvSpPr>
        <p:spPr>
          <a:xfrm>
            <a:off x="719999" y="6289200"/>
            <a:ext cx="8100000" cy="365125"/>
          </a:xfrm>
        </p:spPr>
        <p:txBody>
          <a:bodyPr/>
          <a:lstStyle/>
          <a:p>
            <a:r>
              <a:rPr lang="fr-FR"/>
              <a:t>Titre de votre présentation</a:t>
            </a:r>
          </a:p>
        </p:txBody>
      </p:sp>
      <p:sp>
        <p:nvSpPr>
          <p:cNvPr id="7" name="Espace réservé du numéro de diapositive 6">
            <a:extLst>
              <a:ext uri="{FF2B5EF4-FFF2-40B4-BE49-F238E27FC236}">
                <a16:creationId xmlns:a16="http://schemas.microsoft.com/office/drawing/2014/main" id="{DA2A48FD-D82F-4D22-B3A0-E9BAA96DF3C3}"/>
              </a:ext>
            </a:extLst>
          </p:cNvPr>
          <p:cNvSpPr>
            <a:spLocks noGrp="1"/>
          </p:cNvSpPr>
          <p:nvPr>
            <p:ph type="sldNum" sz="quarter" idx="12"/>
          </p:nvPr>
        </p:nvSpPr>
        <p:spPr>
          <a:xfrm>
            <a:off x="10727998" y="216000"/>
            <a:ext cx="720000" cy="365125"/>
          </a:xfrm>
        </p:spPr>
        <p:txBody>
          <a:bodyPr/>
          <a:lstStyle/>
          <a:p>
            <a:fld id="{6FC0D52B-8F1C-46D1-AD6E-09D0B9F6DDB5}" type="slidenum">
              <a:rPr lang="fr-FR" smtClean="0"/>
              <a:t>‹N°›</a:t>
            </a:fld>
            <a:endParaRPr lang="fr-FR"/>
          </a:p>
        </p:txBody>
      </p:sp>
      <p:sp>
        <p:nvSpPr>
          <p:cNvPr id="19" name="Espace réservé du texte 7">
            <a:extLst>
              <a:ext uri="{FF2B5EF4-FFF2-40B4-BE49-F238E27FC236}">
                <a16:creationId xmlns:a16="http://schemas.microsoft.com/office/drawing/2014/main" id="{FB1728E4-5102-4BA3-BEE7-48AE80509DA1}"/>
              </a:ext>
            </a:extLst>
          </p:cNvPr>
          <p:cNvSpPr>
            <a:spLocks noGrp="1"/>
          </p:cNvSpPr>
          <p:nvPr>
            <p:ph type="body" sz="quarter" idx="13"/>
          </p:nvPr>
        </p:nvSpPr>
        <p:spPr>
          <a:xfrm>
            <a:off x="720000" y="5381972"/>
            <a:ext cx="4862779" cy="529715"/>
          </a:xfrm>
          <a:prstGeom prst="roundRect">
            <a:avLst>
              <a:gd name="adj" fmla="val 0"/>
            </a:avLst>
          </a:prstGeom>
          <a:solidFill>
            <a:schemeClr val="bg2"/>
          </a:solidFill>
        </p:spPr>
        <p:txBody>
          <a:bodyPr wrap="none" lIns="360000" tIns="180000" rIns="360000" bIns="180000" anchor="ctr">
            <a:spAutoFit/>
          </a:bodyPr>
          <a:lstStyle>
            <a:lvl1pPr marL="0" indent="0">
              <a:buNone/>
              <a:defRPr spc="50" baseline="0">
                <a:solidFill>
                  <a:schemeClr val="bg1"/>
                </a:solidFill>
              </a:defRPr>
            </a:lvl1pPr>
          </a:lstStyle>
          <a:p>
            <a:pPr lvl="0"/>
            <a:r>
              <a:rPr lang="fr-FR"/>
              <a:t>Cliquez pour modifier les styles du texte du masque</a:t>
            </a:r>
          </a:p>
        </p:txBody>
      </p:sp>
      <p:sp>
        <p:nvSpPr>
          <p:cNvPr id="20" name="Espace réservé du texte 7">
            <a:extLst>
              <a:ext uri="{FF2B5EF4-FFF2-40B4-BE49-F238E27FC236}">
                <a16:creationId xmlns:a16="http://schemas.microsoft.com/office/drawing/2014/main" id="{88480A63-2A8D-4C5F-BC49-85DD450FD11C}"/>
              </a:ext>
            </a:extLst>
          </p:cNvPr>
          <p:cNvSpPr>
            <a:spLocks noGrp="1"/>
          </p:cNvSpPr>
          <p:nvPr>
            <p:ph type="body" sz="quarter" idx="14"/>
          </p:nvPr>
        </p:nvSpPr>
        <p:spPr>
          <a:xfrm>
            <a:off x="6587998" y="5381972"/>
            <a:ext cx="4862779" cy="529715"/>
          </a:xfrm>
          <a:prstGeom prst="roundRect">
            <a:avLst>
              <a:gd name="adj" fmla="val 0"/>
            </a:avLst>
          </a:prstGeom>
          <a:solidFill>
            <a:schemeClr val="bg2"/>
          </a:solidFill>
        </p:spPr>
        <p:txBody>
          <a:bodyPr wrap="none" lIns="360000" tIns="180000" rIns="360000" bIns="180000" anchor="ctr">
            <a:spAutoFit/>
          </a:bodyPr>
          <a:lstStyle>
            <a:lvl1pPr marL="0" indent="0">
              <a:buNone/>
              <a:defRPr spc="50" baseline="0">
                <a:solidFill>
                  <a:schemeClr val="bg1"/>
                </a:solidFill>
              </a:defRPr>
            </a:lvl1pPr>
          </a:lstStyle>
          <a:p>
            <a:pPr lvl="0"/>
            <a:r>
              <a:rPr lang="fr-FR"/>
              <a:t>Cliquez pour modifier les styles du texte du masque</a:t>
            </a:r>
          </a:p>
        </p:txBody>
      </p:sp>
      <p:grpSp>
        <p:nvGrpSpPr>
          <p:cNvPr id="21" name="Group 4">
            <a:extLst>
              <a:ext uri="{FF2B5EF4-FFF2-40B4-BE49-F238E27FC236}">
                <a16:creationId xmlns:a16="http://schemas.microsoft.com/office/drawing/2014/main" id="{3370B93F-F1A0-4851-8D01-6A67263A3E3E}"/>
              </a:ext>
            </a:extLst>
          </p:cNvPr>
          <p:cNvGrpSpPr>
            <a:grpSpLocks noChangeAspect="1"/>
          </p:cNvGrpSpPr>
          <p:nvPr userDrawn="1"/>
        </p:nvGrpSpPr>
        <p:grpSpPr bwMode="auto">
          <a:xfrm>
            <a:off x="9022117" y="6391740"/>
            <a:ext cx="2429683" cy="165086"/>
            <a:chOff x="3183" y="2079"/>
            <a:chExt cx="4327" cy="294"/>
          </a:xfrm>
        </p:grpSpPr>
        <p:sp>
          <p:nvSpPr>
            <p:cNvPr id="22" name="Freeform 5">
              <a:extLst>
                <a:ext uri="{FF2B5EF4-FFF2-40B4-BE49-F238E27FC236}">
                  <a16:creationId xmlns:a16="http://schemas.microsoft.com/office/drawing/2014/main" id="{C211D38B-37F0-4547-B958-E5492853A87C}"/>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6">
              <a:extLst>
                <a:ext uri="{FF2B5EF4-FFF2-40B4-BE49-F238E27FC236}">
                  <a16:creationId xmlns:a16="http://schemas.microsoft.com/office/drawing/2014/main" id="{5D260940-1D1C-4B9A-9635-70706F0BD557}"/>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7">
              <a:extLst>
                <a:ext uri="{FF2B5EF4-FFF2-40B4-BE49-F238E27FC236}">
                  <a16:creationId xmlns:a16="http://schemas.microsoft.com/office/drawing/2014/main" id="{F60AA6EB-17A5-41D3-92D3-6950DD67EAF1}"/>
                </a:ext>
              </a:extLst>
            </p:cNvPr>
            <p:cNvSpPr>
              <a:spLocks/>
            </p:cNvSpPr>
            <p:nvPr userDrawn="1"/>
          </p:nvSpPr>
          <p:spPr bwMode="auto">
            <a:xfrm>
              <a:off x="3535" y="2144"/>
              <a:ext cx="127" cy="165"/>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8">
              <a:extLst>
                <a:ext uri="{FF2B5EF4-FFF2-40B4-BE49-F238E27FC236}">
                  <a16:creationId xmlns:a16="http://schemas.microsoft.com/office/drawing/2014/main" id="{4EF21250-A5D8-41A9-BA42-DF5429DAAB4E}"/>
                </a:ext>
              </a:extLst>
            </p:cNvPr>
            <p:cNvSpPr>
              <a:spLocks noEditPoints="1"/>
            </p:cNvSpPr>
            <p:nvPr userDrawn="1"/>
          </p:nvSpPr>
          <p:spPr bwMode="auto">
            <a:xfrm>
              <a:off x="3678" y="2144"/>
              <a:ext cx="153" cy="163"/>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9">
              <a:extLst>
                <a:ext uri="{FF2B5EF4-FFF2-40B4-BE49-F238E27FC236}">
                  <a16:creationId xmlns:a16="http://schemas.microsoft.com/office/drawing/2014/main" id="{A2BDC1E2-C476-4402-B5EB-50AFBE2F2E7F}"/>
                </a:ext>
              </a:extLst>
            </p:cNvPr>
            <p:cNvSpPr>
              <a:spLocks/>
            </p:cNvSpPr>
            <p:nvPr userDrawn="1"/>
          </p:nvSpPr>
          <p:spPr bwMode="auto">
            <a:xfrm>
              <a:off x="3183" y="2144"/>
              <a:ext cx="156" cy="165"/>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0">
              <a:extLst>
                <a:ext uri="{FF2B5EF4-FFF2-40B4-BE49-F238E27FC236}">
                  <a16:creationId xmlns:a16="http://schemas.microsoft.com/office/drawing/2014/main" id="{1E7DAD86-87E0-4BD9-B4C4-031C2595FFFF}"/>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11">
              <a:extLst>
                <a:ext uri="{FF2B5EF4-FFF2-40B4-BE49-F238E27FC236}">
                  <a16:creationId xmlns:a16="http://schemas.microsoft.com/office/drawing/2014/main" id="{66EB0126-3045-4F6E-B289-8D08B87E5C2C}"/>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12">
              <a:extLst>
                <a:ext uri="{FF2B5EF4-FFF2-40B4-BE49-F238E27FC236}">
                  <a16:creationId xmlns:a16="http://schemas.microsoft.com/office/drawing/2014/main" id="{72A8F5AB-0B7A-4AB0-B162-5C6F3C9F10B1}"/>
                </a:ext>
              </a:extLst>
            </p:cNvPr>
            <p:cNvSpPr>
              <a:spLocks/>
            </p:cNvSpPr>
            <p:nvPr userDrawn="1"/>
          </p:nvSpPr>
          <p:spPr bwMode="auto">
            <a:xfrm>
              <a:off x="3909" y="2079"/>
              <a:ext cx="166" cy="294"/>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3">
              <a:extLst>
                <a:ext uri="{FF2B5EF4-FFF2-40B4-BE49-F238E27FC236}">
                  <a16:creationId xmlns:a16="http://schemas.microsoft.com/office/drawing/2014/main" id="{159BFF70-5B71-4D35-8D98-D630435DCC8F}"/>
                </a:ext>
              </a:extLst>
            </p:cNvPr>
            <p:cNvSpPr>
              <a:spLocks/>
            </p:cNvSpPr>
            <p:nvPr userDrawn="1"/>
          </p:nvSpPr>
          <p:spPr bwMode="auto">
            <a:xfrm>
              <a:off x="4183" y="2144"/>
              <a:ext cx="95" cy="163"/>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4">
              <a:extLst>
                <a:ext uri="{FF2B5EF4-FFF2-40B4-BE49-F238E27FC236}">
                  <a16:creationId xmlns:a16="http://schemas.microsoft.com/office/drawing/2014/main" id="{81178BBD-D817-42B0-819F-0AED8CAD68CD}"/>
                </a:ext>
              </a:extLst>
            </p:cNvPr>
            <p:cNvSpPr>
              <a:spLocks/>
            </p:cNvSpPr>
            <p:nvPr userDrawn="1"/>
          </p:nvSpPr>
          <p:spPr bwMode="auto">
            <a:xfrm>
              <a:off x="4274" y="2134"/>
              <a:ext cx="33" cy="66"/>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5">
              <a:extLst>
                <a:ext uri="{FF2B5EF4-FFF2-40B4-BE49-F238E27FC236}">
                  <a16:creationId xmlns:a16="http://schemas.microsoft.com/office/drawing/2014/main" id="{CE44C209-555F-491F-A177-712633009C55}"/>
                </a:ext>
              </a:extLst>
            </p:cNvPr>
            <p:cNvSpPr>
              <a:spLocks/>
            </p:cNvSpPr>
            <p:nvPr userDrawn="1"/>
          </p:nvSpPr>
          <p:spPr bwMode="auto">
            <a:xfrm>
              <a:off x="4342" y="2139"/>
              <a:ext cx="101" cy="168"/>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6">
              <a:extLst>
                <a:ext uri="{FF2B5EF4-FFF2-40B4-BE49-F238E27FC236}">
                  <a16:creationId xmlns:a16="http://schemas.microsoft.com/office/drawing/2014/main" id="{4CF8B582-0510-4B7E-BCC1-C2233632E5AB}"/>
                </a:ext>
              </a:extLst>
            </p:cNvPr>
            <p:cNvSpPr>
              <a:spLocks/>
            </p:cNvSpPr>
            <p:nvPr userDrawn="1"/>
          </p:nvSpPr>
          <p:spPr bwMode="auto">
            <a:xfrm>
              <a:off x="44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7">
              <a:extLst>
                <a:ext uri="{FF2B5EF4-FFF2-40B4-BE49-F238E27FC236}">
                  <a16:creationId xmlns:a16="http://schemas.microsoft.com/office/drawing/2014/main" id="{A4E0899E-3AF8-497B-9804-1D67BD5433FB}"/>
                </a:ext>
              </a:extLst>
            </p:cNvPr>
            <p:cNvSpPr>
              <a:spLocks/>
            </p:cNvSpPr>
            <p:nvPr userDrawn="1"/>
          </p:nvSpPr>
          <p:spPr bwMode="auto">
            <a:xfrm>
              <a:off x="4624" y="2190"/>
              <a:ext cx="161" cy="11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18">
              <a:extLst>
                <a:ext uri="{FF2B5EF4-FFF2-40B4-BE49-F238E27FC236}">
                  <a16:creationId xmlns:a16="http://schemas.microsoft.com/office/drawing/2014/main" id="{A458AF1F-2536-4066-8B5E-0EDB45F546F0}"/>
                </a:ext>
              </a:extLst>
            </p:cNvPr>
            <p:cNvSpPr>
              <a:spLocks noEditPoints="1"/>
            </p:cNvSpPr>
            <p:nvPr userDrawn="1"/>
          </p:nvSpPr>
          <p:spPr bwMode="auto">
            <a:xfrm>
              <a:off x="4819" y="2189"/>
              <a:ext cx="96" cy="120"/>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19">
              <a:extLst>
                <a:ext uri="{FF2B5EF4-FFF2-40B4-BE49-F238E27FC236}">
                  <a16:creationId xmlns:a16="http://schemas.microsoft.com/office/drawing/2014/main" id="{6D19FAA7-E980-4AF9-A3FB-A1802DE863DB}"/>
                </a:ext>
              </a:extLst>
            </p:cNvPr>
            <p:cNvSpPr>
              <a:spLocks noEditPoints="1"/>
            </p:cNvSpPr>
            <p:nvPr userDrawn="1"/>
          </p:nvSpPr>
          <p:spPr bwMode="auto">
            <a:xfrm>
              <a:off x="4954" y="2139"/>
              <a:ext cx="36" cy="168"/>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20">
              <a:extLst>
                <a:ext uri="{FF2B5EF4-FFF2-40B4-BE49-F238E27FC236}">
                  <a16:creationId xmlns:a16="http://schemas.microsoft.com/office/drawing/2014/main" id="{B2759EB6-17A4-4D92-986E-80D9AC62B633}"/>
                </a:ext>
              </a:extLst>
            </p:cNvPr>
            <p:cNvSpPr>
              <a:spLocks/>
            </p:cNvSpPr>
            <p:nvPr userDrawn="1"/>
          </p:nvSpPr>
          <p:spPr bwMode="auto">
            <a:xfrm>
              <a:off x="5029" y="2190"/>
              <a:ext cx="101" cy="11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21">
              <a:extLst>
                <a:ext uri="{FF2B5EF4-FFF2-40B4-BE49-F238E27FC236}">
                  <a16:creationId xmlns:a16="http://schemas.microsoft.com/office/drawing/2014/main" id="{3DF97B68-09E3-4EFA-8C0D-FC97F9E72116}"/>
                </a:ext>
              </a:extLst>
            </p:cNvPr>
            <p:cNvSpPr>
              <a:spLocks noEditPoints="1"/>
            </p:cNvSpPr>
            <p:nvPr userDrawn="1"/>
          </p:nvSpPr>
          <p:spPr bwMode="auto">
            <a:xfrm>
              <a:off x="5221" y="2189"/>
              <a:ext cx="96" cy="120"/>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22">
              <a:extLst>
                <a:ext uri="{FF2B5EF4-FFF2-40B4-BE49-F238E27FC236}">
                  <a16:creationId xmlns:a16="http://schemas.microsoft.com/office/drawing/2014/main" id="{E882475E-991A-4390-B33D-FFB73547A276}"/>
                </a:ext>
              </a:extLst>
            </p:cNvPr>
            <p:cNvSpPr>
              <a:spLocks/>
            </p:cNvSpPr>
            <p:nvPr userDrawn="1"/>
          </p:nvSpPr>
          <p:spPr bwMode="auto">
            <a:xfrm>
              <a:off x="5355" y="2192"/>
              <a:ext cx="100" cy="11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23">
              <a:extLst>
                <a:ext uri="{FF2B5EF4-FFF2-40B4-BE49-F238E27FC236}">
                  <a16:creationId xmlns:a16="http://schemas.microsoft.com/office/drawing/2014/main" id="{7A0B5586-CD6E-4C45-9183-8B705D047D98}"/>
                </a:ext>
              </a:extLst>
            </p:cNvPr>
            <p:cNvSpPr>
              <a:spLocks/>
            </p:cNvSpPr>
            <p:nvPr userDrawn="1"/>
          </p:nvSpPr>
          <p:spPr bwMode="auto">
            <a:xfrm>
              <a:off x="5547"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24">
              <a:extLst>
                <a:ext uri="{FF2B5EF4-FFF2-40B4-BE49-F238E27FC236}">
                  <a16:creationId xmlns:a16="http://schemas.microsoft.com/office/drawing/2014/main" id="{0AF33588-391F-438F-BBAF-DBD581244EB3}"/>
                </a:ext>
              </a:extLst>
            </p:cNvPr>
            <p:cNvSpPr>
              <a:spLocks noEditPoints="1"/>
            </p:cNvSpPr>
            <p:nvPr userDrawn="1"/>
          </p:nvSpPr>
          <p:spPr bwMode="auto">
            <a:xfrm>
              <a:off x="5667" y="2190"/>
              <a:ext cx="180" cy="119"/>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25">
              <a:extLst>
                <a:ext uri="{FF2B5EF4-FFF2-40B4-BE49-F238E27FC236}">
                  <a16:creationId xmlns:a16="http://schemas.microsoft.com/office/drawing/2014/main" id="{2FCCB507-2768-4528-889B-A40188C08368}"/>
                </a:ext>
              </a:extLst>
            </p:cNvPr>
            <p:cNvSpPr>
              <a:spLocks/>
            </p:cNvSpPr>
            <p:nvPr userDrawn="1"/>
          </p:nvSpPr>
          <p:spPr bwMode="auto">
            <a:xfrm>
              <a:off x="58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26">
              <a:extLst>
                <a:ext uri="{FF2B5EF4-FFF2-40B4-BE49-F238E27FC236}">
                  <a16:creationId xmlns:a16="http://schemas.microsoft.com/office/drawing/2014/main" id="{994B305C-7E7B-4746-A549-9CDC6A53CFAC}"/>
                </a:ext>
              </a:extLst>
            </p:cNvPr>
            <p:cNvSpPr>
              <a:spLocks/>
            </p:cNvSpPr>
            <p:nvPr userDrawn="1"/>
          </p:nvSpPr>
          <p:spPr bwMode="auto">
            <a:xfrm>
              <a:off x="6024" y="2189"/>
              <a:ext cx="73"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27">
              <a:extLst>
                <a:ext uri="{FF2B5EF4-FFF2-40B4-BE49-F238E27FC236}">
                  <a16:creationId xmlns:a16="http://schemas.microsoft.com/office/drawing/2014/main" id="{523A69F4-3A41-4DAF-B406-4342E55A9CBF}"/>
                </a:ext>
              </a:extLst>
            </p:cNvPr>
            <p:cNvSpPr>
              <a:spLocks noEditPoints="1"/>
            </p:cNvSpPr>
            <p:nvPr userDrawn="1"/>
          </p:nvSpPr>
          <p:spPr bwMode="auto">
            <a:xfrm>
              <a:off x="6177" y="2139"/>
              <a:ext cx="106" cy="170"/>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28">
              <a:extLst>
                <a:ext uri="{FF2B5EF4-FFF2-40B4-BE49-F238E27FC236}">
                  <a16:creationId xmlns:a16="http://schemas.microsoft.com/office/drawing/2014/main" id="{2336A3A6-4DE3-4D44-80FB-0B2B6B097F98}"/>
                </a:ext>
              </a:extLst>
            </p:cNvPr>
            <p:cNvSpPr>
              <a:spLocks noEditPoints="1"/>
            </p:cNvSpPr>
            <p:nvPr userDrawn="1"/>
          </p:nvSpPr>
          <p:spPr bwMode="auto">
            <a:xfrm>
              <a:off x="6319"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29">
              <a:extLst>
                <a:ext uri="{FF2B5EF4-FFF2-40B4-BE49-F238E27FC236}">
                  <a16:creationId xmlns:a16="http://schemas.microsoft.com/office/drawing/2014/main" id="{15AD78A5-9B43-401B-8811-BD9965ED1CED}"/>
                </a:ext>
              </a:extLst>
            </p:cNvPr>
            <p:cNvSpPr>
              <a:spLocks/>
            </p:cNvSpPr>
            <p:nvPr userDrawn="1"/>
          </p:nvSpPr>
          <p:spPr bwMode="auto">
            <a:xfrm>
              <a:off x="6448"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30">
              <a:extLst>
                <a:ext uri="{FF2B5EF4-FFF2-40B4-BE49-F238E27FC236}">
                  <a16:creationId xmlns:a16="http://schemas.microsoft.com/office/drawing/2014/main" id="{F6E286D3-D2D7-406E-9D3E-B301BEF0E361}"/>
                </a:ext>
              </a:extLst>
            </p:cNvPr>
            <p:cNvSpPr>
              <a:spLocks/>
            </p:cNvSpPr>
            <p:nvPr userDrawn="1"/>
          </p:nvSpPr>
          <p:spPr bwMode="auto">
            <a:xfrm>
              <a:off x="6616"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31">
              <a:extLst>
                <a:ext uri="{FF2B5EF4-FFF2-40B4-BE49-F238E27FC236}">
                  <a16:creationId xmlns:a16="http://schemas.microsoft.com/office/drawing/2014/main" id="{EDCD24BF-2DF7-4B93-B944-75CA95335BB5}"/>
                </a:ext>
              </a:extLst>
            </p:cNvPr>
            <p:cNvSpPr>
              <a:spLocks noEditPoints="1"/>
            </p:cNvSpPr>
            <p:nvPr userDrawn="1"/>
          </p:nvSpPr>
          <p:spPr bwMode="auto">
            <a:xfrm>
              <a:off x="6731"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32">
              <a:extLst>
                <a:ext uri="{FF2B5EF4-FFF2-40B4-BE49-F238E27FC236}">
                  <a16:creationId xmlns:a16="http://schemas.microsoft.com/office/drawing/2014/main" id="{017B4F0B-0D88-4641-B546-8B60736D2DF1}"/>
                </a:ext>
              </a:extLst>
            </p:cNvPr>
            <p:cNvSpPr>
              <a:spLocks/>
            </p:cNvSpPr>
            <p:nvPr userDrawn="1"/>
          </p:nvSpPr>
          <p:spPr bwMode="auto">
            <a:xfrm>
              <a:off x="6871" y="2189"/>
              <a:ext cx="72"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33">
              <a:extLst>
                <a:ext uri="{FF2B5EF4-FFF2-40B4-BE49-F238E27FC236}">
                  <a16:creationId xmlns:a16="http://schemas.microsoft.com/office/drawing/2014/main" id="{0BFB74D3-BBBD-405E-AEA7-89200208109C}"/>
                </a:ext>
              </a:extLst>
            </p:cNvPr>
            <p:cNvSpPr>
              <a:spLocks/>
            </p:cNvSpPr>
            <p:nvPr userDrawn="1"/>
          </p:nvSpPr>
          <p:spPr bwMode="auto">
            <a:xfrm>
              <a:off x="6962" y="2192"/>
              <a:ext cx="116" cy="115"/>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34">
              <a:extLst>
                <a:ext uri="{FF2B5EF4-FFF2-40B4-BE49-F238E27FC236}">
                  <a16:creationId xmlns:a16="http://schemas.microsoft.com/office/drawing/2014/main" id="{42EA05B6-70F6-42AB-883A-A70263629D19}"/>
                </a:ext>
              </a:extLst>
            </p:cNvPr>
            <p:cNvSpPr>
              <a:spLocks noEditPoints="1"/>
            </p:cNvSpPr>
            <p:nvPr userDrawn="1"/>
          </p:nvSpPr>
          <p:spPr bwMode="auto">
            <a:xfrm>
              <a:off x="7107" y="2139"/>
              <a:ext cx="35" cy="168"/>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35">
              <a:extLst>
                <a:ext uri="{FF2B5EF4-FFF2-40B4-BE49-F238E27FC236}">
                  <a16:creationId xmlns:a16="http://schemas.microsoft.com/office/drawing/2014/main" id="{92B269B8-C6DF-4F7E-A4A5-FCF0053B3261}"/>
                </a:ext>
              </a:extLst>
            </p:cNvPr>
            <p:cNvSpPr>
              <a:spLocks/>
            </p:cNvSpPr>
            <p:nvPr userDrawn="1"/>
          </p:nvSpPr>
          <p:spPr bwMode="auto">
            <a:xfrm>
              <a:off x="7175"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36">
              <a:extLst>
                <a:ext uri="{FF2B5EF4-FFF2-40B4-BE49-F238E27FC236}">
                  <a16:creationId xmlns:a16="http://schemas.microsoft.com/office/drawing/2014/main" id="{75765846-05CA-41C3-A271-B7B019FFAB7E}"/>
                </a:ext>
              </a:extLst>
            </p:cNvPr>
            <p:cNvSpPr>
              <a:spLocks noEditPoints="1"/>
            </p:cNvSpPr>
            <p:nvPr userDrawn="1"/>
          </p:nvSpPr>
          <p:spPr bwMode="auto">
            <a:xfrm>
              <a:off x="7295"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37">
              <a:extLst>
                <a:ext uri="{FF2B5EF4-FFF2-40B4-BE49-F238E27FC236}">
                  <a16:creationId xmlns:a16="http://schemas.microsoft.com/office/drawing/2014/main" id="{9626480A-651D-47C1-894E-B10E8A636081}"/>
                </a:ext>
              </a:extLst>
            </p:cNvPr>
            <p:cNvSpPr>
              <a:spLocks/>
            </p:cNvSpPr>
            <p:nvPr userDrawn="1"/>
          </p:nvSpPr>
          <p:spPr bwMode="auto">
            <a:xfrm>
              <a:off x="7424"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55" name="Connecteur droit 54">
            <a:extLst>
              <a:ext uri="{FF2B5EF4-FFF2-40B4-BE49-F238E27FC236}">
                <a16:creationId xmlns:a16="http://schemas.microsoft.com/office/drawing/2014/main" id="{03A17A0A-C76A-45EC-8E10-E5331FB08B8A}"/>
              </a:ext>
            </a:extLst>
          </p:cNvPr>
          <p:cNvCxnSpPr>
            <a:cxnSpLocks/>
          </p:cNvCxnSpPr>
          <p:nvPr userDrawn="1"/>
        </p:nvCxnSpPr>
        <p:spPr>
          <a:xfrm>
            <a:off x="5556000" y="1484669"/>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74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vid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0025C-4D4A-4C56-99A3-CC030B51C51D}"/>
              </a:ext>
            </a:extLst>
          </p:cNvPr>
          <p:cNvSpPr>
            <a:spLocks noGrp="1"/>
          </p:cNvSpPr>
          <p:nvPr>
            <p:ph type="title"/>
          </p:nvPr>
        </p:nvSpPr>
        <p:spPr>
          <a:xfrm>
            <a:off x="720000" y="403123"/>
            <a:ext cx="10728000" cy="890661"/>
          </a:xfrm>
        </p:spPr>
        <p:txBody>
          <a:bodyPr anchor="b" anchorCtr="0">
            <a:normAutofit/>
          </a:bodyPr>
          <a:lstStyle>
            <a:lvl1pPr algn="ctr">
              <a:defRPr sz="4000">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38802B44-4A59-47B8-96AD-0EEBF2CE2A72}"/>
              </a:ext>
            </a:extLst>
          </p:cNvPr>
          <p:cNvSpPr>
            <a:spLocks noGrp="1"/>
          </p:cNvSpPr>
          <p:nvPr>
            <p:ph type="dt" sz="half" idx="10"/>
          </p:nvPr>
        </p:nvSpPr>
        <p:spPr>
          <a:xfrm>
            <a:off x="10548000" y="6287526"/>
            <a:ext cx="900000" cy="365125"/>
          </a:xfrm>
        </p:spPr>
        <p:txBody>
          <a:bodyPr/>
          <a:lstStyle>
            <a:lvl1pPr>
              <a:defRPr sz="1000"/>
            </a:lvl1pPr>
          </a:lstStyle>
          <a:p>
            <a:fld id="{546A2045-5E15-473D-A1FC-627A4DE879E7}" type="datetime1">
              <a:rPr lang="fr-FR" smtClean="0"/>
              <a:pPr/>
              <a:t>25/02/2022</a:t>
            </a:fld>
            <a:endParaRPr lang="fr-FR"/>
          </a:p>
        </p:txBody>
      </p:sp>
      <p:sp>
        <p:nvSpPr>
          <p:cNvPr id="5" name="Espace réservé du pied de page 4">
            <a:extLst>
              <a:ext uri="{FF2B5EF4-FFF2-40B4-BE49-F238E27FC236}">
                <a16:creationId xmlns:a16="http://schemas.microsoft.com/office/drawing/2014/main" id="{FC656726-0118-4117-8376-7AAECCD9F5BE}"/>
              </a:ext>
            </a:extLst>
          </p:cNvPr>
          <p:cNvSpPr>
            <a:spLocks noGrp="1"/>
          </p:cNvSpPr>
          <p:nvPr>
            <p:ph type="ftr" sz="quarter" idx="11"/>
          </p:nvPr>
        </p:nvSpPr>
        <p:spPr>
          <a:xfrm>
            <a:off x="720000" y="6287526"/>
            <a:ext cx="8100000" cy="365125"/>
          </a:xfrm>
        </p:spPr>
        <p:txBody>
          <a:bodyPr/>
          <a:lstStyle/>
          <a:p>
            <a:r>
              <a:rPr lang="fr-FR"/>
              <a:t>Titre de votre présentation</a:t>
            </a:r>
          </a:p>
        </p:txBody>
      </p:sp>
      <p:sp>
        <p:nvSpPr>
          <p:cNvPr id="6" name="Espace réservé du numéro de diapositive 5">
            <a:extLst>
              <a:ext uri="{FF2B5EF4-FFF2-40B4-BE49-F238E27FC236}">
                <a16:creationId xmlns:a16="http://schemas.microsoft.com/office/drawing/2014/main" id="{E1ADDECB-A4CB-46C6-A4A3-67426FFFF75A}"/>
              </a:ext>
            </a:extLst>
          </p:cNvPr>
          <p:cNvSpPr>
            <a:spLocks noGrp="1"/>
          </p:cNvSpPr>
          <p:nvPr>
            <p:ph type="sldNum" sz="quarter" idx="12"/>
          </p:nvPr>
        </p:nvSpPr>
        <p:spPr>
          <a:xfrm>
            <a:off x="10728000" y="216000"/>
            <a:ext cx="720000" cy="365125"/>
          </a:xfrm>
        </p:spPr>
        <p:txBody>
          <a:bodyPr/>
          <a:lstStyle/>
          <a:p>
            <a:fld id="{6FC0D52B-8F1C-46D1-AD6E-09D0B9F6DDB5}" type="slidenum">
              <a:rPr lang="fr-FR" smtClean="0"/>
              <a:t>‹N°›</a:t>
            </a:fld>
            <a:endParaRPr lang="fr-FR"/>
          </a:p>
        </p:txBody>
      </p:sp>
      <p:grpSp>
        <p:nvGrpSpPr>
          <p:cNvPr id="15" name="Group 4">
            <a:extLst>
              <a:ext uri="{FF2B5EF4-FFF2-40B4-BE49-F238E27FC236}">
                <a16:creationId xmlns:a16="http://schemas.microsoft.com/office/drawing/2014/main" id="{A4F1826A-9009-4107-83BE-572123397DD7}"/>
              </a:ext>
            </a:extLst>
          </p:cNvPr>
          <p:cNvGrpSpPr>
            <a:grpSpLocks noChangeAspect="1"/>
          </p:cNvGrpSpPr>
          <p:nvPr userDrawn="1"/>
        </p:nvGrpSpPr>
        <p:grpSpPr bwMode="auto">
          <a:xfrm>
            <a:off x="9022117" y="6391740"/>
            <a:ext cx="2429683" cy="165086"/>
            <a:chOff x="3183" y="2079"/>
            <a:chExt cx="4327" cy="294"/>
          </a:xfrm>
        </p:grpSpPr>
        <p:sp>
          <p:nvSpPr>
            <p:cNvPr id="16" name="Freeform 5">
              <a:extLst>
                <a:ext uri="{FF2B5EF4-FFF2-40B4-BE49-F238E27FC236}">
                  <a16:creationId xmlns:a16="http://schemas.microsoft.com/office/drawing/2014/main" id="{55FA0EEF-A44A-47AD-92A7-61E47750BFBD}"/>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6">
              <a:extLst>
                <a:ext uri="{FF2B5EF4-FFF2-40B4-BE49-F238E27FC236}">
                  <a16:creationId xmlns:a16="http://schemas.microsoft.com/office/drawing/2014/main" id="{EF02DDB1-DE7C-4682-8FED-0B798BD91727}"/>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7">
              <a:extLst>
                <a:ext uri="{FF2B5EF4-FFF2-40B4-BE49-F238E27FC236}">
                  <a16:creationId xmlns:a16="http://schemas.microsoft.com/office/drawing/2014/main" id="{40D49BB5-9B18-4564-87E4-8313E224F86C}"/>
                </a:ext>
              </a:extLst>
            </p:cNvPr>
            <p:cNvSpPr>
              <a:spLocks/>
            </p:cNvSpPr>
            <p:nvPr userDrawn="1"/>
          </p:nvSpPr>
          <p:spPr bwMode="auto">
            <a:xfrm>
              <a:off x="3535" y="2144"/>
              <a:ext cx="127" cy="165"/>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8">
              <a:extLst>
                <a:ext uri="{FF2B5EF4-FFF2-40B4-BE49-F238E27FC236}">
                  <a16:creationId xmlns:a16="http://schemas.microsoft.com/office/drawing/2014/main" id="{BDC78E8E-60A8-4775-8214-B0B9C85E07CE}"/>
                </a:ext>
              </a:extLst>
            </p:cNvPr>
            <p:cNvSpPr>
              <a:spLocks noEditPoints="1"/>
            </p:cNvSpPr>
            <p:nvPr userDrawn="1"/>
          </p:nvSpPr>
          <p:spPr bwMode="auto">
            <a:xfrm>
              <a:off x="3678" y="2144"/>
              <a:ext cx="153" cy="163"/>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9">
              <a:extLst>
                <a:ext uri="{FF2B5EF4-FFF2-40B4-BE49-F238E27FC236}">
                  <a16:creationId xmlns:a16="http://schemas.microsoft.com/office/drawing/2014/main" id="{AD2B9B5B-150E-47CB-9767-5B7D3E526034}"/>
                </a:ext>
              </a:extLst>
            </p:cNvPr>
            <p:cNvSpPr>
              <a:spLocks/>
            </p:cNvSpPr>
            <p:nvPr userDrawn="1"/>
          </p:nvSpPr>
          <p:spPr bwMode="auto">
            <a:xfrm>
              <a:off x="3183" y="2144"/>
              <a:ext cx="156" cy="165"/>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10">
              <a:extLst>
                <a:ext uri="{FF2B5EF4-FFF2-40B4-BE49-F238E27FC236}">
                  <a16:creationId xmlns:a16="http://schemas.microsoft.com/office/drawing/2014/main" id="{769D643F-2236-4F74-B3B9-DED4BB0FD55B}"/>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1">
              <a:extLst>
                <a:ext uri="{FF2B5EF4-FFF2-40B4-BE49-F238E27FC236}">
                  <a16:creationId xmlns:a16="http://schemas.microsoft.com/office/drawing/2014/main" id="{EA68B78C-A3B6-4437-BEA8-8F72E672021D}"/>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2">
              <a:extLst>
                <a:ext uri="{FF2B5EF4-FFF2-40B4-BE49-F238E27FC236}">
                  <a16:creationId xmlns:a16="http://schemas.microsoft.com/office/drawing/2014/main" id="{CE9EE26B-70E0-445C-830A-AA473272D387}"/>
                </a:ext>
              </a:extLst>
            </p:cNvPr>
            <p:cNvSpPr>
              <a:spLocks/>
            </p:cNvSpPr>
            <p:nvPr userDrawn="1"/>
          </p:nvSpPr>
          <p:spPr bwMode="auto">
            <a:xfrm>
              <a:off x="3909" y="2079"/>
              <a:ext cx="166" cy="294"/>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3">
              <a:extLst>
                <a:ext uri="{FF2B5EF4-FFF2-40B4-BE49-F238E27FC236}">
                  <a16:creationId xmlns:a16="http://schemas.microsoft.com/office/drawing/2014/main" id="{7A312B3A-85A9-4BD5-9CDF-D46B69A63731}"/>
                </a:ext>
              </a:extLst>
            </p:cNvPr>
            <p:cNvSpPr>
              <a:spLocks/>
            </p:cNvSpPr>
            <p:nvPr userDrawn="1"/>
          </p:nvSpPr>
          <p:spPr bwMode="auto">
            <a:xfrm>
              <a:off x="4183" y="2144"/>
              <a:ext cx="95" cy="163"/>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4">
              <a:extLst>
                <a:ext uri="{FF2B5EF4-FFF2-40B4-BE49-F238E27FC236}">
                  <a16:creationId xmlns:a16="http://schemas.microsoft.com/office/drawing/2014/main" id="{02847214-7A48-4108-BECA-93B50873A60A}"/>
                </a:ext>
              </a:extLst>
            </p:cNvPr>
            <p:cNvSpPr>
              <a:spLocks/>
            </p:cNvSpPr>
            <p:nvPr userDrawn="1"/>
          </p:nvSpPr>
          <p:spPr bwMode="auto">
            <a:xfrm>
              <a:off x="4274" y="2134"/>
              <a:ext cx="33" cy="66"/>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5">
              <a:extLst>
                <a:ext uri="{FF2B5EF4-FFF2-40B4-BE49-F238E27FC236}">
                  <a16:creationId xmlns:a16="http://schemas.microsoft.com/office/drawing/2014/main" id="{390BF08C-7051-464C-8079-F462F3194725}"/>
                </a:ext>
              </a:extLst>
            </p:cNvPr>
            <p:cNvSpPr>
              <a:spLocks/>
            </p:cNvSpPr>
            <p:nvPr userDrawn="1"/>
          </p:nvSpPr>
          <p:spPr bwMode="auto">
            <a:xfrm>
              <a:off x="4342" y="2139"/>
              <a:ext cx="101" cy="168"/>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16">
              <a:extLst>
                <a:ext uri="{FF2B5EF4-FFF2-40B4-BE49-F238E27FC236}">
                  <a16:creationId xmlns:a16="http://schemas.microsoft.com/office/drawing/2014/main" id="{9FFF5C9F-FC28-4CF7-8DF7-577BC53825E9}"/>
                </a:ext>
              </a:extLst>
            </p:cNvPr>
            <p:cNvSpPr>
              <a:spLocks/>
            </p:cNvSpPr>
            <p:nvPr userDrawn="1"/>
          </p:nvSpPr>
          <p:spPr bwMode="auto">
            <a:xfrm>
              <a:off x="44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17">
              <a:extLst>
                <a:ext uri="{FF2B5EF4-FFF2-40B4-BE49-F238E27FC236}">
                  <a16:creationId xmlns:a16="http://schemas.microsoft.com/office/drawing/2014/main" id="{F681EA93-5C72-4760-843A-FB0309174F58}"/>
                </a:ext>
              </a:extLst>
            </p:cNvPr>
            <p:cNvSpPr>
              <a:spLocks/>
            </p:cNvSpPr>
            <p:nvPr userDrawn="1"/>
          </p:nvSpPr>
          <p:spPr bwMode="auto">
            <a:xfrm>
              <a:off x="4624" y="2190"/>
              <a:ext cx="161" cy="11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18">
              <a:extLst>
                <a:ext uri="{FF2B5EF4-FFF2-40B4-BE49-F238E27FC236}">
                  <a16:creationId xmlns:a16="http://schemas.microsoft.com/office/drawing/2014/main" id="{93AC8A3C-1CE1-41DE-B13D-C83E7B9D706E}"/>
                </a:ext>
              </a:extLst>
            </p:cNvPr>
            <p:cNvSpPr>
              <a:spLocks noEditPoints="1"/>
            </p:cNvSpPr>
            <p:nvPr userDrawn="1"/>
          </p:nvSpPr>
          <p:spPr bwMode="auto">
            <a:xfrm>
              <a:off x="4819" y="2189"/>
              <a:ext cx="96" cy="120"/>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19">
              <a:extLst>
                <a:ext uri="{FF2B5EF4-FFF2-40B4-BE49-F238E27FC236}">
                  <a16:creationId xmlns:a16="http://schemas.microsoft.com/office/drawing/2014/main" id="{78B37B18-863E-40F3-86CD-1EACADA9A010}"/>
                </a:ext>
              </a:extLst>
            </p:cNvPr>
            <p:cNvSpPr>
              <a:spLocks noEditPoints="1"/>
            </p:cNvSpPr>
            <p:nvPr userDrawn="1"/>
          </p:nvSpPr>
          <p:spPr bwMode="auto">
            <a:xfrm>
              <a:off x="4954" y="2139"/>
              <a:ext cx="36" cy="168"/>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20">
              <a:extLst>
                <a:ext uri="{FF2B5EF4-FFF2-40B4-BE49-F238E27FC236}">
                  <a16:creationId xmlns:a16="http://schemas.microsoft.com/office/drawing/2014/main" id="{D5F75593-9A10-4C13-96BD-0AC331155244}"/>
                </a:ext>
              </a:extLst>
            </p:cNvPr>
            <p:cNvSpPr>
              <a:spLocks/>
            </p:cNvSpPr>
            <p:nvPr userDrawn="1"/>
          </p:nvSpPr>
          <p:spPr bwMode="auto">
            <a:xfrm>
              <a:off x="5029" y="2190"/>
              <a:ext cx="101" cy="11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21">
              <a:extLst>
                <a:ext uri="{FF2B5EF4-FFF2-40B4-BE49-F238E27FC236}">
                  <a16:creationId xmlns:a16="http://schemas.microsoft.com/office/drawing/2014/main" id="{E5515365-5405-40D6-A347-34803AF4C0CC}"/>
                </a:ext>
              </a:extLst>
            </p:cNvPr>
            <p:cNvSpPr>
              <a:spLocks noEditPoints="1"/>
            </p:cNvSpPr>
            <p:nvPr userDrawn="1"/>
          </p:nvSpPr>
          <p:spPr bwMode="auto">
            <a:xfrm>
              <a:off x="5221" y="2189"/>
              <a:ext cx="96" cy="120"/>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22">
              <a:extLst>
                <a:ext uri="{FF2B5EF4-FFF2-40B4-BE49-F238E27FC236}">
                  <a16:creationId xmlns:a16="http://schemas.microsoft.com/office/drawing/2014/main" id="{BD38AFC0-BDF4-427D-8DBD-CBF5D3AD58D9}"/>
                </a:ext>
              </a:extLst>
            </p:cNvPr>
            <p:cNvSpPr>
              <a:spLocks/>
            </p:cNvSpPr>
            <p:nvPr userDrawn="1"/>
          </p:nvSpPr>
          <p:spPr bwMode="auto">
            <a:xfrm>
              <a:off x="5355" y="2192"/>
              <a:ext cx="100" cy="11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23">
              <a:extLst>
                <a:ext uri="{FF2B5EF4-FFF2-40B4-BE49-F238E27FC236}">
                  <a16:creationId xmlns:a16="http://schemas.microsoft.com/office/drawing/2014/main" id="{75355B1A-B234-4290-9C91-DADBAEDE66D4}"/>
                </a:ext>
              </a:extLst>
            </p:cNvPr>
            <p:cNvSpPr>
              <a:spLocks/>
            </p:cNvSpPr>
            <p:nvPr userDrawn="1"/>
          </p:nvSpPr>
          <p:spPr bwMode="auto">
            <a:xfrm>
              <a:off x="5547"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24">
              <a:extLst>
                <a:ext uri="{FF2B5EF4-FFF2-40B4-BE49-F238E27FC236}">
                  <a16:creationId xmlns:a16="http://schemas.microsoft.com/office/drawing/2014/main" id="{ED97A225-3908-4CD2-84DB-F740A9EC1A68}"/>
                </a:ext>
              </a:extLst>
            </p:cNvPr>
            <p:cNvSpPr>
              <a:spLocks noEditPoints="1"/>
            </p:cNvSpPr>
            <p:nvPr userDrawn="1"/>
          </p:nvSpPr>
          <p:spPr bwMode="auto">
            <a:xfrm>
              <a:off x="5667" y="2190"/>
              <a:ext cx="180" cy="119"/>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25">
              <a:extLst>
                <a:ext uri="{FF2B5EF4-FFF2-40B4-BE49-F238E27FC236}">
                  <a16:creationId xmlns:a16="http://schemas.microsoft.com/office/drawing/2014/main" id="{620779CE-06E8-44E9-ABB8-237E83D05078}"/>
                </a:ext>
              </a:extLst>
            </p:cNvPr>
            <p:cNvSpPr>
              <a:spLocks/>
            </p:cNvSpPr>
            <p:nvPr userDrawn="1"/>
          </p:nvSpPr>
          <p:spPr bwMode="auto">
            <a:xfrm>
              <a:off x="58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26">
              <a:extLst>
                <a:ext uri="{FF2B5EF4-FFF2-40B4-BE49-F238E27FC236}">
                  <a16:creationId xmlns:a16="http://schemas.microsoft.com/office/drawing/2014/main" id="{05510B16-4F96-42D9-9792-DC2960A4B453}"/>
                </a:ext>
              </a:extLst>
            </p:cNvPr>
            <p:cNvSpPr>
              <a:spLocks/>
            </p:cNvSpPr>
            <p:nvPr userDrawn="1"/>
          </p:nvSpPr>
          <p:spPr bwMode="auto">
            <a:xfrm>
              <a:off x="6024" y="2189"/>
              <a:ext cx="73"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27">
              <a:extLst>
                <a:ext uri="{FF2B5EF4-FFF2-40B4-BE49-F238E27FC236}">
                  <a16:creationId xmlns:a16="http://schemas.microsoft.com/office/drawing/2014/main" id="{A10831D7-F21C-4F11-9708-D56FCC38DEA0}"/>
                </a:ext>
              </a:extLst>
            </p:cNvPr>
            <p:cNvSpPr>
              <a:spLocks noEditPoints="1"/>
            </p:cNvSpPr>
            <p:nvPr userDrawn="1"/>
          </p:nvSpPr>
          <p:spPr bwMode="auto">
            <a:xfrm>
              <a:off x="6177" y="2139"/>
              <a:ext cx="106" cy="170"/>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28">
              <a:extLst>
                <a:ext uri="{FF2B5EF4-FFF2-40B4-BE49-F238E27FC236}">
                  <a16:creationId xmlns:a16="http://schemas.microsoft.com/office/drawing/2014/main" id="{07E2ADAF-0CCC-41E3-AA7F-8BA08FCA404D}"/>
                </a:ext>
              </a:extLst>
            </p:cNvPr>
            <p:cNvSpPr>
              <a:spLocks noEditPoints="1"/>
            </p:cNvSpPr>
            <p:nvPr userDrawn="1"/>
          </p:nvSpPr>
          <p:spPr bwMode="auto">
            <a:xfrm>
              <a:off x="6319"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29">
              <a:extLst>
                <a:ext uri="{FF2B5EF4-FFF2-40B4-BE49-F238E27FC236}">
                  <a16:creationId xmlns:a16="http://schemas.microsoft.com/office/drawing/2014/main" id="{F1E9B26D-355E-454A-A18D-15196BF49B09}"/>
                </a:ext>
              </a:extLst>
            </p:cNvPr>
            <p:cNvSpPr>
              <a:spLocks/>
            </p:cNvSpPr>
            <p:nvPr userDrawn="1"/>
          </p:nvSpPr>
          <p:spPr bwMode="auto">
            <a:xfrm>
              <a:off x="6448"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30">
              <a:extLst>
                <a:ext uri="{FF2B5EF4-FFF2-40B4-BE49-F238E27FC236}">
                  <a16:creationId xmlns:a16="http://schemas.microsoft.com/office/drawing/2014/main" id="{43537AAD-B925-48F2-88E2-067EC7FC79BC}"/>
                </a:ext>
              </a:extLst>
            </p:cNvPr>
            <p:cNvSpPr>
              <a:spLocks/>
            </p:cNvSpPr>
            <p:nvPr userDrawn="1"/>
          </p:nvSpPr>
          <p:spPr bwMode="auto">
            <a:xfrm>
              <a:off x="6616"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31">
              <a:extLst>
                <a:ext uri="{FF2B5EF4-FFF2-40B4-BE49-F238E27FC236}">
                  <a16:creationId xmlns:a16="http://schemas.microsoft.com/office/drawing/2014/main" id="{883F4BF5-B40C-4EC2-AEDC-ED1CFEE30EEE}"/>
                </a:ext>
              </a:extLst>
            </p:cNvPr>
            <p:cNvSpPr>
              <a:spLocks noEditPoints="1"/>
            </p:cNvSpPr>
            <p:nvPr userDrawn="1"/>
          </p:nvSpPr>
          <p:spPr bwMode="auto">
            <a:xfrm>
              <a:off x="6731"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32">
              <a:extLst>
                <a:ext uri="{FF2B5EF4-FFF2-40B4-BE49-F238E27FC236}">
                  <a16:creationId xmlns:a16="http://schemas.microsoft.com/office/drawing/2014/main" id="{082C2B30-5E35-4176-B7B6-82851AC4C18C}"/>
                </a:ext>
              </a:extLst>
            </p:cNvPr>
            <p:cNvSpPr>
              <a:spLocks/>
            </p:cNvSpPr>
            <p:nvPr userDrawn="1"/>
          </p:nvSpPr>
          <p:spPr bwMode="auto">
            <a:xfrm>
              <a:off x="6871" y="2189"/>
              <a:ext cx="72"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33">
              <a:extLst>
                <a:ext uri="{FF2B5EF4-FFF2-40B4-BE49-F238E27FC236}">
                  <a16:creationId xmlns:a16="http://schemas.microsoft.com/office/drawing/2014/main" id="{EC075AFE-58CF-4D90-BBA5-DEA3F2F44532}"/>
                </a:ext>
              </a:extLst>
            </p:cNvPr>
            <p:cNvSpPr>
              <a:spLocks/>
            </p:cNvSpPr>
            <p:nvPr userDrawn="1"/>
          </p:nvSpPr>
          <p:spPr bwMode="auto">
            <a:xfrm>
              <a:off x="6962" y="2192"/>
              <a:ext cx="116" cy="115"/>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34">
              <a:extLst>
                <a:ext uri="{FF2B5EF4-FFF2-40B4-BE49-F238E27FC236}">
                  <a16:creationId xmlns:a16="http://schemas.microsoft.com/office/drawing/2014/main" id="{42E10646-7244-4196-AFDA-FCAA3D3AA959}"/>
                </a:ext>
              </a:extLst>
            </p:cNvPr>
            <p:cNvSpPr>
              <a:spLocks noEditPoints="1"/>
            </p:cNvSpPr>
            <p:nvPr userDrawn="1"/>
          </p:nvSpPr>
          <p:spPr bwMode="auto">
            <a:xfrm>
              <a:off x="7107" y="2139"/>
              <a:ext cx="35" cy="168"/>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35">
              <a:extLst>
                <a:ext uri="{FF2B5EF4-FFF2-40B4-BE49-F238E27FC236}">
                  <a16:creationId xmlns:a16="http://schemas.microsoft.com/office/drawing/2014/main" id="{594B2C73-DD66-466E-B3B9-CD3AE51009D9}"/>
                </a:ext>
              </a:extLst>
            </p:cNvPr>
            <p:cNvSpPr>
              <a:spLocks/>
            </p:cNvSpPr>
            <p:nvPr userDrawn="1"/>
          </p:nvSpPr>
          <p:spPr bwMode="auto">
            <a:xfrm>
              <a:off x="7175"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36">
              <a:extLst>
                <a:ext uri="{FF2B5EF4-FFF2-40B4-BE49-F238E27FC236}">
                  <a16:creationId xmlns:a16="http://schemas.microsoft.com/office/drawing/2014/main" id="{2FF48090-AFA6-4C12-9A59-40B324282FD0}"/>
                </a:ext>
              </a:extLst>
            </p:cNvPr>
            <p:cNvSpPr>
              <a:spLocks noEditPoints="1"/>
            </p:cNvSpPr>
            <p:nvPr userDrawn="1"/>
          </p:nvSpPr>
          <p:spPr bwMode="auto">
            <a:xfrm>
              <a:off x="7295"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37">
              <a:extLst>
                <a:ext uri="{FF2B5EF4-FFF2-40B4-BE49-F238E27FC236}">
                  <a16:creationId xmlns:a16="http://schemas.microsoft.com/office/drawing/2014/main" id="{E2764A18-B5F0-4957-A58C-B8C5EE541A65}"/>
                </a:ext>
              </a:extLst>
            </p:cNvPr>
            <p:cNvSpPr>
              <a:spLocks/>
            </p:cNvSpPr>
            <p:nvPr userDrawn="1"/>
          </p:nvSpPr>
          <p:spPr bwMode="auto">
            <a:xfrm>
              <a:off x="7424"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57" name="Connecteur droit 56">
            <a:extLst>
              <a:ext uri="{FF2B5EF4-FFF2-40B4-BE49-F238E27FC236}">
                <a16:creationId xmlns:a16="http://schemas.microsoft.com/office/drawing/2014/main" id="{638FB878-FF54-4F1A-A1C4-E8240E2E6140}"/>
              </a:ext>
            </a:extLst>
          </p:cNvPr>
          <p:cNvCxnSpPr>
            <a:cxnSpLocks/>
          </p:cNvCxnSpPr>
          <p:nvPr userDrawn="1"/>
        </p:nvCxnSpPr>
        <p:spPr>
          <a:xfrm>
            <a:off x="5556000" y="1484669"/>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97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 Target="../slides/slide2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 Target="../slides/slide1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 Target="../slides/slide1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 Target="../slides/slide7.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D2E02E8-554F-4CFD-A308-98FE05B3401F}"/>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013CE03-734B-4B25-AF88-5968BB5EAE12}"/>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marL="0" lvl="0" indent="0" algn="l" defTabSz="914400" rtl="0" eaLnBrk="1" latinLnBrk="0" hangingPunct="1">
              <a:lnSpc>
                <a:spcPct val="90000"/>
              </a:lnSpc>
              <a:spcBef>
                <a:spcPts val="1000"/>
              </a:spcBef>
              <a:buFont typeface="Arial" panose="020B0604020202020204" pitchFamily="34" charset="0"/>
              <a:buNone/>
            </a:pPr>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3A81FE-BB78-453B-8FE9-FD9453AEFEF3}"/>
              </a:ext>
            </a:extLst>
          </p:cNvPr>
          <p:cNvSpPr>
            <a:spLocks noGrp="1"/>
          </p:cNvSpPr>
          <p:nvPr>
            <p:ph type="dt" sz="half" idx="2"/>
          </p:nvPr>
        </p:nvSpPr>
        <p:spPr>
          <a:xfrm>
            <a:off x="10453799" y="6307190"/>
            <a:ext cx="9000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B74902CB-13B9-4EEA-9B78-9696DBC764BA}" type="datetime1">
              <a:rPr lang="fr-FR" smtClean="0"/>
              <a:pPr/>
              <a:t>25/02/2022</a:t>
            </a:fld>
            <a:endParaRPr lang="fr-FR"/>
          </a:p>
        </p:txBody>
      </p:sp>
      <p:sp>
        <p:nvSpPr>
          <p:cNvPr id="5" name="Espace réservé du pied de page 4">
            <a:extLst>
              <a:ext uri="{FF2B5EF4-FFF2-40B4-BE49-F238E27FC236}">
                <a16:creationId xmlns:a16="http://schemas.microsoft.com/office/drawing/2014/main" id="{107A5FAC-8E52-4DEE-BDA0-FECDE01724EA}"/>
              </a:ext>
            </a:extLst>
          </p:cNvPr>
          <p:cNvSpPr>
            <a:spLocks noGrp="1"/>
          </p:cNvSpPr>
          <p:nvPr>
            <p:ph type="ftr" sz="quarter" idx="3"/>
          </p:nvPr>
        </p:nvSpPr>
        <p:spPr>
          <a:xfrm>
            <a:off x="838200" y="6307190"/>
            <a:ext cx="8100000" cy="365125"/>
          </a:xfrm>
          <a:prstGeom prst="rect">
            <a:avLst/>
          </a:prstGeom>
        </p:spPr>
        <p:txBody>
          <a:bodyPr vert="horz" lIns="0" tIns="0" rIns="0" bIns="0" rtlCol="0" anchor="ctr"/>
          <a:lstStyle>
            <a:lvl1pPr algn="l">
              <a:defRPr sz="1000">
                <a:solidFill>
                  <a:schemeClr val="tx1">
                    <a:tint val="75000"/>
                  </a:schemeClr>
                </a:solidFill>
              </a:defRPr>
            </a:lvl1pPr>
          </a:lstStyle>
          <a:p>
            <a:r>
              <a:rPr lang="fr-FR"/>
              <a:t>Titre de votre présentation</a:t>
            </a:r>
          </a:p>
        </p:txBody>
      </p:sp>
      <p:sp>
        <p:nvSpPr>
          <p:cNvPr id="6" name="Espace réservé du numéro de diapositive 5">
            <a:extLst>
              <a:ext uri="{FF2B5EF4-FFF2-40B4-BE49-F238E27FC236}">
                <a16:creationId xmlns:a16="http://schemas.microsoft.com/office/drawing/2014/main" id="{BF4160C0-B647-412F-A6A9-69E16A7285B3}"/>
              </a:ext>
            </a:extLst>
          </p:cNvPr>
          <p:cNvSpPr>
            <a:spLocks noGrp="1"/>
          </p:cNvSpPr>
          <p:nvPr>
            <p:ph type="sldNum" sz="quarter" idx="4"/>
          </p:nvPr>
        </p:nvSpPr>
        <p:spPr>
          <a:xfrm>
            <a:off x="10569676" y="216000"/>
            <a:ext cx="784123" cy="365125"/>
          </a:xfrm>
          <a:prstGeom prst="rect">
            <a:avLst/>
          </a:prstGeom>
        </p:spPr>
        <p:txBody>
          <a:bodyPr vert="horz" lIns="0" tIns="0" rIns="0" bIns="0" rtlCol="0" anchor="ctr"/>
          <a:lstStyle>
            <a:lvl1pPr algn="r">
              <a:defRPr sz="1000">
                <a:solidFill>
                  <a:schemeClr val="tx1">
                    <a:tint val="75000"/>
                  </a:schemeClr>
                </a:solidFill>
              </a:defRPr>
            </a:lvl1pPr>
          </a:lstStyle>
          <a:p>
            <a:fld id="{6FC0D52B-8F1C-46D1-AD6E-09D0B9F6DDB5}" type="slidenum">
              <a:rPr lang="fr-FR" smtClean="0"/>
              <a:pPr/>
              <a:t>‹N°›</a:t>
            </a:fld>
            <a:endParaRPr lang="fr-FR"/>
          </a:p>
        </p:txBody>
      </p:sp>
      <p:sp>
        <p:nvSpPr>
          <p:cNvPr id="13" name="Rectangle 12">
            <a:extLst>
              <a:ext uri="{FF2B5EF4-FFF2-40B4-BE49-F238E27FC236}">
                <a16:creationId xmlns:a16="http://schemas.microsoft.com/office/drawing/2014/main" id="{3BB28C9D-931C-46D3-89C8-3B94EBA5058A}"/>
              </a:ext>
            </a:extLst>
          </p:cNvPr>
          <p:cNvSpPr/>
          <p:nvPr userDrawn="1"/>
        </p:nvSpPr>
        <p:spPr>
          <a:xfrm>
            <a:off x="11610599" y="24301"/>
            <a:ext cx="491802" cy="200055"/>
          </a:xfrm>
          <a:prstGeom prst="rect">
            <a:avLst/>
          </a:prstGeom>
        </p:spPr>
        <p:txBody>
          <a:bodyPr wrap="none">
            <a:spAutoFit/>
          </a:bodyPr>
          <a:lstStyle/>
          <a:p>
            <a:pPr algn="ctr"/>
            <a:r>
              <a:rPr lang="fr-FR" sz="700" b="1" spc="110"/>
              <a:t>MENU</a:t>
            </a:r>
          </a:p>
        </p:txBody>
      </p:sp>
      <p:sp>
        <p:nvSpPr>
          <p:cNvPr id="7" name="Freeform 21">
            <a:hlinkClick r:id="" action="ppaction://hlinkshowjump?jump=firstslide"/>
            <a:extLst>
              <a:ext uri="{FF2B5EF4-FFF2-40B4-BE49-F238E27FC236}">
                <a16:creationId xmlns:a16="http://schemas.microsoft.com/office/drawing/2014/main" id="{FCEF8019-52D3-44EC-BCE5-AEB32F44B8D1}"/>
              </a:ext>
            </a:extLst>
          </p:cNvPr>
          <p:cNvSpPr>
            <a:spLocks noEditPoints="1"/>
          </p:cNvSpPr>
          <p:nvPr userDrawn="1"/>
        </p:nvSpPr>
        <p:spPr bwMode="auto">
          <a:xfrm>
            <a:off x="11809321" y="536761"/>
            <a:ext cx="107876" cy="94511"/>
          </a:xfrm>
          <a:custGeom>
            <a:avLst/>
            <a:gdLst>
              <a:gd name="T0" fmla="*/ 14 w 113"/>
              <a:gd name="T1" fmla="*/ 99 h 99"/>
              <a:gd name="T2" fmla="*/ 49 w 113"/>
              <a:gd name="T3" fmla="*/ 99 h 99"/>
              <a:gd name="T4" fmla="*/ 49 w 113"/>
              <a:gd name="T5" fmla="*/ 71 h 99"/>
              <a:gd name="T6" fmla="*/ 64 w 113"/>
              <a:gd name="T7" fmla="*/ 71 h 99"/>
              <a:gd name="T8" fmla="*/ 64 w 113"/>
              <a:gd name="T9" fmla="*/ 99 h 99"/>
              <a:gd name="T10" fmla="*/ 99 w 113"/>
              <a:gd name="T11" fmla="*/ 99 h 99"/>
              <a:gd name="T12" fmla="*/ 99 w 113"/>
              <a:gd name="T13" fmla="*/ 57 h 99"/>
              <a:gd name="T14" fmla="*/ 113 w 113"/>
              <a:gd name="T15" fmla="*/ 57 h 99"/>
              <a:gd name="T16" fmla="*/ 57 w 113"/>
              <a:gd name="T17" fmla="*/ 0 h 99"/>
              <a:gd name="T18" fmla="*/ 0 w 113"/>
              <a:gd name="T19" fmla="*/ 57 h 99"/>
              <a:gd name="T20" fmla="*/ 14 w 113"/>
              <a:gd name="T21" fmla="*/ 57 h 99"/>
              <a:gd name="T22" fmla="*/ 14 w 113"/>
              <a:gd name="T23" fmla="*/ 99 h 99"/>
              <a:gd name="T24" fmla="*/ 14 w 113"/>
              <a:gd name="T25" fmla="*/ 99 h 99"/>
              <a:gd name="T26" fmla="*/ 14 w 113"/>
              <a:gd name="T2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9">
                <a:moveTo>
                  <a:pt x="14" y="99"/>
                </a:moveTo>
                <a:lnTo>
                  <a:pt x="49" y="99"/>
                </a:lnTo>
                <a:lnTo>
                  <a:pt x="49" y="71"/>
                </a:lnTo>
                <a:lnTo>
                  <a:pt x="64" y="71"/>
                </a:lnTo>
                <a:lnTo>
                  <a:pt x="64" y="99"/>
                </a:lnTo>
                <a:lnTo>
                  <a:pt x="99" y="99"/>
                </a:lnTo>
                <a:lnTo>
                  <a:pt x="99" y="57"/>
                </a:lnTo>
                <a:lnTo>
                  <a:pt x="113" y="57"/>
                </a:lnTo>
                <a:lnTo>
                  <a:pt x="57" y="0"/>
                </a:lnTo>
                <a:lnTo>
                  <a:pt x="0" y="57"/>
                </a:lnTo>
                <a:lnTo>
                  <a:pt x="14" y="57"/>
                </a:lnTo>
                <a:lnTo>
                  <a:pt x="14" y="99"/>
                </a:lnTo>
                <a:close/>
                <a:moveTo>
                  <a:pt x="14" y="99"/>
                </a:moveTo>
                <a:lnTo>
                  <a:pt x="14" y="99"/>
                </a:lnTo>
                <a:close/>
              </a:path>
            </a:pathLst>
          </a:custGeom>
          <a:solidFill>
            <a:schemeClr val="tx2"/>
          </a:solid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 name="Ellipse 7">
            <a:hlinkClick r:id="rId35" action="ppaction://hlinksldjump"/>
            <a:extLst>
              <a:ext uri="{FF2B5EF4-FFF2-40B4-BE49-F238E27FC236}">
                <a16:creationId xmlns:a16="http://schemas.microsoft.com/office/drawing/2014/main" id="{061A3967-1DB3-439E-9B6B-E7E29E93E7CA}"/>
              </a:ext>
            </a:extLst>
          </p:cNvPr>
          <p:cNvSpPr/>
          <p:nvPr userDrawn="1"/>
        </p:nvSpPr>
        <p:spPr>
          <a:xfrm>
            <a:off x="11830366" y="748294"/>
            <a:ext cx="65789" cy="65787"/>
          </a:xfrm>
          <a:prstGeom prst="ellipse">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hlinkClick r:id="rId36" action="ppaction://hlinksldjump"/>
            <a:extLst>
              <a:ext uri="{FF2B5EF4-FFF2-40B4-BE49-F238E27FC236}">
                <a16:creationId xmlns:a16="http://schemas.microsoft.com/office/drawing/2014/main" id="{F5E1A55D-6F27-4AF7-98DB-A7DAC8570090}"/>
              </a:ext>
            </a:extLst>
          </p:cNvPr>
          <p:cNvSpPr/>
          <p:nvPr userDrawn="1"/>
        </p:nvSpPr>
        <p:spPr>
          <a:xfrm>
            <a:off x="11830366" y="931102"/>
            <a:ext cx="65789" cy="65787"/>
          </a:xfrm>
          <a:prstGeom prst="ellips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hlinkClick r:id="rId37" action="ppaction://hlinksldjump"/>
            <a:extLst>
              <a:ext uri="{FF2B5EF4-FFF2-40B4-BE49-F238E27FC236}">
                <a16:creationId xmlns:a16="http://schemas.microsoft.com/office/drawing/2014/main" id="{DD46C130-B678-4813-89BB-5377A731FDB7}"/>
              </a:ext>
            </a:extLst>
          </p:cNvPr>
          <p:cNvSpPr/>
          <p:nvPr userDrawn="1"/>
        </p:nvSpPr>
        <p:spPr>
          <a:xfrm>
            <a:off x="11830366" y="1113910"/>
            <a:ext cx="65789" cy="65787"/>
          </a:xfrm>
          <a:prstGeom prst="ellipse">
            <a:avLst/>
          </a:prstGeom>
          <a:solidFill>
            <a:srgbClr val="FFA80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hlinkClick r:id="rId38" action="ppaction://hlinksldjump"/>
            <a:extLst>
              <a:ext uri="{FF2B5EF4-FFF2-40B4-BE49-F238E27FC236}">
                <a16:creationId xmlns:a16="http://schemas.microsoft.com/office/drawing/2014/main" id="{40F4D11E-B814-4106-951E-FD2E5A3D4D2F}"/>
              </a:ext>
            </a:extLst>
          </p:cNvPr>
          <p:cNvSpPr/>
          <p:nvPr userDrawn="1"/>
        </p:nvSpPr>
        <p:spPr>
          <a:xfrm>
            <a:off x="11830366" y="1296717"/>
            <a:ext cx="65789" cy="65787"/>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reeform 7">
            <a:extLst>
              <a:ext uri="{FF2B5EF4-FFF2-40B4-BE49-F238E27FC236}">
                <a16:creationId xmlns:a16="http://schemas.microsoft.com/office/drawing/2014/main" id="{7E2DFEB9-4B87-4820-A03B-7963117A4052}"/>
              </a:ext>
            </a:extLst>
          </p:cNvPr>
          <p:cNvSpPr>
            <a:spLocks/>
          </p:cNvSpPr>
          <p:nvPr userDrawn="1"/>
        </p:nvSpPr>
        <p:spPr bwMode="auto">
          <a:xfrm rot="5400000">
            <a:off x="11770015" y="232664"/>
            <a:ext cx="172970" cy="185826"/>
          </a:xfrm>
          <a:custGeom>
            <a:avLst/>
            <a:gdLst>
              <a:gd name="T0" fmla="*/ 245 w 442"/>
              <a:gd name="T1" fmla="*/ 467 h 467"/>
              <a:gd name="T2" fmla="*/ 180 w 442"/>
              <a:gd name="T3" fmla="*/ 385 h 467"/>
              <a:gd name="T4" fmla="*/ 237 w 442"/>
              <a:gd name="T5" fmla="*/ 287 h 467"/>
              <a:gd name="T6" fmla="*/ 0 w 442"/>
              <a:gd name="T7" fmla="*/ 287 h 467"/>
              <a:gd name="T8" fmla="*/ 0 w 442"/>
              <a:gd name="T9" fmla="*/ 172 h 467"/>
              <a:gd name="T10" fmla="*/ 237 w 442"/>
              <a:gd name="T11" fmla="*/ 172 h 467"/>
              <a:gd name="T12" fmla="*/ 180 w 442"/>
              <a:gd name="T13" fmla="*/ 66 h 467"/>
              <a:gd name="T14" fmla="*/ 245 w 442"/>
              <a:gd name="T15" fmla="*/ 0 h 467"/>
              <a:gd name="T16" fmla="*/ 442 w 442"/>
              <a:gd name="T17" fmla="*/ 229 h 467"/>
              <a:gd name="T18" fmla="*/ 245 w 442"/>
              <a:gd name="T19" fmla="*/ 467 h 467"/>
              <a:gd name="connsiteX0" fmla="*/ 5543 w 10000"/>
              <a:gd name="connsiteY0" fmla="*/ 10000 h 10000"/>
              <a:gd name="connsiteX1" fmla="*/ 4072 w 10000"/>
              <a:gd name="connsiteY1" fmla="*/ 8244 h 10000"/>
              <a:gd name="connsiteX2" fmla="*/ 5362 w 10000"/>
              <a:gd name="connsiteY2" fmla="*/ 6146 h 10000"/>
              <a:gd name="connsiteX3" fmla="*/ 150 w 10000"/>
              <a:gd name="connsiteY3" fmla="*/ 6146 h 10000"/>
              <a:gd name="connsiteX4" fmla="*/ 0 w 10000"/>
              <a:gd name="connsiteY4" fmla="*/ 3683 h 10000"/>
              <a:gd name="connsiteX5" fmla="*/ 5362 w 10000"/>
              <a:gd name="connsiteY5" fmla="*/ 3683 h 10000"/>
              <a:gd name="connsiteX6" fmla="*/ 4072 w 10000"/>
              <a:gd name="connsiteY6" fmla="*/ 1413 h 10000"/>
              <a:gd name="connsiteX7" fmla="*/ 5543 w 10000"/>
              <a:gd name="connsiteY7" fmla="*/ 0 h 10000"/>
              <a:gd name="connsiteX8" fmla="*/ 10000 w 10000"/>
              <a:gd name="connsiteY8" fmla="*/ 4904 h 10000"/>
              <a:gd name="connsiteX9" fmla="*/ 5543 w 10000"/>
              <a:gd name="connsiteY9" fmla="*/ 10000 h 10000"/>
              <a:gd name="connsiteX0" fmla="*/ 5543 w 10000"/>
              <a:gd name="connsiteY0" fmla="*/ 10000 h 10000"/>
              <a:gd name="connsiteX1" fmla="*/ 4072 w 10000"/>
              <a:gd name="connsiteY1" fmla="*/ 8244 h 10000"/>
              <a:gd name="connsiteX2" fmla="*/ 5362 w 10000"/>
              <a:gd name="connsiteY2" fmla="*/ 6146 h 10000"/>
              <a:gd name="connsiteX3" fmla="*/ 165 w 10000"/>
              <a:gd name="connsiteY3" fmla="*/ 6146 h 10000"/>
              <a:gd name="connsiteX4" fmla="*/ 0 w 10000"/>
              <a:gd name="connsiteY4" fmla="*/ 3683 h 10000"/>
              <a:gd name="connsiteX5" fmla="*/ 5362 w 10000"/>
              <a:gd name="connsiteY5" fmla="*/ 3683 h 10000"/>
              <a:gd name="connsiteX6" fmla="*/ 4072 w 10000"/>
              <a:gd name="connsiteY6" fmla="*/ 1413 h 10000"/>
              <a:gd name="connsiteX7" fmla="*/ 5543 w 10000"/>
              <a:gd name="connsiteY7" fmla="*/ 0 h 10000"/>
              <a:gd name="connsiteX8" fmla="*/ 10000 w 10000"/>
              <a:gd name="connsiteY8" fmla="*/ 4904 h 10000"/>
              <a:gd name="connsiteX9" fmla="*/ 5543 w 10000"/>
              <a:gd name="connsiteY9" fmla="*/ 10000 h 10000"/>
              <a:gd name="connsiteX0" fmla="*/ 5423 w 9880"/>
              <a:gd name="connsiteY0" fmla="*/ 10000 h 10000"/>
              <a:gd name="connsiteX1" fmla="*/ 3952 w 9880"/>
              <a:gd name="connsiteY1" fmla="*/ 8244 h 10000"/>
              <a:gd name="connsiteX2" fmla="*/ 5242 w 9880"/>
              <a:gd name="connsiteY2" fmla="*/ 6146 h 10000"/>
              <a:gd name="connsiteX3" fmla="*/ 45 w 9880"/>
              <a:gd name="connsiteY3" fmla="*/ 6146 h 10000"/>
              <a:gd name="connsiteX4" fmla="*/ 0 w 9880"/>
              <a:gd name="connsiteY4" fmla="*/ 3683 h 10000"/>
              <a:gd name="connsiteX5" fmla="*/ 5242 w 9880"/>
              <a:gd name="connsiteY5" fmla="*/ 3683 h 10000"/>
              <a:gd name="connsiteX6" fmla="*/ 3952 w 9880"/>
              <a:gd name="connsiteY6" fmla="*/ 1413 h 10000"/>
              <a:gd name="connsiteX7" fmla="*/ 5423 w 9880"/>
              <a:gd name="connsiteY7" fmla="*/ 0 h 10000"/>
              <a:gd name="connsiteX8" fmla="*/ 9880 w 9880"/>
              <a:gd name="connsiteY8" fmla="*/ 4904 h 10000"/>
              <a:gd name="connsiteX9" fmla="*/ 5423 w 9880"/>
              <a:gd name="connsiteY9" fmla="*/ 10000 h 10000"/>
              <a:gd name="connsiteX0" fmla="*/ 5443 w 9954"/>
              <a:gd name="connsiteY0" fmla="*/ 10000 h 10000"/>
              <a:gd name="connsiteX1" fmla="*/ 3954 w 9954"/>
              <a:gd name="connsiteY1" fmla="*/ 8244 h 10000"/>
              <a:gd name="connsiteX2" fmla="*/ 5260 w 9954"/>
              <a:gd name="connsiteY2" fmla="*/ 6146 h 10000"/>
              <a:gd name="connsiteX3" fmla="*/ 0 w 9954"/>
              <a:gd name="connsiteY3" fmla="*/ 6146 h 10000"/>
              <a:gd name="connsiteX4" fmla="*/ 0 w 9954"/>
              <a:gd name="connsiteY4" fmla="*/ 3683 h 10000"/>
              <a:gd name="connsiteX5" fmla="*/ 5260 w 9954"/>
              <a:gd name="connsiteY5" fmla="*/ 3683 h 10000"/>
              <a:gd name="connsiteX6" fmla="*/ 3954 w 9954"/>
              <a:gd name="connsiteY6" fmla="*/ 1413 h 10000"/>
              <a:gd name="connsiteX7" fmla="*/ 5443 w 9954"/>
              <a:gd name="connsiteY7" fmla="*/ 0 h 10000"/>
              <a:gd name="connsiteX8" fmla="*/ 9954 w 9954"/>
              <a:gd name="connsiteY8" fmla="*/ 4904 h 10000"/>
              <a:gd name="connsiteX9" fmla="*/ 5443 w 9954"/>
              <a:gd name="connsiteY9"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54" h="10000">
                <a:moveTo>
                  <a:pt x="5443" y="10000"/>
                </a:moveTo>
                <a:lnTo>
                  <a:pt x="3954" y="8244"/>
                </a:lnTo>
                <a:lnTo>
                  <a:pt x="5260" y="6146"/>
                </a:lnTo>
                <a:lnTo>
                  <a:pt x="0" y="6146"/>
                </a:lnTo>
                <a:lnTo>
                  <a:pt x="0" y="3683"/>
                </a:lnTo>
                <a:lnTo>
                  <a:pt x="5260" y="3683"/>
                </a:lnTo>
                <a:lnTo>
                  <a:pt x="3954" y="1413"/>
                </a:lnTo>
                <a:lnTo>
                  <a:pt x="5443" y="0"/>
                </a:lnTo>
                <a:lnTo>
                  <a:pt x="9954" y="4904"/>
                </a:lnTo>
                <a:lnTo>
                  <a:pt x="5443" y="10000"/>
                </a:lnTo>
                <a:close/>
              </a:path>
            </a:pathLst>
          </a:custGeom>
          <a:solidFill>
            <a:srgbClr val="183D44"/>
          </a:solidFill>
          <a:ln>
            <a:noFill/>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51116479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2" r:id="rId4"/>
    <p:sldLayoutId id="2147483664" r:id="rId5"/>
    <p:sldLayoutId id="2147483689" r:id="rId6"/>
    <p:sldLayoutId id="2147483652" r:id="rId7"/>
    <p:sldLayoutId id="2147483690" r:id="rId8"/>
    <p:sldLayoutId id="2147483686" r:id="rId9"/>
    <p:sldLayoutId id="2147483688" r:id="rId10"/>
    <p:sldLayoutId id="2147483707" r:id="rId11"/>
    <p:sldLayoutId id="2147483708" r:id="rId12"/>
    <p:sldLayoutId id="2147483687" r:id="rId13"/>
    <p:sldLayoutId id="2147483702" r:id="rId14"/>
    <p:sldLayoutId id="2147483709" r:id="rId15"/>
    <p:sldLayoutId id="2147483710" r:id="rId16"/>
    <p:sldLayoutId id="2147483711" r:id="rId17"/>
    <p:sldLayoutId id="2147483712" r:id="rId18"/>
    <p:sldLayoutId id="2147483713" r:id="rId19"/>
    <p:sldLayoutId id="2147483680" r:id="rId20"/>
    <p:sldLayoutId id="2147483681" r:id="rId21"/>
    <p:sldLayoutId id="2147483682" r:id="rId22"/>
    <p:sldLayoutId id="2147483679" r:id="rId23"/>
    <p:sldLayoutId id="2147483697" r:id="rId24"/>
    <p:sldLayoutId id="2147483698" r:id="rId25"/>
    <p:sldLayoutId id="2147483699" r:id="rId26"/>
    <p:sldLayoutId id="2147483700" r:id="rId27"/>
    <p:sldLayoutId id="2147483701" r:id="rId28"/>
    <p:sldLayoutId id="2147483693" r:id="rId29"/>
    <p:sldLayoutId id="2147483717" r:id="rId30"/>
    <p:sldLayoutId id="2147483716" r:id="rId31"/>
    <p:sldLayoutId id="2147483714" r:id="rId32"/>
    <p:sldLayoutId id="2147483715"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1200" b="1" kern="1200" spc="100" baseline="0" dirty="0" smtClean="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9"/>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KcaZ5BEH3U8&amp;t=2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hyperlink" Target="https://prod.akto.fr/recruter-en-alternance/le-tutorat/"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hyperlink" Target="https://prod.akto.fr/recruter-en-alternance/le-tutorat/"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E24579-1DF8-4BF3-B16E-031CC038B550}"/>
              </a:ext>
            </a:extLst>
          </p:cNvPr>
          <p:cNvSpPr>
            <a:spLocks noGrp="1"/>
          </p:cNvSpPr>
          <p:nvPr>
            <p:ph type="ctrTitle"/>
          </p:nvPr>
        </p:nvSpPr>
        <p:spPr>
          <a:xfrm>
            <a:off x="648000" y="1746099"/>
            <a:ext cx="10843784" cy="3365802"/>
          </a:xfrm>
        </p:spPr>
        <p:txBody>
          <a:bodyPr>
            <a:normAutofit/>
          </a:bodyPr>
          <a:lstStyle/>
          <a:p>
            <a:r>
              <a:rPr lang="fr-FR" cap="all"/>
              <a:t>Guide pratique pour le tuteur </a:t>
            </a:r>
            <a:br>
              <a:rPr lang="fr-FR" cap="all"/>
            </a:br>
            <a:r>
              <a:rPr lang="fr-FR" cap="all"/>
              <a:t>ou le maitre d’apprentissage</a:t>
            </a:r>
            <a:endParaRPr lang="fr-FR"/>
          </a:p>
        </p:txBody>
      </p:sp>
      <p:sp>
        <p:nvSpPr>
          <p:cNvPr id="9" name="Sous-titre 8">
            <a:extLst>
              <a:ext uri="{FF2B5EF4-FFF2-40B4-BE49-F238E27FC236}">
                <a16:creationId xmlns:a16="http://schemas.microsoft.com/office/drawing/2014/main" id="{9ACAC6D6-96B0-4185-8A5E-DCDB2F4C7A4A}"/>
              </a:ext>
            </a:extLst>
          </p:cNvPr>
          <p:cNvSpPr>
            <a:spLocks noGrp="1"/>
          </p:cNvSpPr>
          <p:nvPr>
            <p:ph type="subTitle" idx="1"/>
          </p:nvPr>
        </p:nvSpPr>
        <p:spPr/>
        <p:txBody>
          <a:bodyPr/>
          <a:lstStyle/>
          <a:p>
            <a:r>
              <a:rPr lang="fr-FR"/>
              <a:t>01.2021</a:t>
            </a:r>
          </a:p>
        </p:txBody>
      </p:sp>
    </p:spTree>
    <p:extLst>
      <p:ext uri="{BB962C8B-B14F-4D97-AF65-F5344CB8AC3E}">
        <p14:creationId xmlns:p14="http://schemas.microsoft.com/office/powerpoint/2010/main" val="66605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DCD0C8F-9017-48C0-B893-97FE9D2FAB3A}"/>
              </a:ext>
            </a:extLst>
          </p:cNvPr>
          <p:cNvSpPr>
            <a:spLocks noGrp="1"/>
          </p:cNvSpPr>
          <p:nvPr>
            <p:ph type="title"/>
          </p:nvPr>
        </p:nvSpPr>
        <p:spPr/>
        <p:txBody>
          <a:bodyPr/>
          <a:lstStyle/>
          <a:p>
            <a:r>
              <a:rPr lang="fr-FR"/>
              <a:t>Faire connaissance</a:t>
            </a:r>
          </a:p>
        </p:txBody>
      </p:sp>
      <p:sp>
        <p:nvSpPr>
          <p:cNvPr id="6" name="Espace réservé du contenu 5">
            <a:extLst>
              <a:ext uri="{FF2B5EF4-FFF2-40B4-BE49-F238E27FC236}">
                <a16:creationId xmlns:a16="http://schemas.microsoft.com/office/drawing/2014/main" id="{6F854779-1970-466F-9684-02F8FBBC2DEF}"/>
              </a:ext>
            </a:extLst>
          </p:cNvPr>
          <p:cNvSpPr>
            <a:spLocks noGrp="1"/>
          </p:cNvSpPr>
          <p:nvPr>
            <p:ph sz="half" idx="1"/>
          </p:nvPr>
        </p:nvSpPr>
        <p:spPr>
          <a:xfrm>
            <a:off x="719999" y="2396970"/>
            <a:ext cx="4860000" cy="3669527"/>
          </a:xfrm>
        </p:spPr>
        <p:txBody>
          <a:bodyPr>
            <a:normAutofit/>
          </a:bodyPr>
          <a:lstStyle/>
          <a:p>
            <a:pPr marL="342900" lvl="2" indent="-342900">
              <a:buClr>
                <a:schemeClr val="accent5"/>
              </a:buClr>
              <a:buFont typeface="Wingdings" panose="05000000000000000000" pitchFamily="2" charset="2"/>
              <a:buChar char="q"/>
            </a:pPr>
            <a:r>
              <a:rPr lang="fr-FR" sz="1400" b="0"/>
              <a:t>l’organisation de l’entreprise : </a:t>
            </a:r>
            <a:br>
              <a:rPr lang="fr-FR" sz="1400" b="0"/>
            </a:br>
            <a:r>
              <a:rPr lang="fr-FR" sz="1400" b="0"/>
              <a:t>les différents services, les interlocuteurs à solliciter dans chacun des services, leurs missions, …</a:t>
            </a:r>
          </a:p>
          <a:p>
            <a:pPr marL="342900" lvl="2" indent="-342900">
              <a:buClr>
                <a:schemeClr val="accent5"/>
              </a:buClr>
              <a:buFont typeface="Wingdings" panose="05000000000000000000" pitchFamily="2" charset="2"/>
              <a:buChar char="q"/>
            </a:pPr>
            <a:r>
              <a:rPr lang="fr-FR" sz="1400" b="0"/>
              <a:t>le poste de travail et sa place dans l’organisation</a:t>
            </a:r>
            <a:br>
              <a:rPr lang="fr-FR" sz="1400" b="0"/>
            </a:br>
            <a:r>
              <a:rPr lang="fr-FR" sz="1400" b="0"/>
              <a:t>de l’entreprise : </a:t>
            </a:r>
            <a:br>
              <a:rPr lang="fr-FR" sz="1400" b="0"/>
            </a:br>
            <a:r>
              <a:rPr lang="fr-FR" sz="1400" b="0"/>
              <a:t>la fiche de poste, les fournisseurs et les clients (internes ou externes), les postes en amont,</a:t>
            </a:r>
            <a:br>
              <a:rPr lang="fr-FR" sz="1400" b="0"/>
            </a:br>
            <a:r>
              <a:rPr lang="fr-FR" sz="1400" b="0"/>
              <a:t>les postes en parallèle, les postes en aval, …</a:t>
            </a:r>
          </a:p>
          <a:p>
            <a:pPr marL="342900" lvl="2" indent="-342900">
              <a:buClr>
                <a:schemeClr val="accent5"/>
              </a:buClr>
              <a:buFont typeface="Wingdings" panose="05000000000000000000" pitchFamily="2" charset="2"/>
              <a:buChar char="q"/>
            </a:pPr>
            <a:r>
              <a:rPr lang="fr-FR" sz="1400" b="0"/>
              <a:t>les règles de fonctionnement du service : l’organisation en vigueur, les plannings et les temps de travail, les missions de chaque membre du service, les modalités de circulation de l’information, …</a:t>
            </a:r>
          </a:p>
        </p:txBody>
      </p:sp>
      <p:sp>
        <p:nvSpPr>
          <p:cNvPr id="7" name="Espace réservé du contenu 6">
            <a:extLst>
              <a:ext uri="{FF2B5EF4-FFF2-40B4-BE49-F238E27FC236}">
                <a16:creationId xmlns:a16="http://schemas.microsoft.com/office/drawing/2014/main" id="{1CD98BE3-43E9-4E6E-8BE4-DC50032D73A7}"/>
              </a:ext>
            </a:extLst>
          </p:cNvPr>
          <p:cNvSpPr>
            <a:spLocks noGrp="1"/>
          </p:cNvSpPr>
          <p:nvPr>
            <p:ph sz="half" idx="2"/>
          </p:nvPr>
        </p:nvSpPr>
        <p:spPr>
          <a:xfrm>
            <a:off x="6587998" y="2396970"/>
            <a:ext cx="4860000" cy="3669528"/>
          </a:xfrm>
        </p:spPr>
        <p:txBody>
          <a:bodyPr>
            <a:normAutofit/>
          </a:bodyPr>
          <a:lstStyle/>
          <a:p>
            <a:pPr marL="285750" lvl="1" indent="-285750">
              <a:buClr>
                <a:schemeClr val="accent5"/>
              </a:buClr>
              <a:buFont typeface="Wingdings" panose="05000000000000000000" pitchFamily="2" charset="2"/>
              <a:buChar char="q"/>
            </a:pPr>
            <a:r>
              <a:rPr lang="fr-FR" sz="1400"/>
              <a:t>les procédures en vigueur et les outils en matière de qualité, d’hygiène, de sécurité, de protection de l’environnement :</a:t>
            </a:r>
            <a:br>
              <a:rPr lang="fr-FR" sz="1400"/>
            </a:br>
            <a:r>
              <a:rPr lang="fr-FR" sz="1400"/>
              <a:t>les règles à respecter, les conséquences d’un non-respect des règles, les outils permettant d’assurer la traçabilité des activités réalisées, …</a:t>
            </a:r>
          </a:p>
          <a:p>
            <a:pPr marL="285750" lvl="1" indent="-285750">
              <a:buClr>
                <a:schemeClr val="accent5"/>
              </a:buClr>
              <a:buFont typeface="Wingdings" panose="05000000000000000000" pitchFamily="2" charset="2"/>
              <a:buChar char="q"/>
            </a:pPr>
            <a:r>
              <a:rPr lang="fr-FR" sz="1400"/>
              <a:t>la vie dans l’entreprise :</a:t>
            </a:r>
            <a:br>
              <a:rPr lang="fr-FR" sz="1400"/>
            </a:br>
            <a:r>
              <a:rPr lang="fr-FR" sz="1400"/>
              <a:t>les modes de restauration disponibles,</a:t>
            </a:r>
            <a:br>
              <a:rPr lang="fr-FR" sz="1400"/>
            </a:br>
            <a:r>
              <a:rPr lang="fr-FR" sz="1400"/>
              <a:t>les déplacements, le stationnement, les règles d’utilisation du matériel et des ressources de l’entreprise (copieur, téléphone, internet, …),</a:t>
            </a:r>
          </a:p>
        </p:txBody>
      </p:sp>
      <p:sp>
        <p:nvSpPr>
          <p:cNvPr id="8" name="Rectangle 7">
            <a:extLst>
              <a:ext uri="{FF2B5EF4-FFF2-40B4-BE49-F238E27FC236}">
                <a16:creationId xmlns:a16="http://schemas.microsoft.com/office/drawing/2014/main" id="{59C607E2-0AC4-4CEB-906A-4E644B827CB8}"/>
              </a:ext>
            </a:extLst>
          </p:cNvPr>
          <p:cNvSpPr/>
          <p:nvPr/>
        </p:nvSpPr>
        <p:spPr>
          <a:xfrm>
            <a:off x="1524000" y="1613852"/>
            <a:ext cx="9143999" cy="276999"/>
          </a:xfrm>
          <a:prstGeom prst="rect">
            <a:avLst/>
          </a:prstGeom>
        </p:spPr>
        <p:txBody>
          <a:bodyPr wrap="square">
            <a:spAutoFit/>
          </a:bodyPr>
          <a:lstStyle/>
          <a:p>
            <a:pPr marL="0" lvl="2" algn="ctr">
              <a:spcBef>
                <a:spcPts val="600"/>
              </a:spcBef>
              <a:spcAft>
                <a:spcPts val="600"/>
              </a:spcAft>
              <a:buClr>
                <a:srgbClr val="0086B5"/>
              </a:buClr>
            </a:pPr>
            <a:r>
              <a:rPr lang="fr-FR" sz="1200" b="1" cap="small">
                <a:solidFill>
                  <a:srgbClr val="00A79B"/>
                </a:solidFill>
              </a:rPr>
              <a:t>Les informations à communiquer lors de l’arrivée du salarié tutoré</a:t>
            </a:r>
          </a:p>
        </p:txBody>
      </p:sp>
    </p:spTree>
    <p:extLst>
      <p:ext uri="{BB962C8B-B14F-4D97-AF65-F5344CB8AC3E}">
        <p14:creationId xmlns:p14="http://schemas.microsoft.com/office/powerpoint/2010/main" val="118702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DCD0C8F-9017-48C0-B893-97FE9D2FAB3A}"/>
              </a:ext>
            </a:extLst>
          </p:cNvPr>
          <p:cNvSpPr>
            <a:spLocks noGrp="1"/>
          </p:cNvSpPr>
          <p:nvPr>
            <p:ph type="title"/>
          </p:nvPr>
        </p:nvSpPr>
        <p:spPr/>
        <p:txBody>
          <a:bodyPr/>
          <a:lstStyle/>
          <a:p>
            <a:r>
              <a:rPr lang="fr-FR"/>
              <a:t>Faire connaissance</a:t>
            </a:r>
          </a:p>
        </p:txBody>
      </p:sp>
      <p:sp>
        <p:nvSpPr>
          <p:cNvPr id="6" name="Espace réservé du contenu 5">
            <a:extLst>
              <a:ext uri="{FF2B5EF4-FFF2-40B4-BE49-F238E27FC236}">
                <a16:creationId xmlns:a16="http://schemas.microsoft.com/office/drawing/2014/main" id="{6F854779-1970-466F-9684-02F8FBBC2DEF}"/>
              </a:ext>
            </a:extLst>
          </p:cNvPr>
          <p:cNvSpPr>
            <a:spLocks noGrp="1"/>
          </p:cNvSpPr>
          <p:nvPr>
            <p:ph sz="half" idx="1"/>
          </p:nvPr>
        </p:nvSpPr>
        <p:spPr>
          <a:xfrm>
            <a:off x="719999" y="2396970"/>
            <a:ext cx="4860000" cy="3669527"/>
          </a:xfrm>
        </p:spPr>
        <p:txBody>
          <a:bodyPr>
            <a:normAutofit fontScale="70000" lnSpcReduction="20000"/>
          </a:bodyPr>
          <a:lstStyle/>
          <a:p>
            <a:pPr lvl="1"/>
            <a:r>
              <a:rPr lang="fr-FR">
                <a:solidFill>
                  <a:srgbClr val="FF6707"/>
                </a:solidFill>
              </a:rPr>
              <a:t>Bien faire vos premiers pas de tuteur : </a:t>
            </a:r>
          </a:p>
          <a:p>
            <a:pPr lvl="2">
              <a:buClr>
                <a:schemeClr val="accent5"/>
              </a:buClr>
            </a:pPr>
            <a:r>
              <a:rPr lang="fr-FR" b="0"/>
              <a:t>Le jour de l’arrivée du salarié tutoré :</a:t>
            </a:r>
            <a:br>
              <a:rPr lang="fr-FR" b="0"/>
            </a:br>
            <a:r>
              <a:rPr lang="fr-FR" b="0"/>
              <a:t>je prévois un entretien d’accueil, en articulation avec l’entretien conduit par le manager, le cas échéant</a:t>
            </a:r>
          </a:p>
          <a:p>
            <a:pPr lvl="2">
              <a:buClr>
                <a:schemeClr val="accent5"/>
              </a:buClr>
            </a:pPr>
            <a:r>
              <a:rPr lang="fr-FR" b="0"/>
              <a:t>Les premières semaines, je favorise les temps d’échange informels en me rendant disponible : déjeuner, pauses, … </a:t>
            </a:r>
          </a:p>
        </p:txBody>
      </p:sp>
      <p:sp>
        <p:nvSpPr>
          <p:cNvPr id="7" name="Espace réservé du contenu 6">
            <a:extLst>
              <a:ext uri="{FF2B5EF4-FFF2-40B4-BE49-F238E27FC236}">
                <a16:creationId xmlns:a16="http://schemas.microsoft.com/office/drawing/2014/main" id="{1CD98BE3-43E9-4E6E-8BE4-DC50032D73A7}"/>
              </a:ext>
            </a:extLst>
          </p:cNvPr>
          <p:cNvSpPr>
            <a:spLocks noGrp="1"/>
          </p:cNvSpPr>
          <p:nvPr>
            <p:ph sz="half" idx="2"/>
          </p:nvPr>
        </p:nvSpPr>
        <p:spPr>
          <a:xfrm>
            <a:off x="6587998" y="2396970"/>
            <a:ext cx="4860000" cy="3669528"/>
          </a:xfrm>
        </p:spPr>
        <p:txBody>
          <a:bodyPr>
            <a:normAutofit fontScale="70000" lnSpcReduction="20000"/>
          </a:bodyPr>
          <a:lstStyle/>
          <a:p>
            <a:pPr lvl="1"/>
            <a:r>
              <a:rPr lang="fr-FR">
                <a:solidFill>
                  <a:srgbClr val="FF6707"/>
                </a:solidFill>
              </a:rPr>
              <a:t>Réussir votre premier entretien :</a:t>
            </a:r>
          </a:p>
          <a:p>
            <a:pPr lvl="2">
              <a:buClr>
                <a:schemeClr val="accent5"/>
              </a:buClr>
            </a:pPr>
            <a:r>
              <a:rPr lang="fr-FR" b="0"/>
              <a:t>Je me présente :</a:t>
            </a:r>
            <a:br>
              <a:rPr lang="fr-FR" b="0"/>
            </a:br>
            <a:r>
              <a:rPr lang="fr-FR" b="0"/>
              <a:t>parcours professionnel, formation, …</a:t>
            </a:r>
          </a:p>
          <a:p>
            <a:pPr lvl="2">
              <a:buClr>
                <a:schemeClr val="accent5"/>
              </a:buClr>
            </a:pPr>
            <a:r>
              <a:rPr lang="fr-FR" b="0"/>
              <a:t>J’explique le contenu de la mission de tutorat : </a:t>
            </a:r>
            <a:br>
              <a:rPr lang="fr-FR" b="0"/>
            </a:br>
            <a:r>
              <a:rPr lang="fr-FR" b="0"/>
              <a:t>transmission de compétences, suivi du parcours, interface avec l’organisme de formation, participation à l’évaluation, facilitation des échanges avec les collègues, le management, … </a:t>
            </a:r>
          </a:p>
          <a:p>
            <a:pPr lvl="2">
              <a:buClr>
                <a:schemeClr val="accent5"/>
              </a:buClr>
            </a:pPr>
            <a:r>
              <a:rPr lang="fr-FR" b="0"/>
              <a:t>J’indique la durée de la mission de tutorat, et le temps imparti à cette mission </a:t>
            </a:r>
          </a:p>
          <a:p>
            <a:pPr lvl="2">
              <a:buClr>
                <a:schemeClr val="accent5"/>
              </a:buClr>
            </a:pPr>
            <a:r>
              <a:rPr lang="fr-FR" b="0"/>
              <a:t>Je présente l’organisation proposée pour le tutorat :</a:t>
            </a:r>
            <a:br>
              <a:rPr lang="fr-FR" b="0"/>
            </a:br>
            <a:r>
              <a:rPr lang="fr-FR" b="0"/>
              <a:t>fréquence des échanges et RDV, principaux points d’étape, planning de l’alternance (le cas échéant), …</a:t>
            </a:r>
            <a:endParaRPr lang="fr-FR" b="0">
              <a:solidFill>
                <a:schemeClr val="accent5"/>
              </a:solidFill>
            </a:endParaRPr>
          </a:p>
        </p:txBody>
      </p:sp>
      <p:sp>
        <p:nvSpPr>
          <p:cNvPr id="8" name="Rectangle 7">
            <a:extLst>
              <a:ext uri="{FF2B5EF4-FFF2-40B4-BE49-F238E27FC236}">
                <a16:creationId xmlns:a16="http://schemas.microsoft.com/office/drawing/2014/main" id="{59C607E2-0AC4-4CEB-906A-4E644B827CB8}"/>
              </a:ext>
            </a:extLst>
          </p:cNvPr>
          <p:cNvSpPr/>
          <p:nvPr/>
        </p:nvSpPr>
        <p:spPr>
          <a:xfrm>
            <a:off x="1524000" y="1613852"/>
            <a:ext cx="9143999" cy="461665"/>
          </a:xfrm>
          <a:prstGeom prst="rect">
            <a:avLst/>
          </a:prstGeom>
        </p:spPr>
        <p:txBody>
          <a:bodyPr wrap="square">
            <a:spAutoFit/>
          </a:bodyPr>
          <a:lstStyle/>
          <a:p>
            <a:pPr marL="0" lvl="2" algn="ctr">
              <a:spcBef>
                <a:spcPts val="600"/>
              </a:spcBef>
              <a:spcAft>
                <a:spcPts val="600"/>
              </a:spcAft>
              <a:buClr>
                <a:srgbClr val="0086B5"/>
              </a:buClr>
            </a:pPr>
            <a:r>
              <a:rPr lang="fr-FR" sz="1200" b="1" cap="small">
                <a:solidFill>
                  <a:srgbClr val="00A79B"/>
                </a:solidFill>
              </a:rPr>
              <a:t>Pour les tuteurs chargés de l’accompagnement d’un nouvel arrivant dans l’entreprise</a:t>
            </a:r>
            <a:br>
              <a:rPr lang="fr-FR" sz="1200" b="1" cap="small">
                <a:solidFill>
                  <a:srgbClr val="00A79B"/>
                </a:solidFill>
              </a:rPr>
            </a:br>
            <a:r>
              <a:rPr lang="fr-FR" sz="1200" b="1" cap="small">
                <a:solidFill>
                  <a:srgbClr val="00A79B"/>
                </a:solidFill>
              </a:rPr>
              <a:t>ou dans le service : contrat de professionnalisation, recrutement, mobilité interne, …</a:t>
            </a:r>
          </a:p>
        </p:txBody>
      </p:sp>
      <p:grpSp>
        <p:nvGrpSpPr>
          <p:cNvPr id="2" name="Groupe 1">
            <a:extLst>
              <a:ext uri="{FF2B5EF4-FFF2-40B4-BE49-F238E27FC236}">
                <a16:creationId xmlns:a16="http://schemas.microsoft.com/office/drawing/2014/main" id="{DF825E4D-239C-41D9-9938-B9BCBF8929D6}"/>
              </a:ext>
            </a:extLst>
          </p:cNvPr>
          <p:cNvGrpSpPr/>
          <p:nvPr/>
        </p:nvGrpSpPr>
        <p:grpSpPr>
          <a:xfrm>
            <a:off x="1524000" y="5449416"/>
            <a:ext cx="1918157" cy="281890"/>
            <a:chOff x="1231443" y="5373216"/>
            <a:chExt cx="1918157" cy="281890"/>
          </a:xfrm>
        </p:grpSpPr>
        <p:sp>
          <p:nvSpPr>
            <p:cNvPr id="10" name="ZoneTexte 9">
              <a:hlinkClick r:id="rId2"/>
              <a:extLst>
                <a:ext uri="{FF2B5EF4-FFF2-40B4-BE49-F238E27FC236}">
                  <a16:creationId xmlns:a16="http://schemas.microsoft.com/office/drawing/2014/main" id="{C0157A0C-99A7-4478-AA27-CB87D4B1BDD2}"/>
                </a:ext>
              </a:extLst>
            </p:cNvPr>
            <p:cNvSpPr txBox="1"/>
            <p:nvPr/>
          </p:nvSpPr>
          <p:spPr>
            <a:xfrm>
              <a:off x="1231443" y="5373216"/>
              <a:ext cx="1918157" cy="281890"/>
            </a:xfrm>
            <a:prstGeom prst="rect">
              <a:avLst/>
            </a:prstGeom>
            <a:solidFill>
              <a:srgbClr val="00A79B"/>
            </a:solidFill>
            <a:ln>
              <a:noFill/>
            </a:ln>
          </p:spPr>
          <p:txBody>
            <a:bodyPr wrap="square" lIns="0" tIns="0" rIns="0" bIns="0" rtlCol="0" anchor="ctr" anchorCtr="0">
              <a:noAutofit/>
            </a:bodyPr>
            <a:lstStyle/>
            <a:p>
              <a:pPr marL="361950"/>
              <a:r>
                <a:rPr lang="fr-FR" sz="1100">
                  <a:solidFill>
                    <a:schemeClr val="bg1"/>
                  </a:solidFill>
                  <a:latin typeface="+mj-lt"/>
                </a:rPr>
                <a:t>Témoignage d’un tuteur</a:t>
              </a:r>
            </a:p>
          </p:txBody>
        </p:sp>
        <p:sp>
          <p:nvSpPr>
            <p:cNvPr id="11" name="Freeform 16">
              <a:hlinkClick r:id="rId2"/>
              <a:extLst>
                <a:ext uri="{FF2B5EF4-FFF2-40B4-BE49-F238E27FC236}">
                  <a16:creationId xmlns:a16="http://schemas.microsoft.com/office/drawing/2014/main" id="{7471E541-122E-4B3B-93CE-C4D117C934F3}"/>
                </a:ext>
              </a:extLst>
            </p:cNvPr>
            <p:cNvSpPr>
              <a:spLocks noEditPoints="1"/>
            </p:cNvSpPr>
            <p:nvPr/>
          </p:nvSpPr>
          <p:spPr bwMode="auto">
            <a:xfrm>
              <a:off x="1303452" y="5409509"/>
              <a:ext cx="213642" cy="213642"/>
            </a:xfrm>
            <a:custGeom>
              <a:avLst/>
              <a:gdLst>
                <a:gd name="T0" fmla="*/ 819 w 1638"/>
                <a:gd name="T1" fmla="*/ 0 h 1638"/>
                <a:gd name="T2" fmla="*/ 0 w 1638"/>
                <a:gd name="T3" fmla="*/ 819 h 1638"/>
                <a:gd name="T4" fmla="*/ 819 w 1638"/>
                <a:gd name="T5" fmla="*/ 1638 h 1638"/>
                <a:gd name="T6" fmla="*/ 1638 w 1638"/>
                <a:gd name="T7" fmla="*/ 819 h 1638"/>
                <a:gd name="T8" fmla="*/ 819 w 1638"/>
                <a:gd name="T9" fmla="*/ 0 h 1638"/>
                <a:gd name="T10" fmla="*/ 1102 w 1638"/>
                <a:gd name="T11" fmla="*/ 863 h 1638"/>
                <a:gd name="T12" fmla="*/ 693 w 1638"/>
                <a:gd name="T13" fmla="*/ 1119 h 1638"/>
                <a:gd name="T14" fmla="*/ 666 w 1638"/>
                <a:gd name="T15" fmla="*/ 1126 h 1638"/>
                <a:gd name="T16" fmla="*/ 641 w 1638"/>
                <a:gd name="T17" fmla="*/ 1120 h 1638"/>
                <a:gd name="T18" fmla="*/ 614 w 1638"/>
                <a:gd name="T19" fmla="*/ 1075 h 1638"/>
                <a:gd name="T20" fmla="*/ 614 w 1638"/>
                <a:gd name="T21" fmla="*/ 563 h 1638"/>
                <a:gd name="T22" fmla="*/ 641 w 1638"/>
                <a:gd name="T23" fmla="*/ 518 h 1638"/>
                <a:gd name="T24" fmla="*/ 693 w 1638"/>
                <a:gd name="T25" fmla="*/ 520 h 1638"/>
                <a:gd name="T26" fmla="*/ 1102 w 1638"/>
                <a:gd name="T27" fmla="*/ 776 h 1638"/>
                <a:gd name="T28" fmla="*/ 1126 w 1638"/>
                <a:gd name="T29" fmla="*/ 819 h 1638"/>
                <a:gd name="T30" fmla="*/ 1102 w 1638"/>
                <a:gd name="T31" fmla="*/ 863 h 1638"/>
                <a:gd name="T32" fmla="*/ 1102 w 1638"/>
                <a:gd name="T33" fmla="*/ 863 h 1638"/>
                <a:gd name="T34" fmla="*/ 1102 w 1638"/>
                <a:gd name="T35" fmla="*/ 863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8" h="1638">
                  <a:moveTo>
                    <a:pt x="819" y="0"/>
                  </a:moveTo>
                  <a:cubicBezTo>
                    <a:pt x="367" y="0"/>
                    <a:pt x="0" y="367"/>
                    <a:pt x="0" y="819"/>
                  </a:cubicBezTo>
                  <a:cubicBezTo>
                    <a:pt x="0" y="1272"/>
                    <a:pt x="367" y="1638"/>
                    <a:pt x="819" y="1638"/>
                  </a:cubicBezTo>
                  <a:cubicBezTo>
                    <a:pt x="1272" y="1638"/>
                    <a:pt x="1638" y="1272"/>
                    <a:pt x="1638" y="819"/>
                  </a:cubicBezTo>
                  <a:cubicBezTo>
                    <a:pt x="1638" y="367"/>
                    <a:pt x="1272" y="0"/>
                    <a:pt x="819" y="0"/>
                  </a:cubicBezTo>
                  <a:close/>
                  <a:moveTo>
                    <a:pt x="1102" y="863"/>
                  </a:moveTo>
                  <a:cubicBezTo>
                    <a:pt x="693" y="1119"/>
                    <a:pt x="693" y="1119"/>
                    <a:pt x="693" y="1119"/>
                  </a:cubicBezTo>
                  <a:cubicBezTo>
                    <a:pt x="684" y="1124"/>
                    <a:pt x="675" y="1126"/>
                    <a:pt x="666" y="1126"/>
                  </a:cubicBezTo>
                  <a:cubicBezTo>
                    <a:pt x="657" y="1126"/>
                    <a:pt x="649" y="1124"/>
                    <a:pt x="641" y="1120"/>
                  </a:cubicBezTo>
                  <a:cubicBezTo>
                    <a:pt x="625" y="1111"/>
                    <a:pt x="614" y="1094"/>
                    <a:pt x="614" y="1075"/>
                  </a:cubicBezTo>
                  <a:cubicBezTo>
                    <a:pt x="614" y="563"/>
                    <a:pt x="614" y="563"/>
                    <a:pt x="614" y="563"/>
                  </a:cubicBezTo>
                  <a:cubicBezTo>
                    <a:pt x="614" y="545"/>
                    <a:pt x="625" y="527"/>
                    <a:pt x="641" y="518"/>
                  </a:cubicBezTo>
                  <a:cubicBezTo>
                    <a:pt x="657" y="509"/>
                    <a:pt x="677" y="510"/>
                    <a:pt x="693" y="520"/>
                  </a:cubicBezTo>
                  <a:cubicBezTo>
                    <a:pt x="1102" y="776"/>
                    <a:pt x="1102" y="776"/>
                    <a:pt x="1102" y="776"/>
                  </a:cubicBezTo>
                  <a:cubicBezTo>
                    <a:pt x="1117" y="785"/>
                    <a:pt x="1126" y="802"/>
                    <a:pt x="1126" y="819"/>
                  </a:cubicBezTo>
                  <a:cubicBezTo>
                    <a:pt x="1126" y="837"/>
                    <a:pt x="1117" y="853"/>
                    <a:pt x="1102" y="863"/>
                  </a:cubicBezTo>
                  <a:close/>
                  <a:moveTo>
                    <a:pt x="1102" y="863"/>
                  </a:moveTo>
                  <a:cubicBezTo>
                    <a:pt x="1102" y="863"/>
                    <a:pt x="1102" y="863"/>
                    <a:pt x="1102" y="86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71856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E2730B0E-E124-4493-9D74-99C537C5E8B5}"/>
              </a:ext>
            </a:extLst>
          </p:cNvPr>
          <p:cNvSpPr>
            <a:spLocks noGrp="1"/>
          </p:cNvSpPr>
          <p:nvPr>
            <p:ph type="body" idx="1"/>
          </p:nvPr>
        </p:nvSpPr>
        <p:spPr/>
        <p:txBody>
          <a:bodyPr/>
          <a:lstStyle/>
          <a:p>
            <a:r>
              <a:rPr lang="fr-FR"/>
              <a:t>Je prépare la transmission des compétences</a:t>
            </a:r>
          </a:p>
        </p:txBody>
      </p:sp>
      <p:sp>
        <p:nvSpPr>
          <p:cNvPr id="5" name="Titre 4">
            <a:extLst>
              <a:ext uri="{FF2B5EF4-FFF2-40B4-BE49-F238E27FC236}">
                <a16:creationId xmlns:a16="http://schemas.microsoft.com/office/drawing/2014/main" id="{22AB822C-CA68-4A64-A098-45C702E59263}"/>
              </a:ext>
            </a:extLst>
          </p:cNvPr>
          <p:cNvSpPr>
            <a:spLocks noGrp="1"/>
          </p:cNvSpPr>
          <p:nvPr>
            <p:ph type="title"/>
          </p:nvPr>
        </p:nvSpPr>
        <p:spPr/>
        <p:txBody>
          <a:bodyPr/>
          <a:lstStyle/>
          <a:p>
            <a:r>
              <a:rPr lang="fr-FR"/>
              <a:t>02</a:t>
            </a:r>
          </a:p>
        </p:txBody>
      </p:sp>
      <p:pic>
        <p:nvPicPr>
          <p:cNvPr id="9" name="Espace réservé pour une image  8" descr="Une image contenant personne, intérieur, alimentation, cuisine&#10;&#10;Description générée automatiquement">
            <a:extLst>
              <a:ext uri="{FF2B5EF4-FFF2-40B4-BE49-F238E27FC236}">
                <a16:creationId xmlns:a16="http://schemas.microsoft.com/office/drawing/2014/main" id="{32560A23-FA08-4EE7-AC82-71821FDEA0E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70" r="20370"/>
          <a:stretch>
            <a:fillRect/>
          </a:stretch>
        </p:blipFill>
        <p:spPr/>
      </p:pic>
      <p:grpSp>
        <p:nvGrpSpPr>
          <p:cNvPr id="10" name="Groupe 9">
            <a:extLst>
              <a:ext uri="{FF2B5EF4-FFF2-40B4-BE49-F238E27FC236}">
                <a16:creationId xmlns:a16="http://schemas.microsoft.com/office/drawing/2014/main" id="{DFDF698B-3D37-47AC-BA0E-852109152299}"/>
              </a:ext>
            </a:extLst>
          </p:cNvPr>
          <p:cNvGrpSpPr/>
          <p:nvPr/>
        </p:nvGrpSpPr>
        <p:grpSpPr>
          <a:xfrm>
            <a:off x="1511300" y="4551403"/>
            <a:ext cx="3073400" cy="2571750"/>
            <a:chOff x="0" y="0"/>
            <a:chExt cx="3073400" cy="2571750"/>
          </a:xfrm>
        </p:grpSpPr>
        <p:sp>
          <p:nvSpPr>
            <p:cNvPr id="11" name="Freeform 6">
              <a:extLst>
                <a:ext uri="{FF2B5EF4-FFF2-40B4-BE49-F238E27FC236}">
                  <a16:creationId xmlns:a16="http://schemas.microsoft.com/office/drawing/2014/main" id="{DF8A1301-3919-4BCF-AF92-6FB7DE075CBE}"/>
                </a:ext>
              </a:extLst>
            </p:cNvPr>
            <p:cNvSpPr>
              <a:spLocks/>
            </p:cNvSpPr>
            <p:nvPr/>
          </p:nvSpPr>
          <p:spPr bwMode="auto">
            <a:xfrm>
              <a:off x="0" y="0"/>
              <a:ext cx="3073400" cy="2571750"/>
            </a:xfrm>
            <a:custGeom>
              <a:avLst/>
              <a:gdLst>
                <a:gd name="T0" fmla="*/ 1824 w 1824"/>
                <a:gd name="T1" fmla="*/ 1195 h 1315"/>
                <a:gd name="T2" fmla="*/ 1741 w 1824"/>
                <a:gd name="T3" fmla="*/ 0 h 1315"/>
                <a:gd name="T4" fmla="*/ 0 w 1824"/>
                <a:gd name="T5" fmla="*/ 0 h 1315"/>
                <a:gd name="T6" fmla="*/ 93 w 1824"/>
                <a:gd name="T7" fmla="*/ 1315 h 1315"/>
                <a:gd name="T8" fmla="*/ 1824 w 1824"/>
                <a:gd name="T9" fmla="*/ 1195 h 1315"/>
              </a:gdLst>
              <a:ahLst/>
              <a:cxnLst>
                <a:cxn ang="0">
                  <a:pos x="T0" y="T1"/>
                </a:cxn>
                <a:cxn ang="0">
                  <a:pos x="T2" y="T3"/>
                </a:cxn>
                <a:cxn ang="0">
                  <a:pos x="T4" y="T5"/>
                </a:cxn>
                <a:cxn ang="0">
                  <a:pos x="T6" y="T7"/>
                </a:cxn>
                <a:cxn ang="0">
                  <a:pos x="T8" y="T9"/>
                </a:cxn>
              </a:cxnLst>
              <a:rect l="0" t="0" r="r" b="b"/>
              <a:pathLst>
                <a:path w="1824" h="1315">
                  <a:moveTo>
                    <a:pt x="1824" y="1195"/>
                  </a:moveTo>
                  <a:lnTo>
                    <a:pt x="1741" y="0"/>
                  </a:lnTo>
                  <a:lnTo>
                    <a:pt x="0" y="0"/>
                  </a:lnTo>
                  <a:lnTo>
                    <a:pt x="93" y="1315"/>
                  </a:lnTo>
                  <a:lnTo>
                    <a:pt x="1824" y="1195"/>
                  </a:lnTo>
                  <a:close/>
                </a:path>
              </a:pathLst>
            </a:custGeom>
            <a:solidFill>
              <a:schemeClr val="bg1"/>
            </a:solidFill>
            <a:ln w="12700">
              <a:noFill/>
            </a:ln>
            <a:effectLst/>
          </p:spPr>
          <p:txBody>
            <a:bodyPr vert="horz" wrap="square" lIns="91440" tIns="45720" rIns="91440" bIns="45720" numCol="1" anchor="t" anchorCtr="0" compatLnSpc="1">
              <a:prstTxWarp prst="textNoShape">
                <a:avLst/>
              </a:prstTxWarp>
            </a:bodyPr>
            <a:lstStyle/>
            <a:p>
              <a:endParaRPr lang="fr-FR"/>
            </a:p>
          </p:txBody>
        </p:sp>
        <p:sp>
          <p:nvSpPr>
            <p:cNvPr id="12" name="Rectangle 11">
              <a:extLst>
                <a:ext uri="{FF2B5EF4-FFF2-40B4-BE49-F238E27FC236}">
                  <a16:creationId xmlns:a16="http://schemas.microsoft.com/office/drawing/2014/main" id="{F2688C36-7879-4162-883D-DD6DB20C0C9A}"/>
                </a:ext>
              </a:extLst>
            </p:cNvPr>
            <p:cNvSpPr/>
            <p:nvPr/>
          </p:nvSpPr>
          <p:spPr>
            <a:xfrm>
              <a:off x="206839" y="272009"/>
              <a:ext cx="1985502" cy="246221"/>
            </a:xfrm>
            <a:prstGeom prst="rect">
              <a:avLst/>
            </a:prstGeom>
          </p:spPr>
          <p:txBody>
            <a:bodyPr wrap="square">
              <a:spAutoFit/>
            </a:bodyPr>
            <a:lstStyle/>
            <a:p>
              <a:r>
                <a:rPr lang="fr-FR" sz="1000" b="1">
                  <a:solidFill>
                    <a:schemeClr val="accent5"/>
                  </a:solidFill>
                </a:rPr>
                <a:t>SALARIÉ(E) TUTORÉ(E)</a:t>
              </a:r>
            </a:p>
          </p:txBody>
        </p:sp>
        <p:sp>
          <p:nvSpPr>
            <p:cNvPr id="13" name="Rectangle 12">
              <a:extLst>
                <a:ext uri="{FF2B5EF4-FFF2-40B4-BE49-F238E27FC236}">
                  <a16:creationId xmlns:a16="http://schemas.microsoft.com/office/drawing/2014/main" id="{7A289A3A-6568-4049-887A-4A4006557CAB}"/>
                </a:ext>
              </a:extLst>
            </p:cNvPr>
            <p:cNvSpPr/>
            <p:nvPr/>
          </p:nvSpPr>
          <p:spPr>
            <a:xfrm>
              <a:off x="205242" y="507890"/>
              <a:ext cx="2435239" cy="869469"/>
            </a:xfrm>
            <a:prstGeom prst="rect">
              <a:avLst/>
            </a:prstGeom>
          </p:spPr>
          <p:txBody>
            <a:bodyPr wrap="square" anchor="t">
              <a:spAutoFit/>
            </a:bodyPr>
            <a:lstStyle/>
            <a:p>
              <a:pPr>
                <a:lnSpc>
                  <a:spcPct val="90000"/>
                </a:lnSpc>
                <a:spcAft>
                  <a:spcPts val="600"/>
                </a:spcAft>
              </a:pPr>
              <a:r>
                <a:rPr lang="fr-FR" sz="900" b="1"/>
                <a:t>Nom et Prénom : </a:t>
              </a:r>
            </a:p>
            <a:p>
              <a:pPr>
                <a:lnSpc>
                  <a:spcPct val="90000"/>
                </a:lnSpc>
                <a:spcAft>
                  <a:spcPts val="600"/>
                </a:spcAft>
              </a:pPr>
              <a:r>
                <a:rPr lang="fr-FR" sz="900" b="1"/>
                <a:t>Certification préparée :</a:t>
              </a:r>
            </a:p>
            <a:p>
              <a:pPr>
                <a:lnSpc>
                  <a:spcPct val="90000"/>
                </a:lnSpc>
                <a:spcAft>
                  <a:spcPts val="600"/>
                </a:spcAft>
              </a:pPr>
              <a:r>
                <a:rPr lang="fr-FR" sz="900" b="1"/>
                <a:t>Organisme de Formation (OF) : </a:t>
              </a:r>
              <a:br>
                <a:rPr lang="fr-FR" sz="900" b="1"/>
              </a:br>
              <a:br>
                <a:rPr lang="fr-FR" sz="900" b="1"/>
              </a:br>
              <a:r>
                <a:rPr lang="fr-FR" sz="900" b="1"/>
                <a:t>Contact au sein de l’OF (Nom/mail/tel) :</a:t>
              </a:r>
              <a:endParaRPr lang="fr-FR" sz="900">
                <a:solidFill>
                  <a:schemeClr val="tx1">
                    <a:lumMod val="50000"/>
                    <a:lumOff val="50000"/>
                  </a:schemeClr>
                </a:solidFill>
              </a:endParaRPr>
            </a:p>
          </p:txBody>
        </p:sp>
        <p:sp>
          <p:nvSpPr>
            <p:cNvPr id="14" name="Espace réservé du texte 37">
              <a:extLst>
                <a:ext uri="{FF2B5EF4-FFF2-40B4-BE49-F238E27FC236}">
                  <a16:creationId xmlns:a16="http://schemas.microsoft.com/office/drawing/2014/main" id="{F44E8955-F828-4F61-90AA-7D90B5856239}"/>
                </a:ext>
              </a:extLst>
            </p:cNvPr>
            <p:cNvSpPr txBox="1">
              <a:spLocks/>
            </p:cNvSpPr>
            <p:nvPr/>
          </p:nvSpPr>
          <p:spPr>
            <a:xfrm>
              <a:off x="1056305" y="523827"/>
              <a:ext cx="1626642"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00"/>
                <a:t>Taper le texte ici</a:t>
              </a:r>
            </a:p>
          </p:txBody>
        </p:sp>
        <p:sp>
          <p:nvSpPr>
            <p:cNvPr id="15" name="Espace réservé du texte 37">
              <a:extLst>
                <a:ext uri="{FF2B5EF4-FFF2-40B4-BE49-F238E27FC236}">
                  <a16:creationId xmlns:a16="http://schemas.microsoft.com/office/drawing/2014/main" id="{3B6CC5C2-89E8-4462-A09D-41A0A7313915}"/>
                </a:ext>
              </a:extLst>
            </p:cNvPr>
            <p:cNvSpPr txBox="1">
              <a:spLocks/>
            </p:cNvSpPr>
            <p:nvPr/>
          </p:nvSpPr>
          <p:spPr>
            <a:xfrm>
              <a:off x="1600200" y="723402"/>
              <a:ext cx="1245523"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16" name="Espace réservé du texte 37">
              <a:extLst>
                <a:ext uri="{FF2B5EF4-FFF2-40B4-BE49-F238E27FC236}">
                  <a16:creationId xmlns:a16="http://schemas.microsoft.com/office/drawing/2014/main" id="{ED7E499C-E63E-4DE0-9A8D-6BDCA4B6132D}"/>
                </a:ext>
              </a:extLst>
            </p:cNvPr>
            <p:cNvSpPr txBox="1">
              <a:spLocks/>
            </p:cNvSpPr>
            <p:nvPr/>
          </p:nvSpPr>
          <p:spPr>
            <a:xfrm>
              <a:off x="216028" y="1058914"/>
              <a:ext cx="2473269" cy="144016"/>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17" name="Espace réservé du texte 37">
              <a:extLst>
                <a:ext uri="{FF2B5EF4-FFF2-40B4-BE49-F238E27FC236}">
                  <a16:creationId xmlns:a16="http://schemas.microsoft.com/office/drawing/2014/main" id="{3DA8FB73-F852-4941-BE1A-B411A5CBF05A}"/>
                </a:ext>
              </a:extLst>
            </p:cNvPr>
            <p:cNvSpPr txBox="1">
              <a:spLocks/>
            </p:cNvSpPr>
            <p:nvPr/>
          </p:nvSpPr>
          <p:spPr>
            <a:xfrm>
              <a:off x="216028" y="1391801"/>
              <a:ext cx="2469299" cy="105245"/>
            </a:xfrm>
            <a:prstGeom prst="rect">
              <a:avLst/>
            </a:prstGeom>
          </p:spPr>
          <p:txBody>
            <a:bodyPr tIns="0" bIns="0" anchor="t"/>
            <a:lstStyle>
              <a:lvl1pPr marL="0" marR="0" indent="0" algn="l" defTabSz="914400" rtl="0" eaLnBrk="1" fontAlgn="auto" latinLnBrk="0" hangingPunct="1">
                <a:lnSpc>
                  <a:spcPct val="70000"/>
                </a:lnSpc>
                <a:spcBef>
                  <a:spcPts val="0"/>
                </a:spcBef>
                <a:spcAft>
                  <a:spcPts val="0"/>
                </a:spcAft>
                <a:buClrTx/>
                <a:buSzTx/>
                <a:buFont typeface="Arial" panose="020B0604020202020204" pitchFamily="34" charset="0"/>
                <a:buNone/>
                <a:tabLst/>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00"/>
                <a:t>Taper le texte ici</a:t>
              </a:r>
            </a:p>
          </p:txBody>
        </p:sp>
        <p:sp>
          <p:nvSpPr>
            <p:cNvPr id="18" name="Espace réservé du texte 37">
              <a:extLst>
                <a:ext uri="{FF2B5EF4-FFF2-40B4-BE49-F238E27FC236}">
                  <a16:creationId xmlns:a16="http://schemas.microsoft.com/office/drawing/2014/main" id="{9C2CAE9B-C6FD-420A-9809-3D85E7DEC703}"/>
                </a:ext>
              </a:extLst>
            </p:cNvPr>
            <p:cNvSpPr txBox="1">
              <a:spLocks/>
            </p:cNvSpPr>
            <p:nvPr/>
          </p:nvSpPr>
          <p:spPr>
            <a:xfrm>
              <a:off x="216028" y="1594638"/>
              <a:ext cx="2469299" cy="105245"/>
            </a:xfrm>
            <a:prstGeom prst="rect">
              <a:avLst/>
            </a:prstGeom>
          </p:spPr>
          <p:txBody>
            <a:bodyPr tIns="0" bIns="0" anchor="t"/>
            <a:lstStyle>
              <a:lvl1pPr marL="0" marR="0" indent="0" algn="l" defTabSz="914400" rtl="0" eaLnBrk="1" fontAlgn="auto" latinLnBrk="0" hangingPunct="1">
                <a:lnSpc>
                  <a:spcPct val="70000"/>
                </a:lnSpc>
                <a:spcBef>
                  <a:spcPts val="0"/>
                </a:spcBef>
                <a:spcAft>
                  <a:spcPts val="0"/>
                </a:spcAft>
                <a:buClrTx/>
                <a:buSzTx/>
                <a:buFont typeface="Arial" panose="020B0604020202020204" pitchFamily="34" charset="0"/>
                <a:buNone/>
                <a:tabLst/>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00"/>
                <a:t>Taper le texte ici</a:t>
              </a:r>
            </a:p>
          </p:txBody>
        </p:sp>
        <p:sp>
          <p:nvSpPr>
            <p:cNvPr id="19" name="Espace réservé du texte 37">
              <a:extLst>
                <a:ext uri="{FF2B5EF4-FFF2-40B4-BE49-F238E27FC236}">
                  <a16:creationId xmlns:a16="http://schemas.microsoft.com/office/drawing/2014/main" id="{2C2BD6CB-99B8-4E3F-861E-0292FBB50C75}"/>
                </a:ext>
              </a:extLst>
            </p:cNvPr>
            <p:cNvSpPr txBox="1">
              <a:spLocks/>
            </p:cNvSpPr>
            <p:nvPr/>
          </p:nvSpPr>
          <p:spPr>
            <a:xfrm>
              <a:off x="216028" y="1832215"/>
              <a:ext cx="2469299" cy="105245"/>
            </a:xfrm>
            <a:prstGeom prst="rect">
              <a:avLst/>
            </a:prstGeom>
          </p:spPr>
          <p:txBody>
            <a:bodyPr tIns="0" bIns="0" anchor="t"/>
            <a:lstStyle>
              <a:lvl1pPr marL="0" marR="0" indent="0" algn="l" defTabSz="914400" rtl="0" eaLnBrk="1" fontAlgn="auto" latinLnBrk="0" hangingPunct="1">
                <a:lnSpc>
                  <a:spcPct val="70000"/>
                </a:lnSpc>
                <a:spcBef>
                  <a:spcPts val="0"/>
                </a:spcBef>
                <a:spcAft>
                  <a:spcPts val="0"/>
                </a:spcAft>
                <a:buClrTx/>
                <a:buSzTx/>
                <a:buFont typeface="Arial" panose="020B0604020202020204" pitchFamily="34" charset="0"/>
                <a:buNone/>
                <a:tabLst/>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00"/>
                <a:t>Taper le texte ici</a:t>
              </a:r>
            </a:p>
          </p:txBody>
        </p:sp>
      </p:grpSp>
    </p:spTree>
    <p:extLst>
      <p:ext uri="{BB962C8B-B14F-4D97-AF65-F5344CB8AC3E}">
        <p14:creationId xmlns:p14="http://schemas.microsoft.com/office/powerpoint/2010/main" val="249070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DCD0C8F-9017-48C0-B893-97FE9D2FAB3A}"/>
              </a:ext>
            </a:extLst>
          </p:cNvPr>
          <p:cNvSpPr>
            <a:spLocks noGrp="1"/>
          </p:cNvSpPr>
          <p:nvPr>
            <p:ph type="title"/>
          </p:nvPr>
        </p:nvSpPr>
        <p:spPr/>
        <p:txBody>
          <a:bodyPr/>
          <a:lstStyle/>
          <a:p>
            <a:r>
              <a:rPr lang="fr-FR"/>
              <a:t>Transmettre les compétences</a:t>
            </a:r>
          </a:p>
        </p:txBody>
      </p:sp>
      <p:sp>
        <p:nvSpPr>
          <p:cNvPr id="6" name="Espace réservé du contenu 5">
            <a:extLst>
              <a:ext uri="{FF2B5EF4-FFF2-40B4-BE49-F238E27FC236}">
                <a16:creationId xmlns:a16="http://schemas.microsoft.com/office/drawing/2014/main" id="{6F854779-1970-466F-9684-02F8FBBC2DEF}"/>
              </a:ext>
            </a:extLst>
          </p:cNvPr>
          <p:cNvSpPr>
            <a:spLocks noGrp="1"/>
          </p:cNvSpPr>
          <p:nvPr>
            <p:ph sz="half" idx="1"/>
          </p:nvPr>
        </p:nvSpPr>
        <p:spPr>
          <a:xfrm>
            <a:off x="719999" y="2396970"/>
            <a:ext cx="4860000" cy="3669527"/>
          </a:xfrm>
        </p:spPr>
        <p:txBody>
          <a:bodyPr>
            <a:noAutofit/>
          </a:bodyPr>
          <a:lstStyle/>
          <a:p>
            <a:r>
              <a:rPr lang="fr-FR" sz="1400" b="0">
                <a:solidFill>
                  <a:srgbClr val="FF6707"/>
                </a:solidFill>
              </a:rPr>
              <a:t>Première étape : </a:t>
            </a:r>
            <a:br>
              <a:rPr lang="fr-FR" sz="1400" b="0">
                <a:solidFill>
                  <a:srgbClr val="FF6707"/>
                </a:solidFill>
              </a:rPr>
            </a:br>
            <a:r>
              <a:rPr lang="fr-FR" sz="1400" b="0">
                <a:solidFill>
                  <a:srgbClr val="FF6707"/>
                </a:solidFill>
              </a:rPr>
              <a:t>Je liste les compétences qui devront être maîtrisées</a:t>
            </a:r>
            <a:br>
              <a:rPr lang="fr-FR" sz="1400" b="0">
                <a:solidFill>
                  <a:srgbClr val="FF6707"/>
                </a:solidFill>
              </a:rPr>
            </a:br>
            <a:r>
              <a:rPr lang="fr-FR" sz="1400" b="0">
                <a:solidFill>
                  <a:srgbClr val="FF6707"/>
                </a:solidFill>
              </a:rPr>
              <a:t>par la personne tutorée à la fin de la période de tutorat</a:t>
            </a:r>
          </a:p>
          <a:p>
            <a:pPr lvl="0">
              <a:spcBef>
                <a:spcPts val="1800"/>
              </a:spcBef>
            </a:pPr>
            <a:r>
              <a:rPr lang="fr-FR" sz="1400" b="0">
                <a:solidFill>
                  <a:srgbClr val="FF6707"/>
                </a:solidFill>
              </a:rPr>
              <a:t>Deuxième étape : </a:t>
            </a:r>
            <a:br>
              <a:rPr lang="fr-FR" sz="1400" b="0">
                <a:solidFill>
                  <a:srgbClr val="FF6707"/>
                </a:solidFill>
              </a:rPr>
            </a:br>
            <a:r>
              <a:rPr lang="fr-FR" sz="1400" b="0">
                <a:solidFill>
                  <a:srgbClr val="FF6707"/>
                </a:solidFill>
              </a:rPr>
              <a:t>J’identifie, en lien avec le salarié tutoré, les compétences maîtrisées et les compétences à acquérir ou à renforcer </a:t>
            </a:r>
          </a:p>
          <a:p>
            <a:pPr lvl="3"/>
            <a:r>
              <a:rPr lang="fr-FR" sz="1000"/>
              <a:t>Une</a:t>
            </a:r>
            <a:r>
              <a:rPr lang="fr-FR" sz="1000">
                <a:solidFill>
                  <a:schemeClr val="tx1"/>
                </a:solidFill>
              </a:rPr>
              <a:t> fiche méthodologique simple est disponible pour formuler des questions « identifier les compétences maîtrisées et les compétences à acquérir ou à renforcer »</a:t>
            </a:r>
          </a:p>
        </p:txBody>
      </p:sp>
      <p:sp>
        <p:nvSpPr>
          <p:cNvPr id="7" name="Espace réservé du contenu 6">
            <a:extLst>
              <a:ext uri="{FF2B5EF4-FFF2-40B4-BE49-F238E27FC236}">
                <a16:creationId xmlns:a16="http://schemas.microsoft.com/office/drawing/2014/main" id="{1CD98BE3-43E9-4E6E-8BE4-DC50032D73A7}"/>
              </a:ext>
            </a:extLst>
          </p:cNvPr>
          <p:cNvSpPr>
            <a:spLocks noGrp="1"/>
          </p:cNvSpPr>
          <p:nvPr>
            <p:ph sz="half" idx="2"/>
          </p:nvPr>
        </p:nvSpPr>
        <p:spPr>
          <a:xfrm>
            <a:off x="6587998" y="2396970"/>
            <a:ext cx="4860000" cy="3669528"/>
          </a:xfrm>
        </p:spPr>
        <p:txBody>
          <a:bodyPr>
            <a:noAutofit/>
          </a:bodyPr>
          <a:lstStyle/>
          <a:p>
            <a:pPr lvl="0"/>
            <a:r>
              <a:rPr lang="fr-FR" sz="1400" b="0">
                <a:solidFill>
                  <a:srgbClr val="FF6707"/>
                </a:solidFill>
              </a:rPr>
              <a:t>Troisième étape : </a:t>
            </a:r>
            <a:br>
              <a:rPr lang="fr-FR" sz="1400" b="0">
                <a:solidFill>
                  <a:srgbClr val="FF6707"/>
                </a:solidFill>
              </a:rPr>
            </a:br>
            <a:r>
              <a:rPr lang="fr-FR" sz="1400" b="0">
                <a:solidFill>
                  <a:srgbClr val="FF6707"/>
                </a:solidFill>
              </a:rPr>
              <a:t>J’identifie les activités à confier au salarié tutoré</a:t>
            </a:r>
            <a:br>
              <a:rPr lang="fr-FR" sz="1400" b="0">
                <a:solidFill>
                  <a:srgbClr val="FF6707"/>
                </a:solidFill>
              </a:rPr>
            </a:br>
            <a:r>
              <a:rPr lang="fr-FR" sz="1400" b="0">
                <a:solidFill>
                  <a:srgbClr val="FF6707"/>
                </a:solidFill>
              </a:rPr>
              <a:t>pour lui permettre de développer les compétences</a:t>
            </a:r>
            <a:br>
              <a:rPr lang="fr-FR" sz="1400" b="0">
                <a:solidFill>
                  <a:srgbClr val="FF6707"/>
                </a:solidFill>
              </a:rPr>
            </a:br>
            <a:r>
              <a:rPr lang="fr-FR" sz="1400" b="0">
                <a:solidFill>
                  <a:srgbClr val="FF6707"/>
                </a:solidFill>
              </a:rPr>
              <a:t>à acquérir ou à renforcer</a:t>
            </a:r>
          </a:p>
          <a:p>
            <a:pPr>
              <a:spcBef>
                <a:spcPts val="1800"/>
              </a:spcBef>
            </a:pPr>
            <a:r>
              <a:rPr lang="fr-FR" sz="1400" b="0">
                <a:solidFill>
                  <a:srgbClr val="FF6707"/>
                </a:solidFill>
              </a:rPr>
              <a:t>Quatrième étape : </a:t>
            </a:r>
            <a:br>
              <a:rPr lang="fr-FR" sz="1400" b="0">
                <a:solidFill>
                  <a:srgbClr val="FF6707"/>
                </a:solidFill>
              </a:rPr>
            </a:br>
            <a:r>
              <a:rPr lang="fr-FR" sz="1400" b="0">
                <a:solidFill>
                  <a:srgbClr val="FF6707"/>
                </a:solidFill>
              </a:rPr>
              <a:t>Je planifie ces activités dans le temps en fonction de leur degré de complexité et j’identifie les ressources à mobiliser.</a:t>
            </a:r>
          </a:p>
          <a:p>
            <a:r>
              <a:rPr lang="fr-FR" sz="1050" b="0">
                <a:solidFill>
                  <a:schemeClr val="tx1"/>
                </a:solidFill>
              </a:rPr>
              <a:t>(Grâce au tableau de suivi disponible juste après)</a:t>
            </a:r>
          </a:p>
          <a:p>
            <a:pPr>
              <a:spcBef>
                <a:spcPts val="1800"/>
              </a:spcBef>
            </a:pPr>
            <a:endParaRPr lang="fr-FR" sz="1400" b="0">
              <a:solidFill>
                <a:srgbClr val="FF6707"/>
              </a:solidFill>
            </a:endParaRPr>
          </a:p>
          <a:p>
            <a:pPr marL="285750" lvl="2" indent="-285750">
              <a:spcBef>
                <a:spcPts val="600"/>
              </a:spcBef>
              <a:buFont typeface="Arial" panose="020B0604020202020204" pitchFamily="34" charset="0"/>
              <a:buChar char="•"/>
            </a:pPr>
            <a:endParaRPr lang="fr-FR" sz="1400" b="0"/>
          </a:p>
        </p:txBody>
      </p:sp>
      <p:sp>
        <p:nvSpPr>
          <p:cNvPr id="8" name="Rectangle 7">
            <a:extLst>
              <a:ext uri="{FF2B5EF4-FFF2-40B4-BE49-F238E27FC236}">
                <a16:creationId xmlns:a16="http://schemas.microsoft.com/office/drawing/2014/main" id="{59C607E2-0AC4-4CEB-906A-4E644B827CB8}"/>
              </a:ext>
            </a:extLst>
          </p:cNvPr>
          <p:cNvSpPr/>
          <p:nvPr/>
        </p:nvSpPr>
        <p:spPr>
          <a:xfrm>
            <a:off x="1524000" y="1613852"/>
            <a:ext cx="9143999" cy="276999"/>
          </a:xfrm>
          <a:prstGeom prst="rect">
            <a:avLst/>
          </a:prstGeom>
        </p:spPr>
        <p:txBody>
          <a:bodyPr wrap="square">
            <a:spAutoFit/>
          </a:bodyPr>
          <a:lstStyle/>
          <a:p>
            <a:pPr marL="0" lvl="2" algn="ctr">
              <a:spcBef>
                <a:spcPts val="600"/>
              </a:spcBef>
              <a:spcAft>
                <a:spcPts val="600"/>
              </a:spcAft>
              <a:buClr>
                <a:srgbClr val="0086B5"/>
              </a:buClr>
            </a:pPr>
            <a:r>
              <a:rPr lang="fr-FR" sz="1200" b="1" cap="small">
                <a:solidFill>
                  <a:srgbClr val="00A79B"/>
                </a:solidFill>
              </a:rPr>
              <a:t>Etat des lieux des acquis du salarié tutoré et des compétences à lui transmettre</a:t>
            </a:r>
          </a:p>
        </p:txBody>
      </p:sp>
      <p:sp>
        <p:nvSpPr>
          <p:cNvPr id="9" name="Rectangle 8">
            <a:hlinkClick r:id="rId2"/>
            <a:extLst>
              <a:ext uri="{FF2B5EF4-FFF2-40B4-BE49-F238E27FC236}">
                <a16:creationId xmlns:a16="http://schemas.microsoft.com/office/drawing/2014/main" id="{D2FE8876-68AC-4133-98FF-B25D944AE51E}"/>
              </a:ext>
            </a:extLst>
          </p:cNvPr>
          <p:cNvSpPr/>
          <p:nvPr/>
        </p:nvSpPr>
        <p:spPr>
          <a:xfrm>
            <a:off x="4409686" y="5781675"/>
            <a:ext cx="3348623" cy="673125"/>
          </a:xfrm>
          <a:prstGeom prst="rect">
            <a:avLst/>
          </a:prstGeom>
          <a:noFill/>
          <a:ln w="19050">
            <a:solidFill>
              <a:srgbClr val="00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rgbClr val="00A79B"/>
                </a:solidFill>
              </a:rPr>
              <a:t>Voir la page X pour les fiches et conseils supplémentaires</a:t>
            </a:r>
          </a:p>
        </p:txBody>
      </p:sp>
    </p:spTree>
    <p:extLst>
      <p:ext uri="{BB962C8B-B14F-4D97-AF65-F5344CB8AC3E}">
        <p14:creationId xmlns:p14="http://schemas.microsoft.com/office/powerpoint/2010/main" val="391170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5CE3A610-3886-4F16-A31C-072875B3EBAC}"/>
              </a:ext>
            </a:extLst>
          </p:cNvPr>
          <p:cNvSpPr>
            <a:spLocks noGrp="1"/>
          </p:cNvSpPr>
          <p:nvPr>
            <p:ph type="title"/>
          </p:nvPr>
        </p:nvSpPr>
        <p:spPr/>
        <p:txBody>
          <a:bodyPr/>
          <a:lstStyle/>
          <a:p>
            <a:endParaRPr lang="fr-FR"/>
          </a:p>
        </p:txBody>
      </p:sp>
      <p:sp>
        <p:nvSpPr>
          <p:cNvPr id="6" name="Espace réservé du numéro de diapositive 5">
            <a:extLst>
              <a:ext uri="{FF2B5EF4-FFF2-40B4-BE49-F238E27FC236}">
                <a16:creationId xmlns:a16="http://schemas.microsoft.com/office/drawing/2014/main" id="{66258B26-AA2E-4B1E-99FA-FA2DBC868C2E}"/>
              </a:ext>
            </a:extLst>
          </p:cNvPr>
          <p:cNvSpPr>
            <a:spLocks noGrp="1"/>
          </p:cNvSpPr>
          <p:nvPr>
            <p:ph type="sldNum" sz="quarter" idx="4294967295"/>
          </p:nvPr>
        </p:nvSpPr>
        <p:spPr>
          <a:xfrm>
            <a:off x="11472863" y="215900"/>
            <a:ext cx="719137" cy="365125"/>
          </a:xfrm>
        </p:spPr>
        <p:txBody>
          <a:bodyPr/>
          <a:lstStyle/>
          <a:p>
            <a:fld id="{6FC0D52B-8F1C-46D1-AD6E-09D0B9F6DDB5}" type="slidenum">
              <a:rPr lang="fr-FR" smtClean="0"/>
              <a:t>14</a:t>
            </a:fld>
            <a:endParaRPr lang="fr-FR"/>
          </a:p>
        </p:txBody>
      </p:sp>
      <p:graphicFrame>
        <p:nvGraphicFramePr>
          <p:cNvPr id="8" name="Tableau 7">
            <a:extLst>
              <a:ext uri="{FF2B5EF4-FFF2-40B4-BE49-F238E27FC236}">
                <a16:creationId xmlns:a16="http://schemas.microsoft.com/office/drawing/2014/main" id="{F67773F4-4381-4246-99D5-C52576145C08}"/>
              </a:ext>
            </a:extLst>
          </p:cNvPr>
          <p:cNvGraphicFramePr>
            <a:graphicFrameLocks noGrp="1"/>
          </p:cNvGraphicFramePr>
          <p:nvPr>
            <p:extLst>
              <p:ext uri="{D42A27DB-BD31-4B8C-83A1-F6EECF244321}">
                <p14:modId xmlns:p14="http://schemas.microsoft.com/office/powerpoint/2010/main" val="2760637880"/>
              </p:ext>
            </p:extLst>
          </p:nvPr>
        </p:nvGraphicFramePr>
        <p:xfrm>
          <a:off x="617892" y="1796059"/>
          <a:ext cx="8799602" cy="4572390"/>
        </p:xfrm>
        <a:graphic>
          <a:graphicData uri="http://schemas.openxmlformats.org/drawingml/2006/table">
            <a:tbl>
              <a:tblPr firstRow="1" bandRow="1">
                <a:tableStyleId>{2D5ABB26-0587-4C30-8999-92F81FD0307C}</a:tableStyleId>
              </a:tblPr>
              <a:tblGrid>
                <a:gridCol w="878726">
                  <a:extLst>
                    <a:ext uri="{9D8B030D-6E8A-4147-A177-3AD203B41FA5}">
                      <a16:colId xmlns:a16="http://schemas.microsoft.com/office/drawing/2014/main" val="20000"/>
                    </a:ext>
                  </a:extLst>
                </a:gridCol>
                <a:gridCol w="504054">
                  <a:extLst>
                    <a:ext uri="{9D8B030D-6E8A-4147-A177-3AD203B41FA5}">
                      <a16:colId xmlns:a16="http://schemas.microsoft.com/office/drawing/2014/main" val="20001"/>
                    </a:ext>
                  </a:extLst>
                </a:gridCol>
                <a:gridCol w="1236137">
                  <a:extLst>
                    <a:ext uri="{9D8B030D-6E8A-4147-A177-3AD203B41FA5}">
                      <a16:colId xmlns:a16="http://schemas.microsoft.com/office/drawing/2014/main" val="20002"/>
                    </a:ext>
                  </a:extLst>
                </a:gridCol>
                <a:gridCol w="1236137">
                  <a:extLst>
                    <a:ext uri="{9D8B030D-6E8A-4147-A177-3AD203B41FA5}">
                      <a16:colId xmlns:a16="http://schemas.microsoft.com/office/drawing/2014/main" val="20003"/>
                    </a:ext>
                  </a:extLst>
                </a:gridCol>
                <a:gridCol w="1236137">
                  <a:extLst>
                    <a:ext uri="{9D8B030D-6E8A-4147-A177-3AD203B41FA5}">
                      <a16:colId xmlns:a16="http://schemas.microsoft.com/office/drawing/2014/main" val="20004"/>
                    </a:ext>
                  </a:extLst>
                </a:gridCol>
                <a:gridCol w="1236137">
                  <a:extLst>
                    <a:ext uri="{9D8B030D-6E8A-4147-A177-3AD203B41FA5}">
                      <a16:colId xmlns:a16="http://schemas.microsoft.com/office/drawing/2014/main" val="20005"/>
                    </a:ext>
                  </a:extLst>
                </a:gridCol>
                <a:gridCol w="1236137">
                  <a:extLst>
                    <a:ext uri="{9D8B030D-6E8A-4147-A177-3AD203B41FA5}">
                      <a16:colId xmlns:a16="http://schemas.microsoft.com/office/drawing/2014/main" val="20006"/>
                    </a:ext>
                  </a:extLst>
                </a:gridCol>
                <a:gridCol w="1236137">
                  <a:extLst>
                    <a:ext uri="{9D8B030D-6E8A-4147-A177-3AD203B41FA5}">
                      <a16:colId xmlns:a16="http://schemas.microsoft.com/office/drawing/2014/main" val="20007"/>
                    </a:ext>
                  </a:extLst>
                </a:gridCol>
              </a:tblGrid>
              <a:tr h="1465149">
                <a:tc>
                  <a:txBody>
                    <a:bodyPr/>
                    <a:lstStyle/>
                    <a:p>
                      <a:pPr algn="r">
                        <a:lnSpc>
                          <a:spcPct val="85000"/>
                        </a:lnSpc>
                      </a:pPr>
                      <a:r>
                        <a:rPr lang="fr-FR" sz="800" b="1" kern="1200">
                          <a:effectLst/>
                          <a:latin typeface="+mj-lt"/>
                        </a:rPr>
                        <a:t>Analyser son environnement et organiser</a:t>
                      </a:r>
                      <a:br>
                        <a:rPr lang="fr-FR" sz="800" b="1" kern="1200">
                          <a:effectLst/>
                          <a:latin typeface="+mj-lt"/>
                        </a:rPr>
                      </a:br>
                      <a:r>
                        <a:rPr lang="fr-FR" sz="800" b="1" kern="1200">
                          <a:effectLst/>
                          <a:latin typeface="+mj-lt"/>
                        </a:rPr>
                        <a:t>son activité commerciale</a:t>
                      </a:r>
                      <a:endParaRPr lang="fr-FR" sz="800" b="1">
                        <a:latin typeface="+mj-lt"/>
                      </a:endParaRPr>
                    </a:p>
                  </a:txBody>
                  <a:tcPr marL="72000" marR="108000" marT="72000" marB="72000" anchor="ctr">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85000"/>
                        </a:lnSpc>
                      </a:pPr>
                      <a:r>
                        <a:rPr lang="fr-FR" sz="1400">
                          <a:latin typeface="+mj-lt"/>
                        </a:rPr>
                        <a:t>x</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lvl="0"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Elaboration d’un plan d’actions commerciales</a:t>
                      </a:r>
                    </a:p>
                    <a:p>
                      <a:pPr marL="87313" lvl="0"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Formalisation d’un plan de visites et de prospection</a:t>
                      </a:r>
                    </a:p>
                    <a:p>
                      <a:pPr marL="87313" lvl="0"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Préparation matérielle des rendez-vous</a:t>
                      </a:r>
                    </a:p>
                    <a:p>
                      <a:pPr marL="87313" lvl="0"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Préparation de journées ou actions commerciales spécifiques </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Recherche d’informations sur le secteur ou le marché</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Examen des tableaux de bord mis à sa disposition </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Analyse des informations recueillies sur le secteur ou le marché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Analyse des tableaux de bord</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Propositions d’organisation de l’activité commerciale</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Analyse de l’environnement et de l’activité commerciale</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Formulation de propositions d’amélioration </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Logiciel de CRM (prévoir une présentation des principales fonctionnalités)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Chef des ventes pour explications sur l’analyse du secteur </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Point hebdomadaire entre le salarié et le tuteur</a:t>
                      </a:r>
                    </a:p>
                  </a:txBody>
                  <a:tcPr marL="72000" marR="108000" marT="72000" marB="72000" anchor="ctr">
                    <a:lnL w="12700" cap="flat" cmpd="sng" algn="ctr">
                      <a:noFill/>
                      <a:prstDash val="solid"/>
                      <a:round/>
                      <a:headEnd type="none" w="med" len="med"/>
                      <a:tailEnd type="none" w="med" len="med"/>
                    </a:lnL>
                    <a:lnT w="1905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465149">
                <a:tc>
                  <a:txBody>
                    <a:bodyPr/>
                    <a:lstStyle/>
                    <a:p>
                      <a:pPr marL="0" marR="0" indent="0" algn="r" defTabSz="533735" rtl="0" eaLnBrk="1" fontAlgn="auto" latinLnBrk="0" hangingPunct="1">
                        <a:lnSpc>
                          <a:spcPct val="85000"/>
                        </a:lnSpc>
                        <a:spcBef>
                          <a:spcPts val="0"/>
                        </a:spcBef>
                        <a:spcAft>
                          <a:spcPts val="0"/>
                        </a:spcAft>
                        <a:buClrTx/>
                        <a:buSzTx/>
                        <a:buFontTx/>
                        <a:buNone/>
                        <a:tabLst/>
                        <a:defRPr/>
                      </a:pPr>
                      <a:r>
                        <a:rPr lang="fr-FR" sz="800" b="1" kern="1200">
                          <a:effectLst/>
                          <a:latin typeface="+mj-lt"/>
                        </a:rPr>
                        <a:t>Apporter</a:t>
                      </a:r>
                      <a:br>
                        <a:rPr lang="fr-FR" sz="800" b="1" kern="1200">
                          <a:effectLst/>
                          <a:latin typeface="+mj-lt"/>
                        </a:rPr>
                      </a:br>
                      <a:r>
                        <a:rPr lang="fr-FR" sz="800" b="1" kern="1200">
                          <a:effectLst/>
                          <a:latin typeface="+mj-lt"/>
                        </a:rPr>
                        <a:t>un conseil technique sur les produits et les services spécifiques à l’activité de l’entreprise </a:t>
                      </a:r>
                      <a:endParaRPr lang="fr-FR" sz="800" b="1" kern="1200">
                        <a:solidFill>
                          <a:schemeClr val="dk1"/>
                        </a:solidFill>
                        <a:effectLst/>
                        <a:latin typeface="+mj-lt"/>
                        <a:ea typeface="+mn-ea"/>
                        <a:cs typeface="+mn-cs"/>
                      </a:endParaRPr>
                    </a:p>
                  </a:txBody>
                  <a:tcPr marL="72000" marR="108000" marT="72000" marB="7200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85000"/>
                        </a:lnSpc>
                      </a:pPr>
                      <a:r>
                        <a:rPr lang="fr-FR" sz="1400">
                          <a:latin typeface="+mj-lt"/>
                        </a:rPr>
                        <a:t>x</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Recueil d’informations sur les pratiques et les besoins des clients</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Présentation et mise en valeur des produits, des services</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Recueil d’informations sur les projets et l’évolution des activités des clients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Vente de produits, matériels, services, aux clients en fonction de leurs besoins </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Orientation des clients vers des produits adaptés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Premier niveau d’informations des clients sur les produits </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Prise en compte des conditions d’utilisation des produits par les clients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Suivi de l’évolution des normes et des réglementations du secteur</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Elaboration d’offres personnalisées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Recours à différentes expertises techniques pour répondre aux demandes complexes des clients</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Catalogue produits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Formation fournisseur ?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Travail en binôme avec l’expert produits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Visites clients en doublon avec le tuteur sur au moins 2 semaines  </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endParaRPr lang="fr-FR" sz="700" kern="1200">
                        <a:solidFill>
                          <a:schemeClr val="tx1"/>
                        </a:solidFill>
                        <a:latin typeface="+mj-lt"/>
                        <a:ea typeface="+mn-ea"/>
                        <a:cs typeface="+mn-cs"/>
                      </a:endParaRPr>
                    </a:p>
                  </a:txBody>
                  <a:tcPr marL="72000" marR="108000" marT="72000" marB="7200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465149">
                <a:tc>
                  <a:txBody>
                    <a:bodyPr/>
                    <a:lstStyle/>
                    <a:p>
                      <a:pPr algn="r">
                        <a:lnSpc>
                          <a:spcPct val="85000"/>
                        </a:lnSpc>
                      </a:pPr>
                      <a:r>
                        <a:rPr lang="fr-FR" sz="800" b="1">
                          <a:latin typeface="+mj-lt"/>
                        </a:rPr>
                        <a:t>Traiter les réclamations dans le respect de la relation commerciale</a:t>
                      </a:r>
                    </a:p>
                  </a:txBody>
                  <a:tcPr marL="72000" marR="108000" marT="72000" marB="7200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85000"/>
                        </a:lnSpc>
                      </a:pPr>
                      <a:r>
                        <a:rPr lang="fr-FR" sz="1400">
                          <a:latin typeface="+mj-lt"/>
                        </a:rPr>
                        <a:t>x</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lvl="0"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Transmission des informations nécessaires sur les clients aux autres services de l’entreprise </a:t>
                      </a:r>
                    </a:p>
                    <a:p>
                      <a:pPr marL="87313" lvl="0"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Enregistrement des réclamations</a:t>
                      </a:r>
                    </a:p>
                    <a:p>
                      <a:pPr marL="87313" lvl="0"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Suivi du traitement et gestion des litiges dans le respect des règles de l’entreprise et avec les services concernés</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lvl="0"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Enregistrement des réclamations clients </a:t>
                      </a:r>
                    </a:p>
                    <a:p>
                      <a:pPr marL="87313" lvl="0"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Transmission des informations permettant de traiter les réclamations</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lvl="0"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Recherche d’informations pour analyser les réclamations </a:t>
                      </a:r>
                    </a:p>
                    <a:p>
                      <a:pPr marL="87313" lvl="0"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Traitement des réclamations de premier niveau </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lvl="0"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Analyse de réclamations complexes </a:t>
                      </a:r>
                    </a:p>
                    <a:p>
                      <a:pPr marL="87313" lvl="0"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Proposition de solutions adaptées dans le respect des niveaux de délégation en vigueur  </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lvl="0"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Chef des ventes pour explications sur les niveaux de délégation</a:t>
                      </a:r>
                    </a:p>
                    <a:p>
                      <a:pPr marL="87313" lvl="0"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Service qualité pour explications sur la procédure de suivi des réclamations  </a:t>
                      </a:r>
                    </a:p>
                  </a:txBody>
                  <a:tcPr marL="72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lvl="0" indent="-87313" algn="l" defTabSz="914400" rtl="0" eaLnBrk="1" latinLnBrk="0" hangingPunct="1">
                        <a:lnSpc>
                          <a:spcPct val="85000"/>
                        </a:lnSpc>
                        <a:spcAft>
                          <a:spcPts val="600"/>
                        </a:spcAft>
                        <a:buFont typeface="Wingdings" panose="05000000000000000000" pitchFamily="2" charset="2"/>
                        <a:buChar char="§"/>
                      </a:pPr>
                      <a:endParaRPr lang="fr-FR" sz="700" kern="1200">
                        <a:solidFill>
                          <a:schemeClr val="tx1"/>
                        </a:solidFill>
                        <a:latin typeface="+mj-lt"/>
                        <a:ea typeface="+mn-ea"/>
                        <a:cs typeface="+mn-cs"/>
                      </a:endParaRPr>
                    </a:p>
                  </a:txBody>
                  <a:tcPr marL="72000" marR="108000" marT="72000" marB="7200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Rectangle 8">
            <a:extLst>
              <a:ext uri="{FF2B5EF4-FFF2-40B4-BE49-F238E27FC236}">
                <a16:creationId xmlns:a16="http://schemas.microsoft.com/office/drawing/2014/main" id="{10444F7F-0ABA-4327-AC0C-C79C8FE38683}"/>
              </a:ext>
            </a:extLst>
          </p:cNvPr>
          <p:cNvSpPr/>
          <p:nvPr/>
        </p:nvSpPr>
        <p:spPr>
          <a:xfrm rot="21344155">
            <a:off x="2883393" y="2851119"/>
            <a:ext cx="5112770" cy="91825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pc="300">
                <a:solidFill>
                  <a:schemeClr val="bg1"/>
                </a:solidFill>
              </a:rPr>
              <a:t>EXEMPLE</a:t>
            </a:r>
          </a:p>
        </p:txBody>
      </p:sp>
    </p:spTree>
    <p:extLst>
      <p:ext uri="{BB962C8B-B14F-4D97-AF65-F5344CB8AC3E}">
        <p14:creationId xmlns:p14="http://schemas.microsoft.com/office/powerpoint/2010/main" val="54254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8597E-D1D8-4307-BB79-E95C109CDB02}"/>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964986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DCD0C8F-9017-48C0-B893-97FE9D2FAB3A}"/>
              </a:ext>
            </a:extLst>
          </p:cNvPr>
          <p:cNvSpPr>
            <a:spLocks noGrp="1"/>
          </p:cNvSpPr>
          <p:nvPr>
            <p:ph type="title"/>
          </p:nvPr>
        </p:nvSpPr>
        <p:spPr/>
        <p:txBody>
          <a:bodyPr/>
          <a:lstStyle/>
          <a:p>
            <a:r>
              <a:rPr lang="fr-FR"/>
              <a:t>Transmettre les compétences</a:t>
            </a:r>
          </a:p>
        </p:txBody>
      </p:sp>
      <p:sp>
        <p:nvSpPr>
          <p:cNvPr id="6" name="Espace réservé du contenu 5">
            <a:extLst>
              <a:ext uri="{FF2B5EF4-FFF2-40B4-BE49-F238E27FC236}">
                <a16:creationId xmlns:a16="http://schemas.microsoft.com/office/drawing/2014/main" id="{6F854779-1970-466F-9684-02F8FBBC2DEF}"/>
              </a:ext>
            </a:extLst>
          </p:cNvPr>
          <p:cNvSpPr>
            <a:spLocks noGrp="1"/>
          </p:cNvSpPr>
          <p:nvPr>
            <p:ph sz="half" idx="1"/>
          </p:nvPr>
        </p:nvSpPr>
        <p:spPr>
          <a:xfrm>
            <a:off x="719999" y="2396970"/>
            <a:ext cx="4860000" cy="3669527"/>
          </a:xfrm>
        </p:spPr>
        <p:txBody>
          <a:bodyPr>
            <a:noAutofit/>
          </a:bodyPr>
          <a:lstStyle/>
          <a:p>
            <a:r>
              <a:rPr lang="fr-FR" sz="1400" b="1">
                <a:solidFill>
                  <a:srgbClr val="FF6707"/>
                </a:solidFill>
              </a:rPr>
              <a:t>Identifier les compétences du métier : </a:t>
            </a:r>
          </a:p>
          <a:p>
            <a:pPr lvl="2"/>
            <a:r>
              <a:rPr lang="fr-FR" sz="1000" b="0"/>
              <a:t>Au-delà des activités à réaliser, j’ai identifié ce que la personne tutorée doit savoir faire pour tenir son poste à partir des référentiels produits par la branche ou des autres sources à ma disposition </a:t>
            </a:r>
          </a:p>
          <a:p>
            <a:pPr lvl="2"/>
            <a:r>
              <a:rPr lang="fr-FR" sz="1000" b="0"/>
              <a:t>En cas de besoin, je complète les référentiels qui me sont proposés en me posant les questions suivantes : </a:t>
            </a:r>
          </a:p>
          <a:p>
            <a:pPr lvl="3">
              <a:spcBef>
                <a:spcPts val="0"/>
              </a:spcBef>
            </a:pPr>
            <a:r>
              <a:rPr lang="fr-FR" sz="900" i="1">
                <a:solidFill>
                  <a:srgbClr val="26606C"/>
                </a:solidFill>
              </a:rPr>
              <a:t>Comment est-ce que je pratique ?</a:t>
            </a:r>
          </a:p>
          <a:p>
            <a:pPr lvl="3">
              <a:spcBef>
                <a:spcPts val="0"/>
              </a:spcBef>
            </a:pPr>
            <a:r>
              <a:rPr lang="fr-FR" sz="900" i="1">
                <a:solidFill>
                  <a:srgbClr val="26606C"/>
                </a:solidFill>
              </a:rPr>
              <a:t>En tenant compte de quoi ?</a:t>
            </a:r>
          </a:p>
          <a:p>
            <a:pPr lvl="3">
              <a:spcBef>
                <a:spcPts val="0"/>
              </a:spcBef>
            </a:pPr>
            <a:r>
              <a:rPr lang="fr-FR" sz="900" i="1">
                <a:solidFill>
                  <a:srgbClr val="26606C"/>
                </a:solidFill>
              </a:rPr>
              <a:t>En mobilisant quelles ressources ?</a:t>
            </a:r>
          </a:p>
          <a:p>
            <a:pPr lvl="3">
              <a:spcBef>
                <a:spcPts val="0"/>
              </a:spcBef>
            </a:pPr>
            <a:r>
              <a:rPr lang="fr-FR" sz="900" i="1">
                <a:solidFill>
                  <a:srgbClr val="26606C"/>
                </a:solidFill>
              </a:rPr>
              <a:t>Quelles compétences sont nécessaires pour mobiliser</a:t>
            </a:r>
            <a:br>
              <a:rPr lang="fr-FR" sz="900" i="1">
                <a:solidFill>
                  <a:srgbClr val="26606C"/>
                </a:solidFill>
              </a:rPr>
            </a:br>
            <a:r>
              <a:rPr lang="fr-FR" sz="900" i="1">
                <a:solidFill>
                  <a:srgbClr val="26606C"/>
                </a:solidFill>
              </a:rPr>
              <a:t>ces ressources ?</a:t>
            </a:r>
          </a:p>
          <a:p>
            <a:pPr lvl="3">
              <a:spcBef>
                <a:spcPts val="0"/>
              </a:spcBef>
            </a:pPr>
            <a:r>
              <a:rPr lang="fr-FR" sz="900" i="1">
                <a:solidFill>
                  <a:srgbClr val="26606C"/>
                </a:solidFill>
              </a:rPr>
              <a:t>Quelles compétences spécifiques sont mobilisées</a:t>
            </a:r>
            <a:br>
              <a:rPr lang="fr-FR" sz="900" i="1">
                <a:solidFill>
                  <a:srgbClr val="26606C"/>
                </a:solidFill>
              </a:rPr>
            </a:br>
            <a:r>
              <a:rPr lang="fr-FR" sz="900" i="1">
                <a:solidFill>
                  <a:srgbClr val="26606C"/>
                </a:solidFill>
              </a:rPr>
              <a:t>dans les différentes situations professionnelles ?</a:t>
            </a:r>
          </a:p>
          <a:p>
            <a:pPr lvl="3">
              <a:spcBef>
                <a:spcPts val="0"/>
              </a:spcBef>
            </a:pPr>
            <a:r>
              <a:rPr lang="fr-FR" sz="900" i="1">
                <a:solidFill>
                  <a:srgbClr val="26606C"/>
                </a:solidFill>
              </a:rPr>
              <a:t>Quelles compétences permettent de surmonter les difficultés,</a:t>
            </a:r>
            <a:br>
              <a:rPr lang="fr-FR" sz="900" i="1">
                <a:solidFill>
                  <a:srgbClr val="26606C"/>
                </a:solidFill>
              </a:rPr>
            </a:br>
            <a:r>
              <a:rPr lang="fr-FR" sz="900" i="1">
                <a:solidFill>
                  <a:srgbClr val="26606C"/>
                </a:solidFill>
              </a:rPr>
              <a:t>de résoudre les incidents ?</a:t>
            </a:r>
          </a:p>
          <a:p>
            <a:pPr lvl="3">
              <a:spcBef>
                <a:spcPts val="0"/>
              </a:spcBef>
            </a:pPr>
            <a:r>
              <a:rPr lang="fr-FR" sz="900" i="1">
                <a:solidFill>
                  <a:srgbClr val="26606C"/>
                </a:solidFill>
              </a:rPr>
              <a:t>Quels sont les résultats attendus pour les différentes activités ?</a:t>
            </a:r>
          </a:p>
          <a:p>
            <a:pPr lvl="3">
              <a:spcBef>
                <a:spcPts val="0"/>
              </a:spcBef>
            </a:pPr>
            <a:r>
              <a:rPr lang="fr-FR" sz="900" i="1">
                <a:solidFill>
                  <a:srgbClr val="26606C"/>
                </a:solidFill>
              </a:rPr>
              <a:t>Quelles compétences permettent de les atteindre ?</a:t>
            </a:r>
          </a:p>
          <a:p>
            <a:pPr lvl="3">
              <a:spcBef>
                <a:spcPts val="0"/>
              </a:spcBef>
            </a:pPr>
            <a:r>
              <a:rPr lang="fr-FR" sz="900" i="1">
                <a:solidFill>
                  <a:srgbClr val="26606C"/>
                </a:solidFill>
              </a:rPr>
              <a:t>Quelles compétences sont mobilisées dans les domaines suivants :</a:t>
            </a:r>
            <a:br>
              <a:rPr lang="fr-FR" sz="900" i="1">
                <a:solidFill>
                  <a:srgbClr val="26606C"/>
                </a:solidFill>
              </a:rPr>
            </a:br>
            <a:r>
              <a:rPr lang="fr-FR" sz="900" i="1">
                <a:solidFill>
                  <a:srgbClr val="26606C"/>
                </a:solidFill>
              </a:rPr>
              <a:t>Technique du métier / Communication/ Organisation /</a:t>
            </a:r>
            <a:br>
              <a:rPr lang="fr-FR" sz="900" i="1">
                <a:solidFill>
                  <a:srgbClr val="26606C"/>
                </a:solidFill>
              </a:rPr>
            </a:br>
            <a:r>
              <a:rPr lang="fr-FR" sz="900" i="1">
                <a:solidFill>
                  <a:srgbClr val="26606C"/>
                </a:solidFill>
              </a:rPr>
              <a:t>Recherche et traitement des informations ?</a:t>
            </a:r>
            <a:endParaRPr lang="fr-FR" sz="950" i="1">
              <a:solidFill>
                <a:srgbClr val="26606C"/>
              </a:solidFill>
            </a:endParaRPr>
          </a:p>
        </p:txBody>
      </p:sp>
      <p:sp>
        <p:nvSpPr>
          <p:cNvPr id="7" name="Espace réservé du contenu 6">
            <a:extLst>
              <a:ext uri="{FF2B5EF4-FFF2-40B4-BE49-F238E27FC236}">
                <a16:creationId xmlns:a16="http://schemas.microsoft.com/office/drawing/2014/main" id="{1CD98BE3-43E9-4E6E-8BE4-DC50032D73A7}"/>
              </a:ext>
            </a:extLst>
          </p:cNvPr>
          <p:cNvSpPr>
            <a:spLocks noGrp="1"/>
          </p:cNvSpPr>
          <p:nvPr>
            <p:ph sz="half" idx="2"/>
          </p:nvPr>
        </p:nvSpPr>
        <p:spPr>
          <a:xfrm>
            <a:off x="6587998" y="2396970"/>
            <a:ext cx="4860000" cy="3669528"/>
          </a:xfrm>
        </p:spPr>
        <p:txBody>
          <a:bodyPr>
            <a:noAutofit/>
          </a:bodyPr>
          <a:lstStyle/>
          <a:p>
            <a:r>
              <a:rPr lang="fr-FR" sz="1400" b="1">
                <a:solidFill>
                  <a:srgbClr val="FF6707"/>
                </a:solidFill>
              </a:rPr>
              <a:t>Identifier les compétences à acquérir ou à renforcer : </a:t>
            </a:r>
          </a:p>
          <a:p>
            <a:pPr marL="171450" lvl="2" indent="-171450">
              <a:spcBef>
                <a:spcPts val="600"/>
              </a:spcBef>
              <a:buFont typeface="Arial" panose="020B0604020202020204" pitchFamily="34" charset="0"/>
              <a:buChar char="•"/>
            </a:pPr>
            <a:r>
              <a:rPr lang="fr-FR" sz="1000" b="0"/>
              <a:t>Je pose des questions sur ce qu’a réalisé le salarié tutoré dans son expérience antérieure </a:t>
            </a:r>
          </a:p>
          <a:p>
            <a:pPr marL="171450" lvl="2" indent="-171450">
              <a:spcBef>
                <a:spcPts val="600"/>
              </a:spcBef>
              <a:buFont typeface="Arial" panose="020B0604020202020204" pitchFamily="34" charset="0"/>
              <a:buChar char="•"/>
            </a:pPr>
            <a:r>
              <a:rPr lang="fr-FR" sz="1000" b="0"/>
              <a:t>Je lui demande de me citer des situations concrètes, des exemples précis illustrant son expérience </a:t>
            </a:r>
          </a:p>
          <a:p>
            <a:pPr marL="171450" lvl="2" indent="-171450">
              <a:spcBef>
                <a:spcPts val="600"/>
              </a:spcBef>
              <a:buFont typeface="Arial" panose="020B0604020202020204" pitchFamily="34" charset="0"/>
              <a:buChar char="•"/>
            </a:pPr>
            <a:r>
              <a:rPr lang="fr-FR" sz="1000" b="0"/>
              <a:t>Je fais attention pour chaque compétence à la nature et à la durée de l’expérience du salarié tutoré : il ne suffit pas d’avoir déjà eu l’occasion de mettre en œuvre telle ou telle compétence mais de la maîtriser </a:t>
            </a:r>
          </a:p>
          <a:p>
            <a:r>
              <a:rPr lang="fr-FR" sz="1400" b="1">
                <a:solidFill>
                  <a:srgbClr val="FF6707"/>
                </a:solidFill>
              </a:rPr>
              <a:t>Identifier les activités à confier au salarié tutoré</a:t>
            </a:r>
            <a:br>
              <a:rPr lang="fr-FR" sz="1400" b="1">
                <a:solidFill>
                  <a:srgbClr val="FF6707"/>
                </a:solidFill>
              </a:rPr>
            </a:br>
            <a:r>
              <a:rPr lang="fr-FR" sz="1400" b="1">
                <a:solidFill>
                  <a:srgbClr val="FF6707"/>
                </a:solidFill>
              </a:rPr>
              <a:t>et les ressources à mobiliser : </a:t>
            </a:r>
          </a:p>
          <a:p>
            <a:pPr marL="171450" lvl="2" indent="-171450">
              <a:spcBef>
                <a:spcPts val="600"/>
              </a:spcBef>
              <a:buFont typeface="Arial" panose="020B0604020202020204" pitchFamily="34" charset="0"/>
              <a:buChar char="•"/>
            </a:pPr>
            <a:r>
              <a:rPr lang="fr-FR" sz="1000" b="0"/>
              <a:t>Je cherche à identifier quelles sont les activités qui permettront au salarié tutoré d’acquérir les compétences visées en distinguant les plus simples et les plus complexes</a:t>
            </a:r>
          </a:p>
          <a:p>
            <a:pPr marL="171450" lvl="2" indent="-171450">
              <a:spcBef>
                <a:spcPts val="600"/>
              </a:spcBef>
              <a:buFont typeface="Arial" panose="020B0604020202020204" pitchFamily="34" charset="0"/>
              <a:buChar char="•"/>
            </a:pPr>
            <a:r>
              <a:rPr lang="fr-FR" sz="1000" b="0"/>
              <a:t>Je me questionne sur les ressources que je mobilise dans ma pratique professionnelle, à chaque étape de mon activité (matériels, logiciels, sources d’information, personnes ou services au sein de l’entreprise ou à l’extérieur, …)</a:t>
            </a:r>
          </a:p>
        </p:txBody>
      </p:sp>
      <p:sp>
        <p:nvSpPr>
          <p:cNvPr id="8" name="Rectangle 7">
            <a:extLst>
              <a:ext uri="{FF2B5EF4-FFF2-40B4-BE49-F238E27FC236}">
                <a16:creationId xmlns:a16="http://schemas.microsoft.com/office/drawing/2014/main" id="{59C607E2-0AC4-4CEB-906A-4E644B827CB8}"/>
              </a:ext>
            </a:extLst>
          </p:cNvPr>
          <p:cNvSpPr/>
          <p:nvPr/>
        </p:nvSpPr>
        <p:spPr>
          <a:xfrm>
            <a:off x="1524000" y="1613852"/>
            <a:ext cx="9143999" cy="276999"/>
          </a:xfrm>
          <a:prstGeom prst="rect">
            <a:avLst/>
          </a:prstGeom>
        </p:spPr>
        <p:txBody>
          <a:bodyPr wrap="square">
            <a:spAutoFit/>
          </a:bodyPr>
          <a:lstStyle/>
          <a:p>
            <a:pPr marL="0" lvl="2" algn="ctr">
              <a:spcBef>
                <a:spcPts val="600"/>
              </a:spcBef>
              <a:spcAft>
                <a:spcPts val="600"/>
              </a:spcAft>
              <a:buClr>
                <a:srgbClr val="0086B5"/>
              </a:buClr>
            </a:pPr>
            <a:r>
              <a:rPr lang="fr-FR" sz="1200" b="1" cap="small">
                <a:solidFill>
                  <a:srgbClr val="00A79B"/>
                </a:solidFill>
              </a:rPr>
              <a:t>Conseils méthodologiques à destination des tuteurs</a:t>
            </a:r>
          </a:p>
        </p:txBody>
      </p:sp>
    </p:spTree>
    <p:extLst>
      <p:ext uri="{BB962C8B-B14F-4D97-AF65-F5344CB8AC3E}">
        <p14:creationId xmlns:p14="http://schemas.microsoft.com/office/powerpoint/2010/main" val="115613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DE451C5B-D820-4B9B-ACD1-D8CBBF788321}"/>
              </a:ext>
            </a:extLst>
          </p:cNvPr>
          <p:cNvSpPr>
            <a:spLocks noGrp="1"/>
          </p:cNvSpPr>
          <p:nvPr>
            <p:ph type="body" idx="1"/>
          </p:nvPr>
        </p:nvSpPr>
        <p:spPr/>
        <p:txBody>
          <a:bodyPr/>
          <a:lstStyle/>
          <a:p>
            <a:r>
              <a:rPr lang="fr-FR"/>
              <a:t>Je réalise le suivi du salarié tutoré</a:t>
            </a:r>
          </a:p>
        </p:txBody>
      </p:sp>
      <p:sp>
        <p:nvSpPr>
          <p:cNvPr id="5" name="Titre 4">
            <a:extLst>
              <a:ext uri="{FF2B5EF4-FFF2-40B4-BE49-F238E27FC236}">
                <a16:creationId xmlns:a16="http://schemas.microsoft.com/office/drawing/2014/main" id="{51667AF2-1C9D-4C45-9413-6B6F54C33559}"/>
              </a:ext>
            </a:extLst>
          </p:cNvPr>
          <p:cNvSpPr>
            <a:spLocks noGrp="1"/>
          </p:cNvSpPr>
          <p:nvPr>
            <p:ph type="title"/>
          </p:nvPr>
        </p:nvSpPr>
        <p:spPr/>
        <p:txBody>
          <a:bodyPr/>
          <a:lstStyle/>
          <a:p>
            <a:r>
              <a:rPr lang="fr-FR"/>
              <a:t>03</a:t>
            </a:r>
          </a:p>
        </p:txBody>
      </p:sp>
      <p:pic>
        <p:nvPicPr>
          <p:cNvPr id="9" name="Espace réservé pour une image  8" descr="Une image contenant personne, intérieur, cravate&#10;&#10;Description générée automatiquement">
            <a:extLst>
              <a:ext uri="{FF2B5EF4-FFF2-40B4-BE49-F238E27FC236}">
                <a16:creationId xmlns:a16="http://schemas.microsoft.com/office/drawing/2014/main" id="{AF9E0088-D0C8-47A8-B43C-024C10F4488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33" r="20333"/>
          <a:stretch>
            <a:fillRect/>
          </a:stretch>
        </p:blipFill>
        <p:spPr/>
      </p:pic>
      <p:grpSp>
        <p:nvGrpSpPr>
          <p:cNvPr id="10" name="Groupe 9">
            <a:extLst>
              <a:ext uri="{FF2B5EF4-FFF2-40B4-BE49-F238E27FC236}">
                <a16:creationId xmlns:a16="http://schemas.microsoft.com/office/drawing/2014/main" id="{D9A0CD4E-4665-44AC-A319-593A4F9E60A8}"/>
              </a:ext>
            </a:extLst>
          </p:cNvPr>
          <p:cNvGrpSpPr/>
          <p:nvPr/>
        </p:nvGrpSpPr>
        <p:grpSpPr>
          <a:xfrm>
            <a:off x="1511300" y="4551403"/>
            <a:ext cx="3073400" cy="2571750"/>
            <a:chOff x="0" y="0"/>
            <a:chExt cx="3073400" cy="2571750"/>
          </a:xfrm>
        </p:grpSpPr>
        <p:sp>
          <p:nvSpPr>
            <p:cNvPr id="11" name="Freeform 6">
              <a:extLst>
                <a:ext uri="{FF2B5EF4-FFF2-40B4-BE49-F238E27FC236}">
                  <a16:creationId xmlns:a16="http://schemas.microsoft.com/office/drawing/2014/main" id="{A50C44C2-903D-47CB-998B-13A4C9CD2478}"/>
                </a:ext>
              </a:extLst>
            </p:cNvPr>
            <p:cNvSpPr>
              <a:spLocks/>
            </p:cNvSpPr>
            <p:nvPr/>
          </p:nvSpPr>
          <p:spPr bwMode="auto">
            <a:xfrm>
              <a:off x="0" y="0"/>
              <a:ext cx="3073400" cy="2571750"/>
            </a:xfrm>
            <a:custGeom>
              <a:avLst/>
              <a:gdLst>
                <a:gd name="T0" fmla="*/ 1824 w 1824"/>
                <a:gd name="T1" fmla="*/ 1195 h 1315"/>
                <a:gd name="T2" fmla="*/ 1741 w 1824"/>
                <a:gd name="T3" fmla="*/ 0 h 1315"/>
                <a:gd name="T4" fmla="*/ 0 w 1824"/>
                <a:gd name="T5" fmla="*/ 0 h 1315"/>
                <a:gd name="T6" fmla="*/ 93 w 1824"/>
                <a:gd name="T7" fmla="*/ 1315 h 1315"/>
                <a:gd name="T8" fmla="*/ 1824 w 1824"/>
                <a:gd name="T9" fmla="*/ 1195 h 1315"/>
              </a:gdLst>
              <a:ahLst/>
              <a:cxnLst>
                <a:cxn ang="0">
                  <a:pos x="T0" y="T1"/>
                </a:cxn>
                <a:cxn ang="0">
                  <a:pos x="T2" y="T3"/>
                </a:cxn>
                <a:cxn ang="0">
                  <a:pos x="T4" y="T5"/>
                </a:cxn>
                <a:cxn ang="0">
                  <a:pos x="T6" y="T7"/>
                </a:cxn>
                <a:cxn ang="0">
                  <a:pos x="T8" y="T9"/>
                </a:cxn>
              </a:cxnLst>
              <a:rect l="0" t="0" r="r" b="b"/>
              <a:pathLst>
                <a:path w="1824" h="1315">
                  <a:moveTo>
                    <a:pt x="1824" y="1195"/>
                  </a:moveTo>
                  <a:lnTo>
                    <a:pt x="1741" y="0"/>
                  </a:lnTo>
                  <a:lnTo>
                    <a:pt x="0" y="0"/>
                  </a:lnTo>
                  <a:lnTo>
                    <a:pt x="93" y="1315"/>
                  </a:lnTo>
                  <a:lnTo>
                    <a:pt x="1824" y="1195"/>
                  </a:lnTo>
                  <a:close/>
                </a:path>
              </a:pathLst>
            </a:custGeom>
            <a:solidFill>
              <a:schemeClr val="bg1"/>
            </a:solidFill>
            <a:ln w="12700">
              <a:noFill/>
            </a:ln>
            <a:effectLst/>
          </p:spPr>
          <p:txBody>
            <a:bodyPr vert="horz" wrap="square" lIns="91440" tIns="45720" rIns="91440" bIns="45720" numCol="1" anchor="t" anchorCtr="0" compatLnSpc="1">
              <a:prstTxWarp prst="textNoShape">
                <a:avLst/>
              </a:prstTxWarp>
            </a:bodyPr>
            <a:lstStyle/>
            <a:p>
              <a:endParaRPr lang="fr-FR"/>
            </a:p>
          </p:txBody>
        </p:sp>
        <p:sp>
          <p:nvSpPr>
            <p:cNvPr id="12" name="Rectangle 11">
              <a:extLst>
                <a:ext uri="{FF2B5EF4-FFF2-40B4-BE49-F238E27FC236}">
                  <a16:creationId xmlns:a16="http://schemas.microsoft.com/office/drawing/2014/main" id="{9FAB8792-A406-480B-9CCF-15E1F0643B1A}"/>
                </a:ext>
              </a:extLst>
            </p:cNvPr>
            <p:cNvSpPr/>
            <p:nvPr/>
          </p:nvSpPr>
          <p:spPr>
            <a:xfrm>
              <a:off x="206839" y="272009"/>
              <a:ext cx="1985502" cy="246221"/>
            </a:xfrm>
            <a:prstGeom prst="rect">
              <a:avLst/>
            </a:prstGeom>
          </p:spPr>
          <p:txBody>
            <a:bodyPr wrap="square">
              <a:spAutoFit/>
            </a:bodyPr>
            <a:lstStyle/>
            <a:p>
              <a:r>
                <a:rPr lang="fr-FR" sz="1000" b="1">
                  <a:solidFill>
                    <a:schemeClr val="accent5"/>
                  </a:solidFill>
                </a:rPr>
                <a:t>SALARIÉ(E) TUTORÉ(E)</a:t>
              </a:r>
            </a:p>
          </p:txBody>
        </p:sp>
        <p:sp>
          <p:nvSpPr>
            <p:cNvPr id="13" name="Rectangle 12">
              <a:extLst>
                <a:ext uri="{FF2B5EF4-FFF2-40B4-BE49-F238E27FC236}">
                  <a16:creationId xmlns:a16="http://schemas.microsoft.com/office/drawing/2014/main" id="{6945EAF9-54C2-495D-82BB-B42C7FC77D2E}"/>
                </a:ext>
              </a:extLst>
            </p:cNvPr>
            <p:cNvSpPr/>
            <p:nvPr/>
          </p:nvSpPr>
          <p:spPr>
            <a:xfrm>
              <a:off x="205242" y="507890"/>
              <a:ext cx="2435239" cy="869469"/>
            </a:xfrm>
            <a:prstGeom prst="rect">
              <a:avLst/>
            </a:prstGeom>
          </p:spPr>
          <p:txBody>
            <a:bodyPr wrap="square" anchor="t">
              <a:spAutoFit/>
            </a:bodyPr>
            <a:lstStyle/>
            <a:p>
              <a:pPr>
                <a:lnSpc>
                  <a:spcPct val="90000"/>
                </a:lnSpc>
                <a:spcAft>
                  <a:spcPts val="600"/>
                </a:spcAft>
              </a:pPr>
              <a:r>
                <a:rPr lang="fr-FR" sz="900" b="1"/>
                <a:t>Nom et Prénom : </a:t>
              </a:r>
            </a:p>
            <a:p>
              <a:pPr>
                <a:lnSpc>
                  <a:spcPct val="90000"/>
                </a:lnSpc>
                <a:spcAft>
                  <a:spcPts val="600"/>
                </a:spcAft>
              </a:pPr>
              <a:r>
                <a:rPr lang="fr-FR" sz="900" b="1"/>
                <a:t>Certification préparée :</a:t>
              </a:r>
            </a:p>
            <a:p>
              <a:pPr>
                <a:lnSpc>
                  <a:spcPct val="90000"/>
                </a:lnSpc>
                <a:spcAft>
                  <a:spcPts val="600"/>
                </a:spcAft>
              </a:pPr>
              <a:r>
                <a:rPr lang="fr-FR" sz="900" b="1"/>
                <a:t>Organisme de Formation (OF) : </a:t>
              </a:r>
              <a:br>
                <a:rPr lang="fr-FR" sz="900" b="1"/>
              </a:br>
              <a:br>
                <a:rPr lang="fr-FR" sz="900" b="1"/>
              </a:br>
              <a:r>
                <a:rPr lang="fr-FR" sz="900" b="1"/>
                <a:t>Contact au sein de l’OF (Nom/mail/tel) :</a:t>
              </a:r>
              <a:endParaRPr lang="fr-FR" sz="900">
                <a:solidFill>
                  <a:schemeClr val="tx1">
                    <a:lumMod val="50000"/>
                    <a:lumOff val="50000"/>
                  </a:schemeClr>
                </a:solidFill>
              </a:endParaRPr>
            </a:p>
          </p:txBody>
        </p:sp>
        <p:sp>
          <p:nvSpPr>
            <p:cNvPr id="14" name="Espace réservé du texte 37">
              <a:extLst>
                <a:ext uri="{FF2B5EF4-FFF2-40B4-BE49-F238E27FC236}">
                  <a16:creationId xmlns:a16="http://schemas.microsoft.com/office/drawing/2014/main" id="{011D1FE0-EFAE-46B6-874A-20CDCF7B6A83}"/>
                </a:ext>
              </a:extLst>
            </p:cNvPr>
            <p:cNvSpPr txBox="1">
              <a:spLocks/>
            </p:cNvSpPr>
            <p:nvPr/>
          </p:nvSpPr>
          <p:spPr>
            <a:xfrm>
              <a:off x="1056305" y="523827"/>
              <a:ext cx="1626642"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00"/>
                <a:t>Taper le texte ici</a:t>
              </a:r>
            </a:p>
          </p:txBody>
        </p:sp>
        <p:sp>
          <p:nvSpPr>
            <p:cNvPr id="15" name="Espace réservé du texte 37">
              <a:extLst>
                <a:ext uri="{FF2B5EF4-FFF2-40B4-BE49-F238E27FC236}">
                  <a16:creationId xmlns:a16="http://schemas.microsoft.com/office/drawing/2014/main" id="{258B5075-180D-4483-88DE-4B7891820F3E}"/>
                </a:ext>
              </a:extLst>
            </p:cNvPr>
            <p:cNvSpPr txBox="1">
              <a:spLocks/>
            </p:cNvSpPr>
            <p:nvPr/>
          </p:nvSpPr>
          <p:spPr>
            <a:xfrm>
              <a:off x="1600200" y="723402"/>
              <a:ext cx="1245523"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16" name="Espace réservé du texte 37">
              <a:extLst>
                <a:ext uri="{FF2B5EF4-FFF2-40B4-BE49-F238E27FC236}">
                  <a16:creationId xmlns:a16="http://schemas.microsoft.com/office/drawing/2014/main" id="{B4173429-9B95-4DBC-9810-F0138BC09731}"/>
                </a:ext>
              </a:extLst>
            </p:cNvPr>
            <p:cNvSpPr txBox="1">
              <a:spLocks/>
            </p:cNvSpPr>
            <p:nvPr/>
          </p:nvSpPr>
          <p:spPr>
            <a:xfrm>
              <a:off x="216028" y="1058914"/>
              <a:ext cx="2473269" cy="144016"/>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17" name="Espace réservé du texte 37">
              <a:extLst>
                <a:ext uri="{FF2B5EF4-FFF2-40B4-BE49-F238E27FC236}">
                  <a16:creationId xmlns:a16="http://schemas.microsoft.com/office/drawing/2014/main" id="{BE931CF6-5262-4E0A-B344-B50E7AA34E04}"/>
                </a:ext>
              </a:extLst>
            </p:cNvPr>
            <p:cNvSpPr txBox="1">
              <a:spLocks/>
            </p:cNvSpPr>
            <p:nvPr/>
          </p:nvSpPr>
          <p:spPr>
            <a:xfrm>
              <a:off x="216028" y="1391801"/>
              <a:ext cx="2469299" cy="105245"/>
            </a:xfrm>
            <a:prstGeom prst="rect">
              <a:avLst/>
            </a:prstGeom>
          </p:spPr>
          <p:txBody>
            <a:bodyPr tIns="0" bIns="0" anchor="t"/>
            <a:lstStyle>
              <a:lvl1pPr marL="0" marR="0" indent="0" algn="l" defTabSz="914400" rtl="0" eaLnBrk="1" fontAlgn="auto" latinLnBrk="0" hangingPunct="1">
                <a:lnSpc>
                  <a:spcPct val="70000"/>
                </a:lnSpc>
                <a:spcBef>
                  <a:spcPts val="0"/>
                </a:spcBef>
                <a:spcAft>
                  <a:spcPts val="0"/>
                </a:spcAft>
                <a:buClrTx/>
                <a:buSzTx/>
                <a:buFont typeface="Arial" panose="020B0604020202020204" pitchFamily="34" charset="0"/>
                <a:buNone/>
                <a:tabLst/>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00"/>
                <a:t>Taper le texte ici</a:t>
              </a:r>
            </a:p>
          </p:txBody>
        </p:sp>
        <p:sp>
          <p:nvSpPr>
            <p:cNvPr id="18" name="Espace réservé du texte 37">
              <a:extLst>
                <a:ext uri="{FF2B5EF4-FFF2-40B4-BE49-F238E27FC236}">
                  <a16:creationId xmlns:a16="http://schemas.microsoft.com/office/drawing/2014/main" id="{B666BAD8-65D8-4E0E-943A-30AC55759CA7}"/>
                </a:ext>
              </a:extLst>
            </p:cNvPr>
            <p:cNvSpPr txBox="1">
              <a:spLocks/>
            </p:cNvSpPr>
            <p:nvPr/>
          </p:nvSpPr>
          <p:spPr>
            <a:xfrm>
              <a:off x="216028" y="1594638"/>
              <a:ext cx="2469299" cy="105245"/>
            </a:xfrm>
            <a:prstGeom prst="rect">
              <a:avLst/>
            </a:prstGeom>
          </p:spPr>
          <p:txBody>
            <a:bodyPr tIns="0" bIns="0" anchor="t"/>
            <a:lstStyle>
              <a:lvl1pPr marL="0" marR="0" indent="0" algn="l" defTabSz="914400" rtl="0" eaLnBrk="1" fontAlgn="auto" latinLnBrk="0" hangingPunct="1">
                <a:lnSpc>
                  <a:spcPct val="70000"/>
                </a:lnSpc>
                <a:spcBef>
                  <a:spcPts val="0"/>
                </a:spcBef>
                <a:spcAft>
                  <a:spcPts val="0"/>
                </a:spcAft>
                <a:buClrTx/>
                <a:buSzTx/>
                <a:buFont typeface="Arial" panose="020B0604020202020204" pitchFamily="34" charset="0"/>
                <a:buNone/>
                <a:tabLst/>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00"/>
                <a:t>Taper le texte ici</a:t>
              </a:r>
            </a:p>
          </p:txBody>
        </p:sp>
        <p:sp>
          <p:nvSpPr>
            <p:cNvPr id="19" name="Espace réservé du texte 37">
              <a:extLst>
                <a:ext uri="{FF2B5EF4-FFF2-40B4-BE49-F238E27FC236}">
                  <a16:creationId xmlns:a16="http://schemas.microsoft.com/office/drawing/2014/main" id="{72E5494D-CC5B-44BE-8AB1-153009C346CF}"/>
                </a:ext>
              </a:extLst>
            </p:cNvPr>
            <p:cNvSpPr txBox="1">
              <a:spLocks/>
            </p:cNvSpPr>
            <p:nvPr/>
          </p:nvSpPr>
          <p:spPr>
            <a:xfrm>
              <a:off x="216028" y="1832215"/>
              <a:ext cx="2469299" cy="105245"/>
            </a:xfrm>
            <a:prstGeom prst="rect">
              <a:avLst/>
            </a:prstGeom>
          </p:spPr>
          <p:txBody>
            <a:bodyPr tIns="0" bIns="0" anchor="t"/>
            <a:lstStyle>
              <a:lvl1pPr marL="0" marR="0" indent="0" algn="l" defTabSz="914400" rtl="0" eaLnBrk="1" fontAlgn="auto" latinLnBrk="0" hangingPunct="1">
                <a:lnSpc>
                  <a:spcPct val="70000"/>
                </a:lnSpc>
                <a:spcBef>
                  <a:spcPts val="0"/>
                </a:spcBef>
                <a:spcAft>
                  <a:spcPts val="0"/>
                </a:spcAft>
                <a:buClrTx/>
                <a:buSzTx/>
                <a:buFont typeface="Arial" panose="020B0604020202020204" pitchFamily="34" charset="0"/>
                <a:buNone/>
                <a:tabLst/>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00"/>
                <a:t>Taper le texte ici</a:t>
              </a:r>
            </a:p>
          </p:txBody>
        </p:sp>
      </p:grpSp>
    </p:spTree>
    <p:extLst>
      <p:ext uri="{BB962C8B-B14F-4D97-AF65-F5344CB8AC3E}">
        <p14:creationId xmlns:p14="http://schemas.microsoft.com/office/powerpoint/2010/main" val="177758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DCD0C8F-9017-48C0-B893-97FE9D2FAB3A}"/>
              </a:ext>
            </a:extLst>
          </p:cNvPr>
          <p:cNvSpPr>
            <a:spLocks noGrp="1"/>
          </p:cNvSpPr>
          <p:nvPr>
            <p:ph type="title"/>
          </p:nvPr>
        </p:nvSpPr>
        <p:spPr/>
        <p:txBody>
          <a:bodyPr/>
          <a:lstStyle/>
          <a:p>
            <a:r>
              <a:rPr lang="fr-FR"/>
              <a:t>Faire le point</a:t>
            </a:r>
          </a:p>
        </p:txBody>
      </p:sp>
      <p:sp>
        <p:nvSpPr>
          <p:cNvPr id="6" name="Espace réservé du contenu 5">
            <a:extLst>
              <a:ext uri="{FF2B5EF4-FFF2-40B4-BE49-F238E27FC236}">
                <a16:creationId xmlns:a16="http://schemas.microsoft.com/office/drawing/2014/main" id="{6F854779-1970-466F-9684-02F8FBBC2DEF}"/>
              </a:ext>
            </a:extLst>
          </p:cNvPr>
          <p:cNvSpPr>
            <a:spLocks noGrp="1"/>
          </p:cNvSpPr>
          <p:nvPr>
            <p:ph sz="half" idx="1"/>
          </p:nvPr>
        </p:nvSpPr>
        <p:spPr>
          <a:xfrm>
            <a:off x="719999" y="2396970"/>
            <a:ext cx="4860000" cy="3669527"/>
          </a:xfrm>
        </p:spPr>
        <p:txBody>
          <a:bodyPr>
            <a:normAutofit/>
          </a:bodyPr>
          <a:lstStyle/>
          <a:p>
            <a:pPr lvl="2"/>
            <a:r>
              <a:rPr lang="fr-FR" sz="1400" b="0"/>
              <a:t>Il est indispensable de réaliser un suivi du salarié tutoré</a:t>
            </a:r>
            <a:br>
              <a:rPr lang="fr-FR" sz="1400" b="0"/>
            </a:br>
            <a:r>
              <a:rPr lang="fr-FR" sz="1400" b="0"/>
              <a:t>à intervalles réguliers, avec un planning défini au départ  </a:t>
            </a:r>
          </a:p>
          <a:p>
            <a:pPr lvl="2"/>
            <a:r>
              <a:rPr lang="fr-FR" sz="1400" b="0"/>
              <a:t>A vous de fixer la périodicité la plus adaptée :</a:t>
            </a:r>
            <a:br>
              <a:rPr lang="fr-FR" sz="1400" b="0"/>
            </a:br>
            <a:r>
              <a:rPr lang="fr-FR" sz="1400" b="0"/>
              <a:t>toutes les semaines, toutes les quinzaines,</a:t>
            </a:r>
            <a:br>
              <a:rPr lang="fr-FR" sz="1400" b="0"/>
            </a:br>
            <a:r>
              <a:rPr lang="fr-FR" sz="1400" b="0"/>
              <a:t>tous les mois … </a:t>
            </a:r>
          </a:p>
          <a:p>
            <a:pPr lvl="2"/>
            <a:r>
              <a:rPr lang="fr-FR" sz="1400" b="0"/>
              <a:t>Le tableau qui suit permet de faire le point</a:t>
            </a:r>
            <a:br>
              <a:rPr lang="fr-FR" sz="1400" b="0"/>
            </a:br>
            <a:r>
              <a:rPr lang="fr-FR" sz="1400" b="0"/>
              <a:t>sur les acquis du salarié tutoré, de repérer les points restant à renforcer et de définir des actions concrètes pour l’accompagner dans ses apprentissages </a:t>
            </a:r>
          </a:p>
          <a:p>
            <a:pPr lvl="2"/>
            <a:r>
              <a:rPr lang="fr-FR" sz="1400" b="0"/>
              <a:t>Il peut également être utilisé pour échanger</a:t>
            </a:r>
            <a:br>
              <a:rPr lang="fr-FR" sz="1400" b="0"/>
            </a:br>
            <a:r>
              <a:rPr lang="fr-FR" sz="1400" b="0"/>
              <a:t>avec un organisme de formation</a:t>
            </a:r>
          </a:p>
        </p:txBody>
      </p:sp>
      <p:sp>
        <p:nvSpPr>
          <p:cNvPr id="7" name="Espace réservé du contenu 6">
            <a:extLst>
              <a:ext uri="{FF2B5EF4-FFF2-40B4-BE49-F238E27FC236}">
                <a16:creationId xmlns:a16="http://schemas.microsoft.com/office/drawing/2014/main" id="{1CD98BE3-43E9-4E6E-8BE4-DC50032D73A7}"/>
              </a:ext>
            </a:extLst>
          </p:cNvPr>
          <p:cNvSpPr>
            <a:spLocks noGrp="1"/>
          </p:cNvSpPr>
          <p:nvPr>
            <p:ph sz="half" idx="2"/>
          </p:nvPr>
        </p:nvSpPr>
        <p:spPr>
          <a:xfrm>
            <a:off x="6587998" y="2396970"/>
            <a:ext cx="4860000" cy="3669528"/>
          </a:xfrm>
        </p:spPr>
        <p:txBody>
          <a:bodyPr>
            <a:noAutofit/>
          </a:bodyPr>
          <a:lstStyle/>
          <a:p>
            <a:pPr lvl="2"/>
            <a:r>
              <a:rPr lang="fr-FR" sz="1400" b="0"/>
              <a:t>Pour plus d’efficacité, demandez au salarié tutoré de le remplir de son côté avant de faire le point avec lui </a:t>
            </a:r>
          </a:p>
          <a:p>
            <a:pPr lvl="2"/>
            <a:r>
              <a:rPr lang="fr-FR" sz="1400" b="0"/>
              <a:t>Préparez-le de votre côté également,</a:t>
            </a:r>
            <a:br>
              <a:rPr lang="fr-FR" sz="1400" b="0"/>
            </a:br>
            <a:r>
              <a:rPr lang="fr-FR" sz="1400" b="0"/>
              <a:t>grâce aux observations que vous aurez réalisées </a:t>
            </a:r>
          </a:p>
          <a:p>
            <a:pPr lvl="2"/>
            <a:r>
              <a:rPr lang="fr-FR" sz="1400" b="0"/>
              <a:t>Le renseignement de cet outil s’effectue de manière concertée entre le tuteur et le salarié tutoré </a:t>
            </a:r>
          </a:p>
          <a:p>
            <a:pPr lvl="2"/>
            <a:r>
              <a:rPr lang="fr-FR" sz="1400" b="0"/>
              <a:t>Il est important de conserver les outils renseignés tout au long du tutorat. Ils seront utiles pour justifier, en cas de contrôle de l’administration, de la réalité de la mission tutorale et de la qualité du processus d’intégration mis</a:t>
            </a:r>
            <a:br>
              <a:rPr lang="fr-FR" sz="1400" b="0"/>
            </a:br>
            <a:r>
              <a:rPr lang="fr-FR" sz="1400" b="0"/>
              <a:t>en œuvre pour les nouveaux salariés.</a:t>
            </a:r>
          </a:p>
        </p:txBody>
      </p:sp>
      <p:sp>
        <p:nvSpPr>
          <p:cNvPr id="8" name="Rectangle 7">
            <a:extLst>
              <a:ext uri="{FF2B5EF4-FFF2-40B4-BE49-F238E27FC236}">
                <a16:creationId xmlns:a16="http://schemas.microsoft.com/office/drawing/2014/main" id="{59C607E2-0AC4-4CEB-906A-4E644B827CB8}"/>
              </a:ext>
            </a:extLst>
          </p:cNvPr>
          <p:cNvSpPr/>
          <p:nvPr/>
        </p:nvSpPr>
        <p:spPr>
          <a:xfrm>
            <a:off x="1524000" y="1613852"/>
            <a:ext cx="9143999" cy="276999"/>
          </a:xfrm>
          <a:prstGeom prst="rect">
            <a:avLst/>
          </a:prstGeom>
        </p:spPr>
        <p:txBody>
          <a:bodyPr wrap="square">
            <a:spAutoFit/>
          </a:bodyPr>
          <a:lstStyle/>
          <a:p>
            <a:pPr marL="0" lvl="2" algn="ctr">
              <a:spcBef>
                <a:spcPts val="600"/>
              </a:spcBef>
              <a:spcAft>
                <a:spcPts val="600"/>
              </a:spcAft>
              <a:buClr>
                <a:srgbClr val="0086B5"/>
              </a:buClr>
            </a:pPr>
            <a:r>
              <a:rPr lang="fr-FR" sz="1200" b="1" cap="small">
                <a:solidFill>
                  <a:srgbClr val="00A79B"/>
                </a:solidFill>
              </a:rPr>
              <a:t>XXXXXXX</a:t>
            </a:r>
          </a:p>
        </p:txBody>
      </p:sp>
    </p:spTree>
    <p:extLst>
      <p:ext uri="{BB962C8B-B14F-4D97-AF65-F5344CB8AC3E}">
        <p14:creationId xmlns:p14="http://schemas.microsoft.com/office/powerpoint/2010/main" val="282375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862D928-38D3-42CB-A35D-7D127B116A7A}"/>
              </a:ext>
            </a:extLst>
          </p:cNvPr>
          <p:cNvSpPr>
            <a:spLocks noGrp="1"/>
          </p:cNvSpPr>
          <p:nvPr>
            <p:ph type="title"/>
          </p:nvPr>
        </p:nvSpPr>
        <p:spPr/>
        <p:txBody>
          <a:bodyPr/>
          <a:lstStyle/>
          <a:p>
            <a:endParaRPr lang="fr-FR"/>
          </a:p>
        </p:txBody>
      </p:sp>
      <p:graphicFrame>
        <p:nvGraphicFramePr>
          <p:cNvPr id="6" name="Tableau 5">
            <a:extLst>
              <a:ext uri="{FF2B5EF4-FFF2-40B4-BE49-F238E27FC236}">
                <a16:creationId xmlns:a16="http://schemas.microsoft.com/office/drawing/2014/main" id="{17609B65-68B8-4A42-84C5-E925AFCE76D3}"/>
              </a:ext>
            </a:extLst>
          </p:cNvPr>
          <p:cNvGraphicFramePr>
            <a:graphicFrameLocks noGrp="1"/>
          </p:cNvGraphicFramePr>
          <p:nvPr>
            <p:extLst>
              <p:ext uri="{D42A27DB-BD31-4B8C-83A1-F6EECF244321}">
                <p14:modId xmlns:p14="http://schemas.microsoft.com/office/powerpoint/2010/main" val="3713577253"/>
              </p:ext>
            </p:extLst>
          </p:nvPr>
        </p:nvGraphicFramePr>
        <p:xfrm>
          <a:off x="655990" y="1881784"/>
          <a:ext cx="8712970" cy="4395447"/>
        </p:xfrm>
        <a:graphic>
          <a:graphicData uri="http://schemas.openxmlformats.org/drawingml/2006/table">
            <a:tbl>
              <a:tblPr firstRow="1" bandRow="1">
                <a:tableStyleId>{2D5ABB26-0587-4C30-8999-92F81FD0307C}</a:tableStyleId>
              </a:tblPr>
              <a:tblGrid>
                <a:gridCol w="1244710">
                  <a:extLst>
                    <a:ext uri="{9D8B030D-6E8A-4147-A177-3AD203B41FA5}">
                      <a16:colId xmlns:a16="http://schemas.microsoft.com/office/drawing/2014/main" val="20000"/>
                    </a:ext>
                  </a:extLst>
                </a:gridCol>
                <a:gridCol w="1244710">
                  <a:extLst>
                    <a:ext uri="{9D8B030D-6E8A-4147-A177-3AD203B41FA5}">
                      <a16:colId xmlns:a16="http://schemas.microsoft.com/office/drawing/2014/main" val="20001"/>
                    </a:ext>
                  </a:extLst>
                </a:gridCol>
                <a:gridCol w="1244710">
                  <a:extLst>
                    <a:ext uri="{9D8B030D-6E8A-4147-A177-3AD203B41FA5}">
                      <a16:colId xmlns:a16="http://schemas.microsoft.com/office/drawing/2014/main" val="20002"/>
                    </a:ext>
                  </a:extLst>
                </a:gridCol>
                <a:gridCol w="1244710">
                  <a:extLst>
                    <a:ext uri="{9D8B030D-6E8A-4147-A177-3AD203B41FA5}">
                      <a16:colId xmlns:a16="http://schemas.microsoft.com/office/drawing/2014/main" val="20003"/>
                    </a:ext>
                  </a:extLst>
                </a:gridCol>
                <a:gridCol w="1244710">
                  <a:extLst>
                    <a:ext uri="{9D8B030D-6E8A-4147-A177-3AD203B41FA5}">
                      <a16:colId xmlns:a16="http://schemas.microsoft.com/office/drawing/2014/main" val="20004"/>
                    </a:ext>
                  </a:extLst>
                </a:gridCol>
                <a:gridCol w="1244710">
                  <a:extLst>
                    <a:ext uri="{9D8B030D-6E8A-4147-A177-3AD203B41FA5}">
                      <a16:colId xmlns:a16="http://schemas.microsoft.com/office/drawing/2014/main" val="20005"/>
                    </a:ext>
                  </a:extLst>
                </a:gridCol>
                <a:gridCol w="1244710">
                  <a:extLst>
                    <a:ext uri="{9D8B030D-6E8A-4147-A177-3AD203B41FA5}">
                      <a16:colId xmlns:a16="http://schemas.microsoft.com/office/drawing/2014/main" val="20006"/>
                    </a:ext>
                  </a:extLst>
                </a:gridCol>
              </a:tblGrid>
              <a:tr h="1465149">
                <a:tc>
                  <a:txBody>
                    <a:bodyPr/>
                    <a:lstStyle/>
                    <a:p>
                      <a:pPr algn="r">
                        <a:lnSpc>
                          <a:spcPct val="85000"/>
                        </a:lnSpc>
                      </a:pPr>
                      <a:r>
                        <a:rPr lang="fr-FR" sz="800" b="1" kern="1200">
                          <a:effectLst/>
                          <a:latin typeface="+mj-lt"/>
                        </a:rPr>
                        <a:t>Analyser son environnement et organiser son activité commerciale</a:t>
                      </a:r>
                      <a:endParaRPr lang="fr-FR" sz="800" b="1">
                        <a:latin typeface="+mj-lt"/>
                      </a:endParaRPr>
                    </a:p>
                  </a:txBody>
                  <a:tcPr marL="72000" marR="108000" marT="72000" marB="72000" anchor="ctr">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Recherche d’informations sur le secteur ou le marché</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Examen des tableaux de bord mis à sa disposition </a:t>
                      </a:r>
                    </a:p>
                  </a:txBody>
                  <a:tcPr marL="72000" marR="108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lvl="0"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Présentation du fonctionnement du logiciel de CRM </a:t>
                      </a:r>
                    </a:p>
                    <a:p>
                      <a:pPr marL="87313" lvl="0"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Présentation des tableaux de bord hebdomadaires</a:t>
                      </a:r>
                    </a:p>
                  </a:txBody>
                  <a:tcPr marL="72000" marR="108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Utilisation du logiciel de CRM pour extraire des tableaux de bord et examiner le fichier clients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Compréhension des tableaux de bord et des principaux indicateurs pour analyser les résultats commerciaux</a:t>
                      </a:r>
                    </a:p>
                  </a:txBody>
                  <a:tcPr marL="72000" marR="108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Recherche d’informations sur le secteur </a:t>
                      </a:r>
                    </a:p>
                  </a:txBody>
                  <a:tcPr marL="72000" marR="108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Echanges avec des vendeurs itinérants confirmés sur les informations qu’ils collectent sur leur secteur et sur la manière dont ils les analysent</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Observation d’entretiens périodiques entre vendeurs itinérants et chef des ventes </a:t>
                      </a:r>
                    </a:p>
                  </a:txBody>
                  <a:tcPr marL="72000" marR="108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Analyse des informations recueillies sur le secteur ou le marché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Analyse des tableaux de bord</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Propositions d’organisation de l’activité commerciale</a:t>
                      </a:r>
                    </a:p>
                  </a:txBody>
                  <a:tcPr marL="72000" marR="108000" marT="72000" marB="72000" anchor="ctr">
                    <a:lnL w="19050" cap="flat" cmpd="sng" algn="ctr">
                      <a:noFill/>
                      <a:prstDash val="solid"/>
                      <a:round/>
                      <a:headEnd type="none" w="med" len="med"/>
                      <a:tailEnd type="none" w="med" len="med"/>
                    </a:lnL>
                    <a:lnT w="1905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465149">
                <a:tc>
                  <a:txBody>
                    <a:bodyPr/>
                    <a:lstStyle/>
                    <a:p>
                      <a:pPr algn="r">
                        <a:lnSpc>
                          <a:spcPct val="85000"/>
                        </a:lnSpc>
                      </a:pPr>
                      <a:r>
                        <a:rPr lang="fr-FR" sz="800" b="1" kern="1200">
                          <a:effectLst/>
                          <a:latin typeface="+mj-lt"/>
                        </a:rPr>
                        <a:t>Apporter un conseil technique sur les produits et les services spécifiques à l’activité de l’entreprise</a:t>
                      </a:r>
                      <a:endParaRPr lang="fr-FR" sz="800" b="1">
                        <a:latin typeface="+mj-lt"/>
                      </a:endParaRPr>
                    </a:p>
                  </a:txBody>
                  <a:tcPr marL="72000" marR="108000" marT="72000" marB="72000" anchor="ctr">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Orientation des clients vers des produits adaptés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Premier niveau d’informations des clients sur les produits </a:t>
                      </a:r>
                    </a:p>
                  </a:txBody>
                  <a:tcPr marL="72000" marR="108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Catalogue produits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Travail en binôme avec l’expert produits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Visites clients en doublon avec le tuteur sur 3 semaines </a:t>
                      </a:r>
                    </a:p>
                  </a:txBody>
                  <a:tcPr marL="72000" marR="108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Identification des caractéristiques techniques des produits les plus vendus </a:t>
                      </a:r>
                    </a:p>
                  </a:txBody>
                  <a:tcPr marL="72000" marR="108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Elargissement de la connaissance produits </a:t>
                      </a:r>
                    </a:p>
                  </a:txBody>
                  <a:tcPr marL="72000" marR="108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Formation fournisseur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Formation sur les normes et réglementations avec un expert produits </a:t>
                      </a:r>
                    </a:p>
                  </a:txBody>
                  <a:tcPr marL="72000" marR="108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Prise en compte des conditions d’utilisation des produits par les clients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Suivi de l’évolution des normes et des réglementations du secteur</a:t>
                      </a:r>
                    </a:p>
                  </a:txBody>
                  <a:tcPr marL="72000" marR="108000" marT="72000" marB="72000" anchor="ctr">
                    <a:lnL w="1905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465149">
                <a:tc>
                  <a:txBody>
                    <a:bodyPr/>
                    <a:lstStyle/>
                    <a:p>
                      <a:pPr marL="0" marR="0" indent="0" algn="r" defTabSz="533735" rtl="0" eaLnBrk="1" fontAlgn="auto" latinLnBrk="0" hangingPunct="1">
                        <a:lnSpc>
                          <a:spcPct val="85000"/>
                        </a:lnSpc>
                        <a:spcBef>
                          <a:spcPts val="0"/>
                        </a:spcBef>
                        <a:spcAft>
                          <a:spcPts val="0"/>
                        </a:spcAft>
                        <a:buClrTx/>
                        <a:buSzTx/>
                        <a:buFontTx/>
                        <a:buNone/>
                        <a:tabLst/>
                        <a:defRPr/>
                      </a:pPr>
                      <a:r>
                        <a:rPr lang="fr-FR" sz="800" b="1" kern="1200">
                          <a:effectLst/>
                          <a:latin typeface="+mj-lt"/>
                        </a:rPr>
                        <a:t>Traiter les réclamations dans le respect de la relation commerciale</a:t>
                      </a:r>
                      <a:endParaRPr lang="fr-FR" sz="800" b="1" kern="1200">
                        <a:solidFill>
                          <a:schemeClr val="dk1"/>
                        </a:solidFill>
                        <a:effectLst/>
                        <a:latin typeface="+mj-lt"/>
                        <a:ea typeface="+mn-ea"/>
                        <a:cs typeface="+mn-cs"/>
                      </a:endParaRPr>
                    </a:p>
                  </a:txBody>
                  <a:tcPr marL="72000" marR="108000" marT="72000" marB="72000" anchor="ctr">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Enregistrement des réclamations clients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Transmission des informations permettant de traiter les réclamations</a:t>
                      </a:r>
                    </a:p>
                  </a:txBody>
                  <a:tcPr marL="72000" marR="108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Présentation de la procédure et des outils de suivi des réclamations  par le service qualité </a:t>
                      </a:r>
                    </a:p>
                  </a:txBody>
                  <a:tcPr marL="72000" marR="108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Identification des outils et de la procédure permettant d’enregistrer les réclamations clients </a:t>
                      </a:r>
                    </a:p>
                  </a:txBody>
                  <a:tcPr marL="72000" marR="108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Traitement des réclamations en autonomie </a:t>
                      </a:r>
                    </a:p>
                  </a:txBody>
                  <a:tcPr marL="72000" marR="108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Présentation des modalités de traitement des réclamations en réunion d’équipe </a:t>
                      </a:r>
                    </a:p>
                  </a:txBody>
                  <a:tcPr marL="72000" marR="108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Recherche d’informations pour analyser les réclamations </a:t>
                      </a:r>
                    </a:p>
                    <a:p>
                      <a:pPr marL="87313" indent="-87313" algn="l" defTabSz="914400" rtl="0" eaLnBrk="1" latinLnBrk="0" hangingPunct="1">
                        <a:lnSpc>
                          <a:spcPct val="85000"/>
                        </a:lnSpc>
                        <a:spcAft>
                          <a:spcPts val="600"/>
                        </a:spcAft>
                        <a:buFont typeface="Wingdings" panose="05000000000000000000" pitchFamily="2" charset="2"/>
                        <a:buChar char="§"/>
                      </a:pPr>
                      <a:r>
                        <a:rPr lang="fr-FR" sz="700" kern="1200">
                          <a:solidFill>
                            <a:schemeClr val="tx1"/>
                          </a:solidFill>
                          <a:latin typeface="+mj-lt"/>
                          <a:ea typeface="+mn-ea"/>
                          <a:cs typeface="+mn-cs"/>
                        </a:rPr>
                        <a:t>Traitement des réclamations de premier niveau </a:t>
                      </a:r>
                    </a:p>
                  </a:txBody>
                  <a:tcPr marL="72000" marR="108000" marT="72000" marB="72000" anchor="ctr">
                    <a:lnL w="1905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087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D2559DD7-B355-4BDC-AD44-9A4213C0D72F}"/>
              </a:ext>
            </a:extLst>
          </p:cNvPr>
          <p:cNvSpPr>
            <a:spLocks noGrp="1"/>
          </p:cNvSpPr>
          <p:nvPr>
            <p:ph type="title"/>
          </p:nvPr>
        </p:nvSpPr>
        <p:spPr/>
        <p:txBody>
          <a:bodyPr/>
          <a:lstStyle/>
          <a:p>
            <a:r>
              <a:rPr lang="fr-FR"/>
              <a:t>Introduction</a:t>
            </a:r>
          </a:p>
        </p:txBody>
      </p:sp>
      <p:sp>
        <p:nvSpPr>
          <p:cNvPr id="20" name="Espace réservé du contenu 19">
            <a:extLst>
              <a:ext uri="{FF2B5EF4-FFF2-40B4-BE49-F238E27FC236}">
                <a16:creationId xmlns:a16="http://schemas.microsoft.com/office/drawing/2014/main" id="{D56EAEA1-2DCA-4E40-87D9-429A02DC9F94}"/>
              </a:ext>
            </a:extLst>
          </p:cNvPr>
          <p:cNvSpPr>
            <a:spLocks noGrp="1"/>
          </p:cNvSpPr>
          <p:nvPr>
            <p:ph sz="half" idx="1"/>
          </p:nvPr>
        </p:nvSpPr>
        <p:spPr>
          <a:xfrm>
            <a:off x="719999" y="1825625"/>
            <a:ext cx="4860000" cy="4288848"/>
          </a:xfrm>
        </p:spPr>
        <p:txBody>
          <a:bodyPr vert="horz" lIns="0" tIns="0" rIns="0" bIns="0" rtlCol="0" anchor="t">
            <a:normAutofit/>
          </a:bodyPr>
          <a:lstStyle/>
          <a:p>
            <a:pPr lvl="1"/>
            <a:r>
              <a:rPr lang="fr-FR" sz="1400">
                <a:solidFill>
                  <a:srgbClr val="FF6707"/>
                </a:solidFill>
              </a:rPr>
              <a:t>Un guide et des outils qui s’adressent à tous, quelles que soient les situations de tutorat </a:t>
            </a:r>
          </a:p>
          <a:p>
            <a:r>
              <a:rPr lang="fr-FR" b="0"/>
              <a:t>Dans l’entreprise aujourd’hui, les situations de tutorat</a:t>
            </a:r>
            <a:br>
              <a:rPr lang="fr-FR" b="0"/>
            </a:br>
            <a:r>
              <a:rPr lang="fr-FR" b="0"/>
              <a:t>sont multiples : accueil d’un jeune ou d’un adulte en</a:t>
            </a:r>
            <a:br>
              <a:rPr lang="fr-FR" b="0"/>
            </a:br>
            <a:r>
              <a:rPr lang="fr-FR" b="0"/>
              <a:t>contrat de professionnalisation ou contrat d'apprentissage,</a:t>
            </a:r>
            <a:r>
              <a:rPr lang="fr-FR" b="0">
                <a:ea typeface="+mn-lt"/>
                <a:cs typeface="+mn-lt"/>
              </a:rPr>
              <a:t> d’une Pro-A Reconversion ou promotion par l'alternance</a:t>
            </a:r>
            <a:r>
              <a:rPr lang="fr-FR" b="0"/>
              <a:t>, accompagnement d’un salarié récemment recruté, appui à un salarié ayant bénéficié d’une mobilité interne ou bien encore transmission de compétences dans le cadre d’un contrat de génération.</a:t>
            </a:r>
            <a:endParaRPr lang="fr-FR" b="0">
              <a:cs typeface="Arial"/>
            </a:endParaRPr>
          </a:p>
          <a:p>
            <a:r>
              <a:rPr lang="fr-FR" b="0"/>
              <a:t>Le « guide tuteur » mis à votre disposition s’adapte à toutes</a:t>
            </a:r>
            <a:br>
              <a:rPr lang="fr-FR" b="0"/>
            </a:br>
            <a:r>
              <a:rPr lang="fr-FR" b="0"/>
              <a:t>les situations de tutorat, qu’elles s’accompagnent ou non</a:t>
            </a:r>
            <a:br>
              <a:rPr lang="fr-FR" b="0"/>
            </a:br>
            <a:r>
              <a:rPr lang="fr-FR" b="0"/>
              <a:t>d’une formation délivrée par un organisme externe ou interne. </a:t>
            </a:r>
          </a:p>
          <a:p>
            <a:r>
              <a:rPr lang="fr-FR" b="0"/>
              <a:t>Il vous sera utile dès lors que vous êtes chargé(e) d’accompagner un salarié dans votre service ou votre entreprise et de lui transmettre des compétences. </a:t>
            </a:r>
          </a:p>
          <a:p>
            <a:endParaRPr lang="fr-FR"/>
          </a:p>
        </p:txBody>
      </p:sp>
      <p:sp>
        <p:nvSpPr>
          <p:cNvPr id="21" name="Espace réservé du contenu 20">
            <a:extLst>
              <a:ext uri="{FF2B5EF4-FFF2-40B4-BE49-F238E27FC236}">
                <a16:creationId xmlns:a16="http://schemas.microsoft.com/office/drawing/2014/main" id="{26BFDDE2-5527-4D81-911E-57EA0B9F4E75}"/>
              </a:ext>
            </a:extLst>
          </p:cNvPr>
          <p:cNvSpPr>
            <a:spLocks noGrp="1"/>
          </p:cNvSpPr>
          <p:nvPr>
            <p:ph sz="half" idx="2"/>
          </p:nvPr>
        </p:nvSpPr>
        <p:spPr>
          <a:xfrm>
            <a:off x="6587998" y="1825624"/>
            <a:ext cx="4860000" cy="4288847"/>
          </a:xfrm>
        </p:spPr>
        <p:txBody>
          <a:bodyPr>
            <a:normAutofit fontScale="92500"/>
          </a:bodyPr>
          <a:lstStyle/>
          <a:p>
            <a:pPr lvl="1"/>
            <a:r>
              <a:rPr lang="fr-FR" sz="1500">
                <a:solidFill>
                  <a:srgbClr val="FF6707"/>
                </a:solidFill>
              </a:rPr>
              <a:t>Des ressources en lien avec les quatre étapes essentielles d’un bon tutorat </a:t>
            </a:r>
          </a:p>
          <a:p>
            <a:r>
              <a:rPr lang="fr-FR"/>
              <a:t>Ce « guide pratique tuteur » s’organise autour des quatre étapes essentielles d’une mission de tutorat : </a:t>
            </a:r>
          </a:p>
          <a:p>
            <a:pPr marL="411173" lvl="2" indent="-228600">
              <a:buFont typeface="+mj-lt"/>
              <a:buAutoNum type="arabicPeriod"/>
            </a:pPr>
            <a:r>
              <a:rPr lang="fr-FR" sz="1000" b="0"/>
              <a:t>La première partie, sur </a:t>
            </a:r>
            <a:r>
              <a:rPr lang="fr-FR" sz="1000" b="0">
                <a:solidFill>
                  <a:schemeClr val="accent5"/>
                </a:solidFill>
              </a:rPr>
              <a:t>l’accueil du salarié tutoré</a:t>
            </a:r>
            <a:r>
              <a:rPr lang="fr-FR" sz="1000" b="0"/>
              <a:t>, vous permettra de préparer l’arrivée du salarié que vous allez accompagner, tant sur le plan matériel qu’organisationnel, </a:t>
            </a:r>
          </a:p>
          <a:p>
            <a:pPr marL="411173" lvl="2" indent="-228600">
              <a:buFont typeface="+mj-lt"/>
              <a:buAutoNum type="arabicPeriod"/>
            </a:pPr>
            <a:r>
              <a:rPr lang="fr-FR" sz="1000" b="0"/>
              <a:t>La deuxième partie, sur </a:t>
            </a:r>
            <a:r>
              <a:rPr lang="fr-FR" sz="1000" b="0">
                <a:solidFill>
                  <a:schemeClr val="accent6"/>
                </a:solidFill>
              </a:rPr>
              <a:t>la préparation de la transmission</a:t>
            </a:r>
            <a:br>
              <a:rPr lang="fr-FR" sz="1000" b="0">
                <a:solidFill>
                  <a:schemeClr val="accent6"/>
                </a:solidFill>
              </a:rPr>
            </a:br>
            <a:r>
              <a:rPr lang="fr-FR" sz="1000" b="0">
                <a:solidFill>
                  <a:schemeClr val="accent6"/>
                </a:solidFill>
              </a:rPr>
              <a:t>des compétences</a:t>
            </a:r>
            <a:r>
              <a:rPr lang="fr-FR" sz="1000" b="0"/>
              <a:t>, met à votre disposition un ensemble de ressources qui vous permettra de cibler précisément les savoir-faire sur lesquels vous aurez besoin de concentrer vos efforts, </a:t>
            </a:r>
          </a:p>
          <a:p>
            <a:pPr marL="411173" lvl="2" indent="-228600">
              <a:buFont typeface="+mj-lt"/>
              <a:buAutoNum type="arabicPeriod"/>
            </a:pPr>
            <a:r>
              <a:rPr lang="fr-FR" sz="1000" b="0"/>
              <a:t>La troisième partie, sur </a:t>
            </a:r>
            <a:r>
              <a:rPr lang="fr-FR" sz="1000" b="0">
                <a:solidFill>
                  <a:schemeClr val="bg2"/>
                </a:solidFill>
              </a:rPr>
              <a:t>le suivi du salarié tutoré</a:t>
            </a:r>
            <a:r>
              <a:rPr lang="fr-FR" sz="1000" b="0"/>
              <a:t>, vous propose</a:t>
            </a:r>
            <a:br>
              <a:rPr lang="fr-FR" sz="1000" b="0"/>
            </a:br>
            <a:r>
              <a:rPr lang="fr-FR" sz="1000" b="0"/>
              <a:t>des outils simples qui faciliteront le suivi de l’évolution du salarié que vous allez accompagner et vous permettront de rendre compte des activités que vous avez mises en place dans le cadre de votre tutorat, </a:t>
            </a:r>
          </a:p>
          <a:p>
            <a:pPr marL="411173" lvl="2" indent="-228600">
              <a:buFont typeface="+mj-lt"/>
              <a:buAutoNum type="arabicPeriod"/>
            </a:pPr>
            <a:r>
              <a:rPr lang="fr-FR" sz="1000" b="0"/>
              <a:t>La quatrième partie, sur</a:t>
            </a:r>
            <a:r>
              <a:rPr lang="fr-FR" sz="1000" b="0">
                <a:solidFill>
                  <a:schemeClr val="accent2"/>
                </a:solidFill>
              </a:rPr>
              <a:t> l’évaluation des résultats du tutorat</a:t>
            </a:r>
            <a:r>
              <a:rPr lang="fr-FR" sz="1000" b="0"/>
              <a:t>,</a:t>
            </a:r>
            <a:br>
              <a:rPr lang="fr-FR" sz="1000" b="0"/>
            </a:br>
            <a:r>
              <a:rPr lang="fr-FR" sz="1000" b="0"/>
              <a:t>vous permettra enfin de faire le point en fin de période d’accompagnement et de préconiser, le cas échéant, des actions complémentaires afin d’assurer la parfaite intégration du salarié tutoré dans ses nouvelles fonctions. </a:t>
            </a:r>
          </a:p>
          <a:p>
            <a:endParaRPr lang="fr-FR"/>
          </a:p>
        </p:txBody>
      </p:sp>
      <p:sp>
        <p:nvSpPr>
          <p:cNvPr id="4" name="Espace réservé du pied de page 3">
            <a:extLst>
              <a:ext uri="{FF2B5EF4-FFF2-40B4-BE49-F238E27FC236}">
                <a16:creationId xmlns:a16="http://schemas.microsoft.com/office/drawing/2014/main" id="{5B70A471-DEE1-4D26-8CD7-412638EC3F77}"/>
              </a:ext>
            </a:extLst>
          </p:cNvPr>
          <p:cNvSpPr>
            <a:spLocks noGrp="1"/>
          </p:cNvSpPr>
          <p:nvPr>
            <p:ph type="ftr" sz="quarter" idx="11"/>
          </p:nvPr>
        </p:nvSpPr>
        <p:spPr/>
        <p:txBody>
          <a:bodyPr/>
          <a:lstStyle/>
          <a:p>
            <a:r>
              <a:rPr lang="fr-FR"/>
              <a:t>Titre de votre présentation</a:t>
            </a:r>
          </a:p>
        </p:txBody>
      </p:sp>
      <p:sp>
        <p:nvSpPr>
          <p:cNvPr id="5" name="Espace réservé du numéro de diapositive 4">
            <a:extLst>
              <a:ext uri="{FF2B5EF4-FFF2-40B4-BE49-F238E27FC236}">
                <a16:creationId xmlns:a16="http://schemas.microsoft.com/office/drawing/2014/main" id="{709BB953-0C2B-49C2-B636-C72D3B990401}"/>
              </a:ext>
            </a:extLst>
          </p:cNvPr>
          <p:cNvSpPr>
            <a:spLocks noGrp="1"/>
          </p:cNvSpPr>
          <p:nvPr>
            <p:ph type="sldNum" sz="quarter" idx="12"/>
          </p:nvPr>
        </p:nvSpPr>
        <p:spPr/>
        <p:txBody>
          <a:bodyPr/>
          <a:lstStyle/>
          <a:p>
            <a:fld id="{6FC0D52B-8F1C-46D1-AD6E-09D0B9F6DDB5}" type="slidenum">
              <a:rPr lang="fr-FR" smtClean="0"/>
              <a:t>2</a:t>
            </a:fld>
            <a:endParaRPr lang="fr-FR"/>
          </a:p>
        </p:txBody>
      </p:sp>
    </p:spTree>
    <p:extLst>
      <p:ext uri="{BB962C8B-B14F-4D97-AF65-F5344CB8AC3E}">
        <p14:creationId xmlns:p14="http://schemas.microsoft.com/office/powerpoint/2010/main" val="81584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6FA579-DF95-4CF4-9791-6355E899AAB0}"/>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1075148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DCD0C8F-9017-48C0-B893-97FE9D2FAB3A}"/>
              </a:ext>
            </a:extLst>
          </p:cNvPr>
          <p:cNvSpPr>
            <a:spLocks noGrp="1"/>
          </p:cNvSpPr>
          <p:nvPr>
            <p:ph type="title"/>
          </p:nvPr>
        </p:nvSpPr>
        <p:spPr/>
        <p:txBody>
          <a:bodyPr/>
          <a:lstStyle/>
          <a:p>
            <a:r>
              <a:rPr lang="fr-FR"/>
              <a:t>Faire le point</a:t>
            </a:r>
          </a:p>
        </p:txBody>
      </p:sp>
      <p:sp>
        <p:nvSpPr>
          <p:cNvPr id="6" name="Espace réservé du contenu 5">
            <a:extLst>
              <a:ext uri="{FF2B5EF4-FFF2-40B4-BE49-F238E27FC236}">
                <a16:creationId xmlns:a16="http://schemas.microsoft.com/office/drawing/2014/main" id="{6F854779-1970-466F-9684-02F8FBBC2DEF}"/>
              </a:ext>
            </a:extLst>
          </p:cNvPr>
          <p:cNvSpPr>
            <a:spLocks noGrp="1"/>
          </p:cNvSpPr>
          <p:nvPr>
            <p:ph sz="half" idx="1"/>
          </p:nvPr>
        </p:nvSpPr>
        <p:spPr>
          <a:xfrm>
            <a:off x="719999" y="2396970"/>
            <a:ext cx="4860000" cy="3669527"/>
          </a:xfrm>
        </p:spPr>
        <p:txBody>
          <a:bodyPr>
            <a:noAutofit/>
          </a:bodyPr>
          <a:lstStyle/>
          <a:p>
            <a:r>
              <a:rPr lang="fr-FR" sz="1400" b="0">
                <a:solidFill>
                  <a:srgbClr val="FF6707"/>
                </a:solidFill>
              </a:rPr>
              <a:t>Première étape : J’explique les objectifs à atteindre </a:t>
            </a:r>
          </a:p>
          <a:p>
            <a:pPr lvl="2"/>
            <a:r>
              <a:rPr lang="fr-FR" sz="1400" b="0"/>
              <a:t>Les objectifs à atteindre doivent être transparents :</a:t>
            </a:r>
            <a:br>
              <a:rPr lang="fr-FR" sz="1400" b="0"/>
            </a:br>
            <a:r>
              <a:rPr lang="fr-FR" sz="1400" b="0"/>
              <a:t>leur présentation peut s’effectuer à partir du tableau réalisé lors de l’étape précédente </a:t>
            </a:r>
          </a:p>
          <a:p>
            <a:r>
              <a:rPr lang="fr-FR" sz="1400" b="0">
                <a:solidFill>
                  <a:srgbClr val="FF6707"/>
                </a:solidFill>
              </a:rPr>
              <a:t>Deuxième étape : Le salarié tutoré découvre les activités et commence à pratiquer </a:t>
            </a:r>
          </a:p>
          <a:p>
            <a:pPr marL="285750" lvl="2" indent="-285750">
              <a:spcBef>
                <a:spcPts val="600"/>
              </a:spcBef>
              <a:buFont typeface="Arial" panose="020B0604020202020204" pitchFamily="34" charset="0"/>
              <a:buChar char="•"/>
            </a:pPr>
            <a:r>
              <a:rPr lang="fr-FR" sz="1400" b="0"/>
              <a:t>Je mets le salarié tutoré en confiance en montrant les tâches à réaliser</a:t>
            </a:r>
          </a:p>
          <a:p>
            <a:pPr marL="285750" lvl="2" indent="-285750">
              <a:spcBef>
                <a:spcPts val="600"/>
              </a:spcBef>
              <a:buFont typeface="Arial" panose="020B0604020202020204" pitchFamily="34" charset="0"/>
              <a:buChar char="•"/>
            </a:pPr>
            <a:r>
              <a:rPr lang="fr-FR" sz="1400" b="0"/>
              <a:t>J’explique les points clés, les erreurs à éviter</a:t>
            </a:r>
            <a:br>
              <a:rPr lang="fr-FR" sz="1400" b="0"/>
            </a:br>
            <a:r>
              <a:rPr lang="fr-FR" sz="1400" b="0"/>
              <a:t>et j’adapte mes explications aux besoins du salarié tutoré </a:t>
            </a:r>
          </a:p>
          <a:p>
            <a:pPr marL="285750" lvl="2" indent="-285750">
              <a:spcBef>
                <a:spcPts val="600"/>
              </a:spcBef>
              <a:buFont typeface="Arial" panose="020B0604020202020204" pitchFamily="34" charset="0"/>
              <a:buChar char="•"/>
            </a:pPr>
            <a:r>
              <a:rPr lang="fr-FR" sz="1400" b="0"/>
              <a:t>Je vérifie que les points clés sont compris</a:t>
            </a:r>
          </a:p>
          <a:p>
            <a:pPr marL="285750" lvl="2" indent="-285750">
              <a:spcBef>
                <a:spcPts val="600"/>
              </a:spcBef>
              <a:buFont typeface="Arial" panose="020B0604020202020204" pitchFamily="34" charset="0"/>
              <a:buChar char="•"/>
            </a:pPr>
            <a:r>
              <a:rPr lang="fr-FR" sz="1400" b="0"/>
              <a:t>Je m’attache à répondre aux questions</a:t>
            </a:r>
            <a:br>
              <a:rPr lang="fr-FR" sz="1400" b="0"/>
            </a:br>
            <a:r>
              <a:rPr lang="fr-FR" sz="1400" b="0"/>
              <a:t>et préoccupations de la personne tutorée </a:t>
            </a:r>
          </a:p>
        </p:txBody>
      </p:sp>
      <p:sp>
        <p:nvSpPr>
          <p:cNvPr id="7" name="Espace réservé du contenu 6">
            <a:extLst>
              <a:ext uri="{FF2B5EF4-FFF2-40B4-BE49-F238E27FC236}">
                <a16:creationId xmlns:a16="http://schemas.microsoft.com/office/drawing/2014/main" id="{1CD98BE3-43E9-4E6E-8BE4-DC50032D73A7}"/>
              </a:ext>
            </a:extLst>
          </p:cNvPr>
          <p:cNvSpPr>
            <a:spLocks noGrp="1"/>
          </p:cNvSpPr>
          <p:nvPr>
            <p:ph sz="half" idx="2"/>
          </p:nvPr>
        </p:nvSpPr>
        <p:spPr>
          <a:xfrm>
            <a:off x="6587998" y="2396970"/>
            <a:ext cx="4860000" cy="3669528"/>
          </a:xfrm>
        </p:spPr>
        <p:txBody>
          <a:bodyPr>
            <a:noAutofit/>
          </a:bodyPr>
          <a:lstStyle/>
          <a:p>
            <a:r>
              <a:rPr lang="fr-FR" sz="1400" b="0">
                <a:solidFill>
                  <a:srgbClr val="FF6707"/>
                </a:solidFill>
              </a:rPr>
              <a:t>Troisième étape : Le salarié tutoré réalise certaines activités en autonomie  </a:t>
            </a:r>
          </a:p>
          <a:p>
            <a:pPr marL="285750" lvl="2" indent="-285750">
              <a:spcBef>
                <a:spcPts val="600"/>
              </a:spcBef>
              <a:buFont typeface="Arial" panose="020B0604020202020204" pitchFamily="34" charset="0"/>
              <a:buChar char="•"/>
            </a:pPr>
            <a:r>
              <a:rPr lang="fr-FR" sz="1400" b="0"/>
              <a:t>Je fais avec, puis, dès que possible, je fais faire</a:t>
            </a:r>
          </a:p>
          <a:p>
            <a:pPr marL="285750" lvl="2" indent="-285750">
              <a:spcBef>
                <a:spcPts val="600"/>
              </a:spcBef>
              <a:buFont typeface="Arial" panose="020B0604020202020204" pitchFamily="34" charset="0"/>
              <a:buChar char="•"/>
            </a:pPr>
            <a:r>
              <a:rPr lang="fr-FR" sz="1400" b="0"/>
              <a:t>Je guide et j’indique ce qui est bien fait et ce qui doit être amélioré, je conseille, j’explique, j’encourage</a:t>
            </a:r>
          </a:p>
          <a:p>
            <a:pPr marL="285750" lvl="2" indent="-285750">
              <a:spcBef>
                <a:spcPts val="600"/>
              </a:spcBef>
              <a:buFont typeface="Arial" panose="020B0604020202020204" pitchFamily="34" charset="0"/>
              <a:buChar char="•"/>
            </a:pPr>
            <a:r>
              <a:rPr lang="fr-FR" sz="1400" b="0"/>
              <a:t>Je fais faire en autonomie et je contrôle</a:t>
            </a:r>
          </a:p>
          <a:p>
            <a:r>
              <a:rPr lang="fr-FR" sz="1400" b="0">
                <a:solidFill>
                  <a:srgbClr val="FF6707"/>
                </a:solidFill>
              </a:rPr>
              <a:t>Quatrième étape : Le salarié tutoré progresse en autonomie et rencontre des situations nouvelles  </a:t>
            </a:r>
          </a:p>
          <a:p>
            <a:pPr marL="285750" lvl="2" indent="-285750">
              <a:spcBef>
                <a:spcPts val="600"/>
              </a:spcBef>
              <a:buFont typeface="Arial" panose="020B0604020202020204" pitchFamily="34" charset="0"/>
              <a:buChar char="•"/>
            </a:pPr>
            <a:r>
              <a:rPr lang="fr-FR" sz="1400" b="0"/>
              <a:t>Je confie des activités de complexité croissante</a:t>
            </a:r>
          </a:p>
          <a:p>
            <a:pPr marL="285750" lvl="2" indent="-285750">
              <a:spcBef>
                <a:spcPts val="600"/>
              </a:spcBef>
              <a:buFont typeface="Arial" panose="020B0604020202020204" pitchFamily="34" charset="0"/>
              <a:buChar char="•"/>
            </a:pPr>
            <a:r>
              <a:rPr lang="fr-FR" sz="1400" b="0"/>
              <a:t> J’interviens à la demande en apportant de nouvelles explications plus complètes</a:t>
            </a:r>
          </a:p>
          <a:p>
            <a:pPr marL="285750" lvl="2" indent="-285750">
              <a:spcBef>
                <a:spcPts val="600"/>
              </a:spcBef>
              <a:buFont typeface="Arial" panose="020B0604020202020204" pitchFamily="34" charset="0"/>
              <a:buChar char="•"/>
            </a:pPr>
            <a:r>
              <a:rPr lang="fr-FR" sz="1400" b="0"/>
              <a:t>Je contrôle le résultat</a:t>
            </a:r>
          </a:p>
          <a:p>
            <a:pPr marL="285750" lvl="2" indent="-285750">
              <a:spcBef>
                <a:spcPts val="600"/>
              </a:spcBef>
              <a:buFont typeface="Arial" panose="020B0604020202020204" pitchFamily="34" charset="0"/>
              <a:buChar char="•"/>
            </a:pPr>
            <a:r>
              <a:rPr lang="fr-FR" sz="1400" b="0"/>
              <a:t>J’analyse avec le salarié tutoré les réussites et les écarts</a:t>
            </a:r>
          </a:p>
        </p:txBody>
      </p:sp>
      <p:sp>
        <p:nvSpPr>
          <p:cNvPr id="8" name="Rectangle 7">
            <a:extLst>
              <a:ext uri="{FF2B5EF4-FFF2-40B4-BE49-F238E27FC236}">
                <a16:creationId xmlns:a16="http://schemas.microsoft.com/office/drawing/2014/main" id="{59C607E2-0AC4-4CEB-906A-4E644B827CB8}"/>
              </a:ext>
            </a:extLst>
          </p:cNvPr>
          <p:cNvSpPr/>
          <p:nvPr/>
        </p:nvSpPr>
        <p:spPr>
          <a:xfrm>
            <a:off x="1524000" y="1613852"/>
            <a:ext cx="9143999" cy="276999"/>
          </a:xfrm>
          <a:prstGeom prst="rect">
            <a:avLst/>
          </a:prstGeom>
        </p:spPr>
        <p:txBody>
          <a:bodyPr wrap="square">
            <a:spAutoFit/>
          </a:bodyPr>
          <a:lstStyle/>
          <a:p>
            <a:pPr marL="0" lvl="2" algn="ctr">
              <a:spcBef>
                <a:spcPts val="600"/>
              </a:spcBef>
              <a:spcAft>
                <a:spcPts val="600"/>
              </a:spcAft>
              <a:buClr>
                <a:srgbClr val="0086B5"/>
              </a:buClr>
            </a:pPr>
            <a:r>
              <a:rPr lang="fr-FR" sz="1200" b="1" cap="small">
                <a:solidFill>
                  <a:srgbClr val="00A79B"/>
                </a:solidFill>
              </a:rPr>
              <a:t>Conseils méthodologiques à destination des tuteurs</a:t>
            </a:r>
          </a:p>
        </p:txBody>
      </p:sp>
    </p:spTree>
    <p:extLst>
      <p:ext uri="{BB962C8B-B14F-4D97-AF65-F5344CB8AC3E}">
        <p14:creationId xmlns:p14="http://schemas.microsoft.com/office/powerpoint/2010/main" val="59544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F60AD1C7-4061-4BDE-9130-10959BF13BFD}"/>
              </a:ext>
            </a:extLst>
          </p:cNvPr>
          <p:cNvSpPr>
            <a:spLocks noGrp="1"/>
          </p:cNvSpPr>
          <p:nvPr>
            <p:ph type="body" idx="1"/>
          </p:nvPr>
        </p:nvSpPr>
        <p:spPr/>
        <p:txBody>
          <a:bodyPr/>
          <a:lstStyle/>
          <a:p>
            <a:r>
              <a:rPr lang="fr-FR"/>
              <a:t>J’évalue le résultat de mes interventions</a:t>
            </a:r>
          </a:p>
        </p:txBody>
      </p:sp>
      <p:sp>
        <p:nvSpPr>
          <p:cNvPr id="5" name="Titre 4">
            <a:extLst>
              <a:ext uri="{FF2B5EF4-FFF2-40B4-BE49-F238E27FC236}">
                <a16:creationId xmlns:a16="http://schemas.microsoft.com/office/drawing/2014/main" id="{18B1B5AC-88DB-4CF7-B8C5-B10DAB98463A}"/>
              </a:ext>
            </a:extLst>
          </p:cNvPr>
          <p:cNvSpPr>
            <a:spLocks noGrp="1"/>
          </p:cNvSpPr>
          <p:nvPr>
            <p:ph type="title"/>
          </p:nvPr>
        </p:nvSpPr>
        <p:spPr/>
        <p:txBody>
          <a:bodyPr/>
          <a:lstStyle/>
          <a:p>
            <a:r>
              <a:rPr lang="fr-FR"/>
              <a:t>04</a:t>
            </a:r>
          </a:p>
        </p:txBody>
      </p:sp>
      <p:pic>
        <p:nvPicPr>
          <p:cNvPr id="9" name="Espace réservé pour une image  8" descr="Une image contenant personne, transport&#10;&#10;Description générée automatiquement">
            <a:extLst>
              <a:ext uri="{FF2B5EF4-FFF2-40B4-BE49-F238E27FC236}">
                <a16:creationId xmlns:a16="http://schemas.microsoft.com/office/drawing/2014/main" id="{036021F9-B3F6-4DCE-B8C7-44BDDD6DFD4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33" r="20333"/>
          <a:stretch>
            <a:fillRect/>
          </a:stretch>
        </p:blipFill>
        <p:spPr/>
      </p:pic>
      <p:grpSp>
        <p:nvGrpSpPr>
          <p:cNvPr id="10" name="Groupe 9">
            <a:extLst>
              <a:ext uri="{FF2B5EF4-FFF2-40B4-BE49-F238E27FC236}">
                <a16:creationId xmlns:a16="http://schemas.microsoft.com/office/drawing/2014/main" id="{7573C3C8-3EC1-4420-B304-40E7483CF99A}"/>
              </a:ext>
            </a:extLst>
          </p:cNvPr>
          <p:cNvGrpSpPr/>
          <p:nvPr/>
        </p:nvGrpSpPr>
        <p:grpSpPr>
          <a:xfrm>
            <a:off x="1511300" y="4551403"/>
            <a:ext cx="3073400" cy="2571750"/>
            <a:chOff x="0" y="0"/>
            <a:chExt cx="3073400" cy="2571750"/>
          </a:xfrm>
        </p:grpSpPr>
        <p:sp>
          <p:nvSpPr>
            <p:cNvPr id="11" name="Freeform 6">
              <a:extLst>
                <a:ext uri="{FF2B5EF4-FFF2-40B4-BE49-F238E27FC236}">
                  <a16:creationId xmlns:a16="http://schemas.microsoft.com/office/drawing/2014/main" id="{C80CBAAD-5BBE-4EBB-843B-435E1FCADE2D}"/>
                </a:ext>
              </a:extLst>
            </p:cNvPr>
            <p:cNvSpPr>
              <a:spLocks/>
            </p:cNvSpPr>
            <p:nvPr/>
          </p:nvSpPr>
          <p:spPr bwMode="auto">
            <a:xfrm>
              <a:off x="0" y="0"/>
              <a:ext cx="3073400" cy="2571750"/>
            </a:xfrm>
            <a:custGeom>
              <a:avLst/>
              <a:gdLst>
                <a:gd name="T0" fmla="*/ 1824 w 1824"/>
                <a:gd name="T1" fmla="*/ 1195 h 1315"/>
                <a:gd name="T2" fmla="*/ 1741 w 1824"/>
                <a:gd name="T3" fmla="*/ 0 h 1315"/>
                <a:gd name="T4" fmla="*/ 0 w 1824"/>
                <a:gd name="T5" fmla="*/ 0 h 1315"/>
                <a:gd name="T6" fmla="*/ 93 w 1824"/>
                <a:gd name="T7" fmla="*/ 1315 h 1315"/>
                <a:gd name="T8" fmla="*/ 1824 w 1824"/>
                <a:gd name="T9" fmla="*/ 1195 h 1315"/>
              </a:gdLst>
              <a:ahLst/>
              <a:cxnLst>
                <a:cxn ang="0">
                  <a:pos x="T0" y="T1"/>
                </a:cxn>
                <a:cxn ang="0">
                  <a:pos x="T2" y="T3"/>
                </a:cxn>
                <a:cxn ang="0">
                  <a:pos x="T4" y="T5"/>
                </a:cxn>
                <a:cxn ang="0">
                  <a:pos x="T6" y="T7"/>
                </a:cxn>
                <a:cxn ang="0">
                  <a:pos x="T8" y="T9"/>
                </a:cxn>
              </a:cxnLst>
              <a:rect l="0" t="0" r="r" b="b"/>
              <a:pathLst>
                <a:path w="1824" h="1315">
                  <a:moveTo>
                    <a:pt x="1824" y="1195"/>
                  </a:moveTo>
                  <a:lnTo>
                    <a:pt x="1741" y="0"/>
                  </a:lnTo>
                  <a:lnTo>
                    <a:pt x="0" y="0"/>
                  </a:lnTo>
                  <a:lnTo>
                    <a:pt x="93" y="1315"/>
                  </a:lnTo>
                  <a:lnTo>
                    <a:pt x="1824" y="1195"/>
                  </a:lnTo>
                  <a:close/>
                </a:path>
              </a:pathLst>
            </a:custGeom>
            <a:solidFill>
              <a:schemeClr val="bg1"/>
            </a:solidFill>
            <a:ln w="12700">
              <a:noFill/>
            </a:ln>
            <a:effectLst/>
          </p:spPr>
          <p:txBody>
            <a:bodyPr vert="horz" wrap="square" lIns="91440" tIns="45720" rIns="91440" bIns="45720" numCol="1" anchor="t" anchorCtr="0" compatLnSpc="1">
              <a:prstTxWarp prst="textNoShape">
                <a:avLst/>
              </a:prstTxWarp>
            </a:bodyPr>
            <a:lstStyle/>
            <a:p>
              <a:endParaRPr lang="fr-FR"/>
            </a:p>
          </p:txBody>
        </p:sp>
        <p:sp>
          <p:nvSpPr>
            <p:cNvPr id="12" name="Rectangle 11">
              <a:extLst>
                <a:ext uri="{FF2B5EF4-FFF2-40B4-BE49-F238E27FC236}">
                  <a16:creationId xmlns:a16="http://schemas.microsoft.com/office/drawing/2014/main" id="{5D3758F6-8FE0-4EBB-95E2-E508BBA76980}"/>
                </a:ext>
              </a:extLst>
            </p:cNvPr>
            <p:cNvSpPr/>
            <p:nvPr/>
          </p:nvSpPr>
          <p:spPr>
            <a:xfrm>
              <a:off x="206839" y="272009"/>
              <a:ext cx="1985502" cy="246221"/>
            </a:xfrm>
            <a:prstGeom prst="rect">
              <a:avLst/>
            </a:prstGeom>
          </p:spPr>
          <p:txBody>
            <a:bodyPr wrap="square">
              <a:spAutoFit/>
            </a:bodyPr>
            <a:lstStyle/>
            <a:p>
              <a:r>
                <a:rPr lang="fr-FR" sz="1000" b="1">
                  <a:solidFill>
                    <a:schemeClr val="accent5"/>
                  </a:solidFill>
                </a:rPr>
                <a:t>SALARIÉ(E) TUTORÉ(E)</a:t>
              </a:r>
            </a:p>
          </p:txBody>
        </p:sp>
        <p:sp>
          <p:nvSpPr>
            <p:cNvPr id="13" name="Rectangle 12">
              <a:extLst>
                <a:ext uri="{FF2B5EF4-FFF2-40B4-BE49-F238E27FC236}">
                  <a16:creationId xmlns:a16="http://schemas.microsoft.com/office/drawing/2014/main" id="{A731AE8E-BF33-4281-9F06-26EA5E5BB9E0}"/>
                </a:ext>
              </a:extLst>
            </p:cNvPr>
            <p:cNvSpPr/>
            <p:nvPr/>
          </p:nvSpPr>
          <p:spPr>
            <a:xfrm>
              <a:off x="205242" y="507890"/>
              <a:ext cx="2435239" cy="869469"/>
            </a:xfrm>
            <a:prstGeom prst="rect">
              <a:avLst/>
            </a:prstGeom>
          </p:spPr>
          <p:txBody>
            <a:bodyPr wrap="square" anchor="t">
              <a:spAutoFit/>
            </a:bodyPr>
            <a:lstStyle/>
            <a:p>
              <a:pPr>
                <a:lnSpc>
                  <a:spcPct val="90000"/>
                </a:lnSpc>
                <a:spcAft>
                  <a:spcPts val="600"/>
                </a:spcAft>
              </a:pPr>
              <a:r>
                <a:rPr lang="fr-FR" sz="900" b="1"/>
                <a:t>Nom et Prénom : </a:t>
              </a:r>
            </a:p>
            <a:p>
              <a:pPr>
                <a:lnSpc>
                  <a:spcPct val="90000"/>
                </a:lnSpc>
                <a:spcAft>
                  <a:spcPts val="600"/>
                </a:spcAft>
              </a:pPr>
              <a:r>
                <a:rPr lang="fr-FR" sz="900" b="1"/>
                <a:t>Certification préparée :</a:t>
              </a:r>
            </a:p>
            <a:p>
              <a:pPr>
                <a:lnSpc>
                  <a:spcPct val="90000"/>
                </a:lnSpc>
                <a:spcAft>
                  <a:spcPts val="600"/>
                </a:spcAft>
              </a:pPr>
              <a:r>
                <a:rPr lang="fr-FR" sz="900" b="1"/>
                <a:t>Organisme de Formation (OF) : </a:t>
              </a:r>
              <a:br>
                <a:rPr lang="fr-FR" sz="900" b="1"/>
              </a:br>
              <a:br>
                <a:rPr lang="fr-FR" sz="900" b="1"/>
              </a:br>
              <a:r>
                <a:rPr lang="fr-FR" sz="900" b="1"/>
                <a:t>Contact au sein de l’OF (Nom/mail/tel) :</a:t>
              </a:r>
              <a:endParaRPr lang="fr-FR" sz="900">
                <a:solidFill>
                  <a:schemeClr val="tx1">
                    <a:lumMod val="50000"/>
                    <a:lumOff val="50000"/>
                  </a:schemeClr>
                </a:solidFill>
              </a:endParaRPr>
            </a:p>
          </p:txBody>
        </p:sp>
        <p:sp>
          <p:nvSpPr>
            <p:cNvPr id="14" name="Espace réservé du texte 37">
              <a:extLst>
                <a:ext uri="{FF2B5EF4-FFF2-40B4-BE49-F238E27FC236}">
                  <a16:creationId xmlns:a16="http://schemas.microsoft.com/office/drawing/2014/main" id="{660223F5-2EBD-410C-B455-57FA9CFAF500}"/>
                </a:ext>
              </a:extLst>
            </p:cNvPr>
            <p:cNvSpPr txBox="1">
              <a:spLocks/>
            </p:cNvSpPr>
            <p:nvPr/>
          </p:nvSpPr>
          <p:spPr>
            <a:xfrm>
              <a:off x="1056305" y="523827"/>
              <a:ext cx="1626642"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00"/>
                <a:t>Taper le texte ici</a:t>
              </a:r>
            </a:p>
          </p:txBody>
        </p:sp>
        <p:sp>
          <p:nvSpPr>
            <p:cNvPr id="15" name="Espace réservé du texte 37">
              <a:extLst>
                <a:ext uri="{FF2B5EF4-FFF2-40B4-BE49-F238E27FC236}">
                  <a16:creationId xmlns:a16="http://schemas.microsoft.com/office/drawing/2014/main" id="{115357C0-44DD-442A-B45A-C69248F5158A}"/>
                </a:ext>
              </a:extLst>
            </p:cNvPr>
            <p:cNvSpPr txBox="1">
              <a:spLocks/>
            </p:cNvSpPr>
            <p:nvPr/>
          </p:nvSpPr>
          <p:spPr>
            <a:xfrm>
              <a:off x="1600200" y="723402"/>
              <a:ext cx="1245523"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16" name="Espace réservé du texte 37">
              <a:extLst>
                <a:ext uri="{FF2B5EF4-FFF2-40B4-BE49-F238E27FC236}">
                  <a16:creationId xmlns:a16="http://schemas.microsoft.com/office/drawing/2014/main" id="{3C7C5D88-18EF-42E1-AF49-A877ADD16F2B}"/>
                </a:ext>
              </a:extLst>
            </p:cNvPr>
            <p:cNvSpPr txBox="1">
              <a:spLocks/>
            </p:cNvSpPr>
            <p:nvPr/>
          </p:nvSpPr>
          <p:spPr>
            <a:xfrm>
              <a:off x="216028" y="1058914"/>
              <a:ext cx="2473269" cy="144016"/>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17" name="Espace réservé du texte 37">
              <a:extLst>
                <a:ext uri="{FF2B5EF4-FFF2-40B4-BE49-F238E27FC236}">
                  <a16:creationId xmlns:a16="http://schemas.microsoft.com/office/drawing/2014/main" id="{0013BB89-7620-4B6E-998E-161A9197185A}"/>
                </a:ext>
              </a:extLst>
            </p:cNvPr>
            <p:cNvSpPr txBox="1">
              <a:spLocks/>
            </p:cNvSpPr>
            <p:nvPr/>
          </p:nvSpPr>
          <p:spPr>
            <a:xfrm>
              <a:off x="216028" y="1391801"/>
              <a:ext cx="2469299" cy="105245"/>
            </a:xfrm>
            <a:prstGeom prst="rect">
              <a:avLst/>
            </a:prstGeom>
          </p:spPr>
          <p:txBody>
            <a:bodyPr tIns="0" bIns="0" anchor="t"/>
            <a:lstStyle>
              <a:lvl1pPr marL="0" marR="0" indent="0" algn="l" defTabSz="914400" rtl="0" eaLnBrk="1" fontAlgn="auto" latinLnBrk="0" hangingPunct="1">
                <a:lnSpc>
                  <a:spcPct val="70000"/>
                </a:lnSpc>
                <a:spcBef>
                  <a:spcPts val="0"/>
                </a:spcBef>
                <a:spcAft>
                  <a:spcPts val="0"/>
                </a:spcAft>
                <a:buClrTx/>
                <a:buSzTx/>
                <a:buFont typeface="Arial" panose="020B0604020202020204" pitchFamily="34" charset="0"/>
                <a:buNone/>
                <a:tabLst/>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00"/>
                <a:t>Taper le texte ici</a:t>
              </a:r>
            </a:p>
          </p:txBody>
        </p:sp>
        <p:sp>
          <p:nvSpPr>
            <p:cNvPr id="18" name="Espace réservé du texte 37">
              <a:extLst>
                <a:ext uri="{FF2B5EF4-FFF2-40B4-BE49-F238E27FC236}">
                  <a16:creationId xmlns:a16="http://schemas.microsoft.com/office/drawing/2014/main" id="{D44E18A1-D211-406B-9BA9-B5A350660BBB}"/>
                </a:ext>
              </a:extLst>
            </p:cNvPr>
            <p:cNvSpPr txBox="1">
              <a:spLocks/>
            </p:cNvSpPr>
            <p:nvPr/>
          </p:nvSpPr>
          <p:spPr>
            <a:xfrm>
              <a:off x="216028" y="1594638"/>
              <a:ext cx="2469299" cy="105245"/>
            </a:xfrm>
            <a:prstGeom prst="rect">
              <a:avLst/>
            </a:prstGeom>
          </p:spPr>
          <p:txBody>
            <a:bodyPr tIns="0" bIns="0" anchor="t"/>
            <a:lstStyle>
              <a:lvl1pPr marL="0" marR="0" indent="0" algn="l" defTabSz="914400" rtl="0" eaLnBrk="1" fontAlgn="auto" latinLnBrk="0" hangingPunct="1">
                <a:lnSpc>
                  <a:spcPct val="70000"/>
                </a:lnSpc>
                <a:spcBef>
                  <a:spcPts val="0"/>
                </a:spcBef>
                <a:spcAft>
                  <a:spcPts val="0"/>
                </a:spcAft>
                <a:buClrTx/>
                <a:buSzTx/>
                <a:buFont typeface="Arial" panose="020B0604020202020204" pitchFamily="34" charset="0"/>
                <a:buNone/>
                <a:tabLst/>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00"/>
                <a:t>Taper le texte ici</a:t>
              </a:r>
            </a:p>
          </p:txBody>
        </p:sp>
        <p:sp>
          <p:nvSpPr>
            <p:cNvPr id="19" name="Espace réservé du texte 37">
              <a:extLst>
                <a:ext uri="{FF2B5EF4-FFF2-40B4-BE49-F238E27FC236}">
                  <a16:creationId xmlns:a16="http://schemas.microsoft.com/office/drawing/2014/main" id="{EBEB0879-3F71-4FD1-9509-FC695876E0F6}"/>
                </a:ext>
              </a:extLst>
            </p:cNvPr>
            <p:cNvSpPr txBox="1">
              <a:spLocks/>
            </p:cNvSpPr>
            <p:nvPr/>
          </p:nvSpPr>
          <p:spPr>
            <a:xfrm>
              <a:off x="216028" y="1832215"/>
              <a:ext cx="2469299" cy="105245"/>
            </a:xfrm>
            <a:prstGeom prst="rect">
              <a:avLst/>
            </a:prstGeom>
          </p:spPr>
          <p:txBody>
            <a:bodyPr tIns="0" bIns="0" anchor="t"/>
            <a:lstStyle>
              <a:lvl1pPr marL="0" marR="0" indent="0" algn="l" defTabSz="914400" rtl="0" eaLnBrk="1" fontAlgn="auto" latinLnBrk="0" hangingPunct="1">
                <a:lnSpc>
                  <a:spcPct val="70000"/>
                </a:lnSpc>
                <a:spcBef>
                  <a:spcPts val="0"/>
                </a:spcBef>
                <a:spcAft>
                  <a:spcPts val="0"/>
                </a:spcAft>
                <a:buClrTx/>
                <a:buSzTx/>
                <a:buFont typeface="Arial" panose="020B0604020202020204" pitchFamily="34" charset="0"/>
                <a:buNone/>
                <a:tabLst/>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00"/>
                <a:t>Taper le texte ici</a:t>
              </a:r>
            </a:p>
          </p:txBody>
        </p:sp>
      </p:grpSp>
    </p:spTree>
    <p:extLst>
      <p:ext uri="{BB962C8B-B14F-4D97-AF65-F5344CB8AC3E}">
        <p14:creationId xmlns:p14="http://schemas.microsoft.com/office/powerpoint/2010/main" val="371979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DCD0C8F-9017-48C0-B893-97FE9D2FAB3A}"/>
              </a:ext>
            </a:extLst>
          </p:cNvPr>
          <p:cNvSpPr>
            <a:spLocks noGrp="1"/>
          </p:cNvSpPr>
          <p:nvPr>
            <p:ph type="title"/>
          </p:nvPr>
        </p:nvSpPr>
        <p:spPr/>
        <p:txBody>
          <a:bodyPr/>
          <a:lstStyle/>
          <a:p>
            <a:r>
              <a:rPr lang="fr-FR"/>
              <a:t>Faire le bilan final</a:t>
            </a:r>
          </a:p>
        </p:txBody>
      </p:sp>
      <p:sp>
        <p:nvSpPr>
          <p:cNvPr id="6" name="Espace réservé du contenu 5">
            <a:extLst>
              <a:ext uri="{FF2B5EF4-FFF2-40B4-BE49-F238E27FC236}">
                <a16:creationId xmlns:a16="http://schemas.microsoft.com/office/drawing/2014/main" id="{6F854779-1970-466F-9684-02F8FBBC2DEF}"/>
              </a:ext>
            </a:extLst>
          </p:cNvPr>
          <p:cNvSpPr>
            <a:spLocks noGrp="1"/>
          </p:cNvSpPr>
          <p:nvPr>
            <p:ph sz="half" idx="1"/>
          </p:nvPr>
        </p:nvSpPr>
        <p:spPr>
          <a:xfrm>
            <a:off x="719999" y="2396970"/>
            <a:ext cx="4860000" cy="3669527"/>
          </a:xfrm>
        </p:spPr>
        <p:txBody>
          <a:bodyPr>
            <a:normAutofit/>
          </a:bodyPr>
          <a:lstStyle/>
          <a:p>
            <a:pPr marL="285750" lvl="2" indent="-285750">
              <a:buFont typeface="Arial" panose="020B0604020202020204" pitchFamily="34" charset="0"/>
              <a:buChar char="•"/>
            </a:pPr>
            <a:r>
              <a:rPr lang="fr-FR" sz="1400" b="0"/>
              <a:t>En fin de période de tutorat, il est indispensable</a:t>
            </a:r>
            <a:br>
              <a:rPr lang="fr-FR" sz="1400" b="0"/>
            </a:br>
            <a:r>
              <a:rPr lang="fr-FR" sz="1400" b="0"/>
              <a:t>de dresser le bilan des apprentissages effectués</a:t>
            </a:r>
            <a:br>
              <a:rPr lang="fr-FR" sz="1400" b="0"/>
            </a:br>
            <a:r>
              <a:rPr lang="fr-FR" sz="1400" b="0"/>
              <a:t>et des acquis du salarié tutoré</a:t>
            </a:r>
          </a:p>
          <a:p>
            <a:pPr marL="285750" lvl="2" indent="-285750">
              <a:buFont typeface="Arial" panose="020B0604020202020204" pitchFamily="34" charset="0"/>
              <a:buChar char="•"/>
            </a:pPr>
            <a:r>
              <a:rPr lang="fr-FR" sz="1400" b="0"/>
              <a:t>Cette évaluation peut se dérouler dans un cadre informel, fixé par la seule entreprise, ou dans le cadre d’un processus d’évaluation, par exemple pour l’accès à une certification (diplôme, titre, CQP, …) </a:t>
            </a:r>
          </a:p>
          <a:p>
            <a:pPr marL="285750" lvl="2" indent="-285750">
              <a:buFont typeface="Arial" panose="020B0604020202020204" pitchFamily="34" charset="0"/>
              <a:buChar char="•"/>
            </a:pPr>
            <a:r>
              <a:rPr lang="fr-FR" sz="1400" b="0"/>
              <a:t>Le tableau qui suit permet de réaliser un bilan final</a:t>
            </a:r>
            <a:br>
              <a:rPr lang="fr-FR" sz="1400" b="0"/>
            </a:br>
            <a:r>
              <a:rPr lang="fr-FR" sz="1400" b="0"/>
              <a:t>des acquis du salarié tutoré</a:t>
            </a:r>
          </a:p>
          <a:p>
            <a:pPr marL="285750" lvl="2" indent="-285750">
              <a:buFont typeface="Arial" panose="020B0604020202020204" pitchFamily="34" charset="0"/>
              <a:buChar char="•"/>
            </a:pPr>
            <a:r>
              <a:rPr lang="fr-FR" sz="1400" b="0"/>
              <a:t>Pour plus d’efficacité, demandez au salarié tutoré</a:t>
            </a:r>
            <a:br>
              <a:rPr lang="fr-FR" sz="1400" b="0"/>
            </a:br>
            <a:r>
              <a:rPr lang="fr-FR" sz="1400" b="0"/>
              <a:t>de le remplir de son côté avant de faire le point</a:t>
            </a:r>
            <a:br>
              <a:rPr lang="fr-FR" sz="1400" b="0"/>
            </a:br>
            <a:r>
              <a:rPr lang="fr-FR" sz="1400" b="0"/>
              <a:t>avec lui </a:t>
            </a:r>
          </a:p>
        </p:txBody>
      </p:sp>
      <p:sp>
        <p:nvSpPr>
          <p:cNvPr id="7" name="Espace réservé du contenu 6">
            <a:extLst>
              <a:ext uri="{FF2B5EF4-FFF2-40B4-BE49-F238E27FC236}">
                <a16:creationId xmlns:a16="http://schemas.microsoft.com/office/drawing/2014/main" id="{1CD98BE3-43E9-4E6E-8BE4-DC50032D73A7}"/>
              </a:ext>
            </a:extLst>
          </p:cNvPr>
          <p:cNvSpPr>
            <a:spLocks noGrp="1"/>
          </p:cNvSpPr>
          <p:nvPr>
            <p:ph sz="half" idx="2"/>
          </p:nvPr>
        </p:nvSpPr>
        <p:spPr>
          <a:xfrm>
            <a:off x="6587998" y="2396970"/>
            <a:ext cx="4860000" cy="3669528"/>
          </a:xfrm>
        </p:spPr>
        <p:txBody>
          <a:bodyPr>
            <a:noAutofit/>
          </a:bodyPr>
          <a:lstStyle/>
          <a:p>
            <a:pPr marL="171450" lvl="2" indent="-171450">
              <a:buFont typeface="Arial" panose="020B0604020202020204" pitchFamily="34" charset="0"/>
              <a:buChar char="•"/>
            </a:pPr>
            <a:r>
              <a:rPr lang="fr-FR" sz="1400" b="0"/>
              <a:t>Préparez-le de votre côté également, grâce aux observations que vous aurez réalisées tout au long de son parcours </a:t>
            </a:r>
            <a:r>
              <a:rPr lang="fr-FR" sz="1400" b="0" i="1"/>
              <a:t>(il est important de conserver ce tableau une fois renseigné)</a:t>
            </a:r>
          </a:p>
          <a:p>
            <a:pPr marL="171450" lvl="2" indent="-171450">
              <a:buFont typeface="Arial" panose="020B0604020202020204" pitchFamily="34" charset="0"/>
              <a:buChar char="•"/>
            </a:pPr>
            <a:r>
              <a:rPr lang="fr-FR" sz="1400" b="0"/>
              <a:t>Il sera utile : </a:t>
            </a:r>
          </a:p>
          <a:p>
            <a:pPr marL="347663" lvl="4" indent="-171450">
              <a:buFont typeface="Arial" panose="020B0604020202020204" pitchFamily="34" charset="0"/>
              <a:buChar char="•"/>
            </a:pPr>
            <a:r>
              <a:rPr lang="fr-FR" sz="1100"/>
              <a:t>au salarié tutoré pour renseigner son passeport formation </a:t>
            </a:r>
          </a:p>
          <a:p>
            <a:pPr marL="347663" lvl="4" indent="-171450">
              <a:buFont typeface="Arial" panose="020B0604020202020204" pitchFamily="34" charset="0"/>
              <a:buChar char="•"/>
            </a:pPr>
            <a:r>
              <a:rPr lang="fr-FR" sz="1100"/>
              <a:t>au tuteur, pour rendre compte des résultats de la mission qui lui a été confiée </a:t>
            </a:r>
          </a:p>
          <a:p>
            <a:pPr marL="347663" lvl="4" indent="-171450">
              <a:buFont typeface="Arial" panose="020B0604020202020204" pitchFamily="34" charset="0"/>
              <a:buChar char="•"/>
            </a:pPr>
            <a:r>
              <a:rPr lang="fr-FR" sz="1100"/>
              <a:t>au manager, pour définir les suites à donner à cet accompagnement</a:t>
            </a:r>
          </a:p>
          <a:p>
            <a:pPr marL="347663" lvl="4" indent="-171450">
              <a:buFont typeface="Arial" panose="020B0604020202020204" pitchFamily="34" charset="0"/>
              <a:buChar char="•"/>
            </a:pPr>
            <a:r>
              <a:rPr lang="fr-FR" sz="1100"/>
              <a:t>au service RH, pour justifier de l’exercice de la fonction tutorale et obtenir sa prise en charge par AKTO</a:t>
            </a:r>
          </a:p>
        </p:txBody>
      </p:sp>
      <p:sp>
        <p:nvSpPr>
          <p:cNvPr id="8" name="Rectangle 7">
            <a:extLst>
              <a:ext uri="{FF2B5EF4-FFF2-40B4-BE49-F238E27FC236}">
                <a16:creationId xmlns:a16="http://schemas.microsoft.com/office/drawing/2014/main" id="{59C607E2-0AC4-4CEB-906A-4E644B827CB8}"/>
              </a:ext>
            </a:extLst>
          </p:cNvPr>
          <p:cNvSpPr/>
          <p:nvPr/>
        </p:nvSpPr>
        <p:spPr>
          <a:xfrm>
            <a:off x="1524000" y="1613852"/>
            <a:ext cx="9143999" cy="276999"/>
          </a:xfrm>
          <a:prstGeom prst="rect">
            <a:avLst/>
          </a:prstGeom>
        </p:spPr>
        <p:txBody>
          <a:bodyPr wrap="square">
            <a:spAutoFit/>
          </a:bodyPr>
          <a:lstStyle/>
          <a:p>
            <a:pPr marL="0" lvl="2" algn="ctr">
              <a:spcBef>
                <a:spcPts val="600"/>
              </a:spcBef>
              <a:spcAft>
                <a:spcPts val="600"/>
              </a:spcAft>
              <a:buClr>
                <a:srgbClr val="0086B5"/>
              </a:buClr>
            </a:pPr>
            <a:r>
              <a:rPr lang="fr-FR" sz="1200" b="1" cap="small">
                <a:solidFill>
                  <a:srgbClr val="00A79B"/>
                </a:solidFill>
              </a:rPr>
              <a:t>XXXXXXX</a:t>
            </a:r>
          </a:p>
        </p:txBody>
      </p:sp>
    </p:spTree>
    <p:extLst>
      <p:ext uri="{BB962C8B-B14F-4D97-AF65-F5344CB8AC3E}">
        <p14:creationId xmlns:p14="http://schemas.microsoft.com/office/powerpoint/2010/main" val="261348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645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0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DCD0C8F-9017-48C0-B893-97FE9D2FAB3A}"/>
              </a:ext>
            </a:extLst>
          </p:cNvPr>
          <p:cNvSpPr>
            <a:spLocks noGrp="1"/>
          </p:cNvSpPr>
          <p:nvPr>
            <p:ph type="title"/>
          </p:nvPr>
        </p:nvSpPr>
        <p:spPr/>
        <p:txBody>
          <a:bodyPr/>
          <a:lstStyle/>
          <a:p>
            <a:r>
              <a:rPr lang="fr-FR"/>
              <a:t>Faire le bilan final</a:t>
            </a:r>
          </a:p>
        </p:txBody>
      </p:sp>
      <p:sp>
        <p:nvSpPr>
          <p:cNvPr id="6" name="Espace réservé du contenu 5">
            <a:extLst>
              <a:ext uri="{FF2B5EF4-FFF2-40B4-BE49-F238E27FC236}">
                <a16:creationId xmlns:a16="http://schemas.microsoft.com/office/drawing/2014/main" id="{6F854779-1970-466F-9684-02F8FBBC2DEF}"/>
              </a:ext>
            </a:extLst>
          </p:cNvPr>
          <p:cNvSpPr>
            <a:spLocks noGrp="1"/>
          </p:cNvSpPr>
          <p:nvPr>
            <p:ph sz="half" idx="1"/>
          </p:nvPr>
        </p:nvSpPr>
        <p:spPr>
          <a:xfrm>
            <a:off x="719999" y="2396970"/>
            <a:ext cx="4860000" cy="3669527"/>
          </a:xfrm>
        </p:spPr>
        <p:txBody>
          <a:bodyPr>
            <a:normAutofit lnSpcReduction="10000"/>
          </a:bodyPr>
          <a:lstStyle/>
          <a:p>
            <a:pPr marL="285750" lvl="2" indent="-285750">
              <a:buClr>
                <a:srgbClr val="FF6707"/>
              </a:buClr>
              <a:buFont typeface="Wingdings" panose="05000000000000000000" pitchFamily="2" charset="2"/>
              <a:buChar char="q"/>
            </a:pPr>
            <a:r>
              <a:rPr lang="fr-FR" sz="1400" b="0"/>
              <a:t>Je m’assure que les conditions de l’entretien</a:t>
            </a:r>
            <a:br>
              <a:rPr lang="fr-FR" sz="1400" b="0"/>
            </a:br>
            <a:r>
              <a:rPr lang="fr-FR" sz="1400" b="0"/>
              <a:t>avec le salarié tutoré seront bonnes et que</a:t>
            </a:r>
            <a:br>
              <a:rPr lang="fr-FR" sz="1400" b="0"/>
            </a:br>
            <a:r>
              <a:rPr lang="fr-FR" sz="1400" b="0"/>
              <a:t>je disposerai d’un temps suffisant (éviter les locaux bruyants, passants, vitrés, les téléphones qui sonnent</a:t>
            </a:r>
            <a:br>
              <a:rPr lang="fr-FR" sz="1400" b="0"/>
            </a:br>
            <a:r>
              <a:rPr lang="fr-FR" sz="1400" b="0"/>
              <a:t>pendant l’entretien…) </a:t>
            </a:r>
          </a:p>
          <a:p>
            <a:pPr marL="285750" lvl="2" indent="-285750">
              <a:buClr>
                <a:srgbClr val="FF6707"/>
              </a:buClr>
              <a:buFont typeface="Wingdings" panose="05000000000000000000" pitchFamily="2" charset="2"/>
              <a:buChar char="q"/>
            </a:pPr>
            <a:r>
              <a:rPr lang="fr-FR" sz="1400" b="0"/>
              <a:t>Je prépare l’entretien en récapitulant les questions que je souhaite poser au salarié tutoré</a:t>
            </a:r>
          </a:p>
          <a:p>
            <a:pPr marL="285750" lvl="2" indent="-285750">
              <a:buClr>
                <a:srgbClr val="FF6707"/>
              </a:buClr>
              <a:buFont typeface="Wingdings" panose="05000000000000000000" pitchFamily="2" charset="2"/>
              <a:buChar char="q"/>
            </a:pPr>
            <a:r>
              <a:rPr lang="fr-FR" sz="1400" b="0"/>
              <a:t>Je laisse le salarié tutoré s’exprimer </a:t>
            </a:r>
          </a:p>
          <a:p>
            <a:pPr marL="285750" lvl="2" indent="-285750">
              <a:buClr>
                <a:srgbClr val="FF6707"/>
              </a:buClr>
              <a:buFont typeface="Wingdings" panose="05000000000000000000" pitchFamily="2" charset="2"/>
              <a:buChar char="q"/>
            </a:pPr>
            <a:r>
              <a:rPr lang="fr-FR" sz="1400" b="0"/>
              <a:t>Je cherche à identifier ce que le salarié tutoré fait vraiment dans sa pratique professionnelle</a:t>
            </a:r>
            <a:br>
              <a:rPr lang="fr-FR" sz="1400" b="0"/>
            </a:br>
            <a:r>
              <a:rPr lang="fr-FR" sz="1400" b="0"/>
              <a:t>et non ce qu’il devrait faire en posant des questions concrètes et ciblées, en demandant des exemples, …</a:t>
            </a:r>
          </a:p>
        </p:txBody>
      </p:sp>
      <p:sp>
        <p:nvSpPr>
          <p:cNvPr id="7" name="Espace réservé du contenu 6">
            <a:extLst>
              <a:ext uri="{FF2B5EF4-FFF2-40B4-BE49-F238E27FC236}">
                <a16:creationId xmlns:a16="http://schemas.microsoft.com/office/drawing/2014/main" id="{1CD98BE3-43E9-4E6E-8BE4-DC50032D73A7}"/>
              </a:ext>
            </a:extLst>
          </p:cNvPr>
          <p:cNvSpPr>
            <a:spLocks noGrp="1"/>
          </p:cNvSpPr>
          <p:nvPr>
            <p:ph sz="half" idx="2"/>
          </p:nvPr>
        </p:nvSpPr>
        <p:spPr>
          <a:xfrm>
            <a:off x="6587998" y="2396970"/>
            <a:ext cx="4860000" cy="3669528"/>
          </a:xfrm>
        </p:spPr>
        <p:txBody>
          <a:bodyPr>
            <a:normAutofit lnSpcReduction="10000"/>
          </a:bodyPr>
          <a:lstStyle/>
          <a:p>
            <a:pPr marL="285750" lvl="2" indent="-285750">
              <a:buClr>
                <a:srgbClr val="FF6707"/>
              </a:buClr>
              <a:buFont typeface="Wingdings" panose="05000000000000000000" pitchFamily="2" charset="2"/>
              <a:buChar char="q"/>
            </a:pPr>
            <a:r>
              <a:rPr lang="fr-FR" sz="1400" b="0"/>
              <a:t>Je reformule régulièrement ce que dit le salarié tutoré pour être certain de bien comprendre et pour</a:t>
            </a:r>
            <a:br>
              <a:rPr lang="fr-FR" sz="1400" b="0"/>
            </a:br>
            <a:r>
              <a:rPr lang="fr-FR" sz="1400" b="0"/>
              <a:t>le relancer (« si je vous comprends bien, si je résume, au fond, pour vous, en d’autres termes,</a:t>
            </a:r>
            <a:br>
              <a:rPr lang="fr-FR" sz="1400" b="0"/>
            </a:br>
            <a:r>
              <a:rPr lang="fr-FR" sz="1400" b="0"/>
              <a:t>si je récapitule, autrement dit… »)</a:t>
            </a:r>
          </a:p>
          <a:p>
            <a:pPr marL="285750" lvl="2" indent="-285750">
              <a:buClr>
                <a:srgbClr val="FF6707"/>
              </a:buClr>
              <a:buFont typeface="Wingdings" panose="05000000000000000000" pitchFamily="2" charset="2"/>
              <a:buChar char="q"/>
            </a:pPr>
            <a:r>
              <a:rPr lang="fr-FR" sz="1400" b="0"/>
              <a:t>Je veille à ne pas émettre de jugements de valeur,</a:t>
            </a:r>
            <a:br>
              <a:rPr lang="fr-FR" sz="1400" b="0"/>
            </a:br>
            <a:r>
              <a:rPr lang="fr-FR" sz="1400" b="0"/>
              <a:t>et à éviter de laisser transparaître mon avis</a:t>
            </a:r>
            <a:br>
              <a:rPr lang="fr-FR" sz="1400" b="0"/>
            </a:br>
            <a:r>
              <a:rPr lang="fr-FR" sz="1400" b="0"/>
              <a:t>par la formulation d’une question</a:t>
            </a:r>
          </a:p>
          <a:p>
            <a:pPr marL="285750" lvl="2" indent="-285750">
              <a:buClr>
                <a:srgbClr val="FF6707"/>
              </a:buClr>
              <a:buFont typeface="Wingdings" panose="05000000000000000000" pitchFamily="2" charset="2"/>
              <a:buChar char="q"/>
            </a:pPr>
            <a:r>
              <a:rPr lang="fr-FR" sz="1400" b="0"/>
              <a:t>J’évite de couper la parole au salarié tutoré </a:t>
            </a:r>
          </a:p>
          <a:p>
            <a:pPr marL="285750" lvl="2" indent="-285750">
              <a:buClr>
                <a:srgbClr val="FF6707"/>
              </a:buClr>
              <a:buFont typeface="Wingdings" panose="05000000000000000000" pitchFamily="2" charset="2"/>
              <a:buChar char="q"/>
            </a:pPr>
            <a:r>
              <a:rPr lang="fr-FR" sz="1400" b="0"/>
              <a:t>Je pose toutes les questions nécessaires pour pouvoir apprécier l’activité réalisée par le salarié tutoré </a:t>
            </a:r>
          </a:p>
          <a:p>
            <a:pPr marL="285750" lvl="2" indent="-285750">
              <a:buClr>
                <a:srgbClr val="FF6707"/>
              </a:buClr>
              <a:buFont typeface="Wingdings" panose="05000000000000000000" pitchFamily="2" charset="2"/>
              <a:buChar char="q"/>
            </a:pPr>
            <a:r>
              <a:rPr lang="fr-FR" sz="1400" b="0"/>
              <a:t>Je n’oublie pas de conclure l’entretien</a:t>
            </a:r>
          </a:p>
        </p:txBody>
      </p:sp>
      <p:sp>
        <p:nvSpPr>
          <p:cNvPr id="8" name="Rectangle 7">
            <a:extLst>
              <a:ext uri="{FF2B5EF4-FFF2-40B4-BE49-F238E27FC236}">
                <a16:creationId xmlns:a16="http://schemas.microsoft.com/office/drawing/2014/main" id="{59C607E2-0AC4-4CEB-906A-4E644B827CB8}"/>
              </a:ext>
            </a:extLst>
          </p:cNvPr>
          <p:cNvSpPr/>
          <p:nvPr/>
        </p:nvSpPr>
        <p:spPr>
          <a:xfrm>
            <a:off x="1524000" y="1613852"/>
            <a:ext cx="9143999" cy="276999"/>
          </a:xfrm>
          <a:prstGeom prst="rect">
            <a:avLst/>
          </a:prstGeom>
        </p:spPr>
        <p:txBody>
          <a:bodyPr wrap="square">
            <a:spAutoFit/>
          </a:bodyPr>
          <a:lstStyle/>
          <a:p>
            <a:pPr marL="0" lvl="2" algn="ctr">
              <a:spcBef>
                <a:spcPts val="600"/>
              </a:spcBef>
              <a:spcAft>
                <a:spcPts val="600"/>
              </a:spcAft>
              <a:buClr>
                <a:srgbClr val="0086B5"/>
              </a:buClr>
            </a:pPr>
            <a:r>
              <a:rPr lang="fr-FR" sz="1200" b="1" cap="small">
                <a:solidFill>
                  <a:srgbClr val="00A79B"/>
                </a:solidFill>
              </a:rPr>
              <a:t>XXXXXXX</a:t>
            </a:r>
          </a:p>
        </p:txBody>
      </p:sp>
    </p:spTree>
    <p:extLst>
      <p:ext uri="{BB962C8B-B14F-4D97-AF65-F5344CB8AC3E}">
        <p14:creationId xmlns:p14="http://schemas.microsoft.com/office/powerpoint/2010/main" val="151281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DDB9FA-0CDF-4E23-A288-041ADA70AAAB}"/>
              </a:ext>
            </a:extLst>
          </p:cNvPr>
          <p:cNvSpPr>
            <a:spLocks noGrp="1"/>
          </p:cNvSpPr>
          <p:nvPr>
            <p:ph type="ctrTitle"/>
          </p:nvPr>
        </p:nvSpPr>
        <p:spPr/>
        <p:txBody>
          <a:bodyPr/>
          <a:lstStyle/>
          <a:p>
            <a:r>
              <a:rPr lang="fr-FR"/>
              <a:t>www.akto.fr</a:t>
            </a:r>
          </a:p>
        </p:txBody>
      </p:sp>
    </p:spTree>
    <p:extLst>
      <p:ext uri="{BB962C8B-B14F-4D97-AF65-F5344CB8AC3E}">
        <p14:creationId xmlns:p14="http://schemas.microsoft.com/office/powerpoint/2010/main" val="302377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C7A53B6E-9F37-45E4-A1B3-873849211E96}"/>
              </a:ext>
            </a:extLst>
          </p:cNvPr>
          <p:cNvSpPr>
            <a:spLocks noGrp="1"/>
          </p:cNvSpPr>
          <p:nvPr>
            <p:ph type="title"/>
          </p:nvPr>
        </p:nvSpPr>
        <p:spPr/>
        <p:txBody>
          <a:bodyPr/>
          <a:lstStyle/>
          <a:p>
            <a:endParaRPr lang="fr-FR"/>
          </a:p>
        </p:txBody>
      </p:sp>
      <p:sp>
        <p:nvSpPr>
          <p:cNvPr id="10" name="Espace réservé du contenu 9">
            <a:extLst>
              <a:ext uri="{FF2B5EF4-FFF2-40B4-BE49-F238E27FC236}">
                <a16:creationId xmlns:a16="http://schemas.microsoft.com/office/drawing/2014/main" id="{DB5BE893-9464-4D4B-BDDE-241F0FEA05EC}"/>
              </a:ext>
            </a:extLst>
          </p:cNvPr>
          <p:cNvSpPr>
            <a:spLocks noGrp="1"/>
          </p:cNvSpPr>
          <p:nvPr>
            <p:ph idx="1"/>
          </p:nvPr>
        </p:nvSpPr>
        <p:spPr/>
        <p:txBody>
          <a:bodyPr vert="horz" lIns="0" tIns="0" rIns="0" bIns="0" rtlCol="0" anchor="t">
            <a:normAutofit/>
          </a:bodyPr>
          <a:lstStyle/>
          <a:p>
            <a:pPr lvl="1"/>
            <a:r>
              <a:rPr lang="fr-FR" sz="1400">
                <a:solidFill>
                  <a:srgbClr val="FF6707"/>
                </a:solidFill>
              </a:rPr>
              <a:t>Une combinaison entre conseils méthodologiques et outils de travail  et une utilisation « à la carte » en fonction de vos besoins </a:t>
            </a:r>
          </a:p>
          <a:p>
            <a:r>
              <a:rPr lang="fr-FR" b="0"/>
              <a:t>A chaque étape, des conseils méthodologiques et des outils de travail sous forme de tableaux de bord personnalisables vous sont proposés, afin que votre mission puisse être mise en œuvre le plus efficacement possible. Vous pouvez utiliser ces conseils et ces outils comme bon vous semble, en fonction de vos besoins, sans être obligé(e) de suivre de bout en bout la démarche qui vous est proposée. </a:t>
            </a:r>
          </a:p>
          <a:p>
            <a:r>
              <a:rPr lang="fr-FR" b="0"/>
              <a:t>Chaque fois que nécessaire, vous serez orienté(e) vers une « boite à outils » mettant à votre disposition  les ressources de l’Observatoire des métiers : liste d’activités à confier au salarié tutoré, liste de compétences associées à un métier donné, … Ces ressources vous permettront de </a:t>
            </a:r>
            <a:r>
              <a:rPr lang="fr-FR" b="0" err="1"/>
              <a:t>pré-remplir</a:t>
            </a:r>
            <a:r>
              <a:rPr lang="fr-FR" b="0"/>
              <a:t> les tableaux de bord qui vous sont proposés et de construire votre démarche de tutorat très facilement. </a:t>
            </a:r>
          </a:p>
          <a:p>
            <a:r>
              <a:rPr lang="fr-FR" b="0"/>
              <a:t>Les ressources du « guide tuteur » sont accessibles en ligne. Elles peuvent également être téléchargées sous forme de PDF </a:t>
            </a:r>
            <a:r>
              <a:rPr lang="fr-FR" b="0" err="1"/>
              <a:t>remplissables</a:t>
            </a:r>
            <a:r>
              <a:rPr lang="fr-FR" b="0"/>
              <a:t> ou bien encore imprimées pour une utilisation manuelle. </a:t>
            </a:r>
          </a:p>
          <a:p>
            <a:r>
              <a:rPr lang="fr-FR" b="0"/>
              <a:t>Enfin, des formations tuteur adaptées à vos métiers peuvent vous être proposées. Elles faciliteront la mise en œuvre de votre mission et vous permettront d’utiliser efficacement les ressources du guide tuteur. N’hésitez pas à vous renseigner auprès de votre conseiller AKTO !</a:t>
            </a:r>
          </a:p>
        </p:txBody>
      </p:sp>
      <p:sp>
        <p:nvSpPr>
          <p:cNvPr id="5" name="Espace réservé du pied de page 4">
            <a:extLst>
              <a:ext uri="{FF2B5EF4-FFF2-40B4-BE49-F238E27FC236}">
                <a16:creationId xmlns:a16="http://schemas.microsoft.com/office/drawing/2014/main" id="{5948601B-4B4D-46E6-A8EE-2F10E59A6256}"/>
              </a:ext>
            </a:extLst>
          </p:cNvPr>
          <p:cNvSpPr>
            <a:spLocks noGrp="1"/>
          </p:cNvSpPr>
          <p:nvPr>
            <p:ph type="ftr" sz="quarter" idx="11"/>
          </p:nvPr>
        </p:nvSpPr>
        <p:spPr/>
        <p:txBody>
          <a:bodyPr/>
          <a:lstStyle/>
          <a:p>
            <a:r>
              <a:rPr lang="fr-FR"/>
              <a:t>Titre de votre présentation</a:t>
            </a:r>
          </a:p>
        </p:txBody>
      </p:sp>
      <p:sp>
        <p:nvSpPr>
          <p:cNvPr id="6" name="Espace réservé du numéro de diapositive 5">
            <a:extLst>
              <a:ext uri="{FF2B5EF4-FFF2-40B4-BE49-F238E27FC236}">
                <a16:creationId xmlns:a16="http://schemas.microsoft.com/office/drawing/2014/main" id="{B542FC74-1386-4459-B983-F9D764BC320C}"/>
              </a:ext>
            </a:extLst>
          </p:cNvPr>
          <p:cNvSpPr>
            <a:spLocks noGrp="1"/>
          </p:cNvSpPr>
          <p:nvPr>
            <p:ph type="sldNum" sz="quarter" idx="12"/>
          </p:nvPr>
        </p:nvSpPr>
        <p:spPr/>
        <p:txBody>
          <a:bodyPr/>
          <a:lstStyle/>
          <a:p>
            <a:fld id="{6FC0D52B-8F1C-46D1-AD6E-09D0B9F6DDB5}" type="slidenum">
              <a:rPr lang="fr-FR" smtClean="0"/>
              <a:t>3</a:t>
            </a:fld>
            <a:endParaRPr lang="fr-FR"/>
          </a:p>
        </p:txBody>
      </p:sp>
    </p:spTree>
    <p:extLst>
      <p:ext uri="{BB962C8B-B14F-4D97-AF65-F5344CB8AC3E}">
        <p14:creationId xmlns:p14="http://schemas.microsoft.com/office/powerpoint/2010/main" val="315781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a:extLst>
              <a:ext uri="{FF2B5EF4-FFF2-40B4-BE49-F238E27FC236}">
                <a16:creationId xmlns:a16="http://schemas.microsoft.com/office/drawing/2014/main" id="{5E52A6EA-00D5-49DE-BDA7-EB0DDF0988B3}"/>
              </a:ext>
            </a:extLst>
          </p:cNvPr>
          <p:cNvSpPr>
            <a:spLocks noGrp="1"/>
          </p:cNvSpPr>
          <p:nvPr>
            <p:ph type="title"/>
          </p:nvPr>
        </p:nvSpPr>
        <p:spPr/>
        <p:txBody>
          <a:bodyPr/>
          <a:lstStyle/>
          <a:p>
            <a:r>
              <a:rPr lang="fr-FR"/>
              <a:t>Sommaire</a:t>
            </a:r>
          </a:p>
        </p:txBody>
      </p:sp>
      <p:sp>
        <p:nvSpPr>
          <p:cNvPr id="24" name="Espace réservé du texte 23">
            <a:extLst>
              <a:ext uri="{FF2B5EF4-FFF2-40B4-BE49-F238E27FC236}">
                <a16:creationId xmlns:a16="http://schemas.microsoft.com/office/drawing/2014/main" id="{8EEE4476-A912-4CE8-8AA5-88A518C3D039}"/>
              </a:ext>
            </a:extLst>
          </p:cNvPr>
          <p:cNvSpPr>
            <a:spLocks noGrp="1"/>
          </p:cNvSpPr>
          <p:nvPr>
            <p:ph type="body" sz="quarter" idx="13"/>
          </p:nvPr>
        </p:nvSpPr>
        <p:spPr>
          <a:xfrm>
            <a:off x="4494839" y="2048771"/>
            <a:ext cx="3069750" cy="389143"/>
          </a:xfrm>
        </p:spPr>
        <p:txBody>
          <a:bodyPr>
            <a:normAutofit/>
          </a:bodyPr>
          <a:lstStyle/>
          <a:p>
            <a:r>
              <a:rPr lang="fr-FR"/>
              <a:t>J’accueille</a:t>
            </a:r>
          </a:p>
        </p:txBody>
      </p:sp>
      <p:sp>
        <p:nvSpPr>
          <p:cNvPr id="6" name="Espace réservé du contenu 5">
            <a:extLst>
              <a:ext uri="{FF2B5EF4-FFF2-40B4-BE49-F238E27FC236}">
                <a16:creationId xmlns:a16="http://schemas.microsoft.com/office/drawing/2014/main" id="{DD9EB609-AEC3-4DCD-949C-F7E2624440BF}"/>
              </a:ext>
            </a:extLst>
          </p:cNvPr>
          <p:cNvSpPr>
            <a:spLocks noGrp="1"/>
          </p:cNvSpPr>
          <p:nvPr>
            <p:ph type="body" sz="quarter" idx="14"/>
          </p:nvPr>
        </p:nvSpPr>
        <p:spPr>
          <a:xfrm>
            <a:off x="4494839" y="2617581"/>
            <a:ext cx="2480698" cy="985248"/>
          </a:xfrm>
        </p:spPr>
        <p:txBody>
          <a:bodyPr/>
          <a:lstStyle/>
          <a:p>
            <a:r>
              <a:rPr lang="fr-FR"/>
              <a:t>Faisons connaissance</a:t>
            </a:r>
          </a:p>
          <a:p>
            <a:r>
              <a:rPr lang="fr-FR"/>
              <a:t>Mon aide-mémoire pour réussir la phase d’accueil</a:t>
            </a:r>
          </a:p>
        </p:txBody>
      </p:sp>
      <p:sp>
        <p:nvSpPr>
          <p:cNvPr id="25" name="Espace réservé du texte 24">
            <a:extLst>
              <a:ext uri="{FF2B5EF4-FFF2-40B4-BE49-F238E27FC236}">
                <a16:creationId xmlns:a16="http://schemas.microsoft.com/office/drawing/2014/main" id="{0DDB9680-B0DC-4536-ADC5-116D70C93238}"/>
              </a:ext>
            </a:extLst>
          </p:cNvPr>
          <p:cNvSpPr>
            <a:spLocks noGrp="1"/>
          </p:cNvSpPr>
          <p:nvPr>
            <p:ph type="body" sz="quarter" idx="15"/>
          </p:nvPr>
        </p:nvSpPr>
        <p:spPr>
          <a:xfrm>
            <a:off x="8799579" y="2048771"/>
            <a:ext cx="2480698" cy="389143"/>
          </a:xfrm>
        </p:spPr>
        <p:txBody>
          <a:bodyPr/>
          <a:lstStyle/>
          <a:p>
            <a:r>
              <a:rPr lang="fr-FR"/>
              <a:t>Je réalise le suivi</a:t>
            </a:r>
          </a:p>
        </p:txBody>
      </p:sp>
      <p:sp>
        <p:nvSpPr>
          <p:cNvPr id="26" name="Espace réservé du texte 25">
            <a:extLst>
              <a:ext uri="{FF2B5EF4-FFF2-40B4-BE49-F238E27FC236}">
                <a16:creationId xmlns:a16="http://schemas.microsoft.com/office/drawing/2014/main" id="{DBF769E1-E8DF-4D03-922A-AEBB43D62FC7}"/>
              </a:ext>
            </a:extLst>
          </p:cNvPr>
          <p:cNvSpPr>
            <a:spLocks noGrp="1"/>
          </p:cNvSpPr>
          <p:nvPr>
            <p:ph type="body" sz="quarter" idx="16"/>
          </p:nvPr>
        </p:nvSpPr>
        <p:spPr>
          <a:xfrm>
            <a:off x="8799579" y="2617581"/>
            <a:ext cx="2480698" cy="985248"/>
          </a:xfrm>
        </p:spPr>
        <p:txBody>
          <a:bodyPr/>
          <a:lstStyle/>
          <a:p>
            <a:r>
              <a:rPr lang="fr-FR"/>
              <a:t>Faisons le point</a:t>
            </a:r>
          </a:p>
          <a:p>
            <a:r>
              <a:rPr lang="fr-FR"/>
              <a:t>Mon aide-mémoire pour faciliter la transmission et le suivi</a:t>
            </a:r>
          </a:p>
        </p:txBody>
      </p:sp>
      <p:sp>
        <p:nvSpPr>
          <p:cNvPr id="29" name="Espace réservé du texte 28">
            <a:extLst>
              <a:ext uri="{FF2B5EF4-FFF2-40B4-BE49-F238E27FC236}">
                <a16:creationId xmlns:a16="http://schemas.microsoft.com/office/drawing/2014/main" id="{E499EC2E-9334-4E19-B6F8-161D7812F8F7}"/>
              </a:ext>
            </a:extLst>
          </p:cNvPr>
          <p:cNvSpPr>
            <a:spLocks noGrp="1"/>
          </p:cNvSpPr>
          <p:nvPr>
            <p:ph type="body" sz="quarter" idx="19"/>
          </p:nvPr>
        </p:nvSpPr>
        <p:spPr>
          <a:xfrm>
            <a:off x="4520078" y="4337537"/>
            <a:ext cx="2979849" cy="389143"/>
          </a:xfrm>
        </p:spPr>
        <p:txBody>
          <a:bodyPr>
            <a:normAutofit fontScale="92500" lnSpcReduction="20000"/>
          </a:bodyPr>
          <a:lstStyle/>
          <a:p>
            <a:r>
              <a:rPr lang="fr-FR"/>
              <a:t>Je prépare la transmission de compétences</a:t>
            </a:r>
          </a:p>
        </p:txBody>
      </p:sp>
      <p:sp>
        <p:nvSpPr>
          <p:cNvPr id="30" name="Espace réservé du texte 29">
            <a:extLst>
              <a:ext uri="{FF2B5EF4-FFF2-40B4-BE49-F238E27FC236}">
                <a16:creationId xmlns:a16="http://schemas.microsoft.com/office/drawing/2014/main" id="{05D528B9-3698-4243-B4C2-E9208A4C5FE4}"/>
              </a:ext>
            </a:extLst>
          </p:cNvPr>
          <p:cNvSpPr>
            <a:spLocks noGrp="1"/>
          </p:cNvSpPr>
          <p:nvPr>
            <p:ph type="body" sz="quarter" idx="20"/>
          </p:nvPr>
        </p:nvSpPr>
        <p:spPr>
          <a:xfrm>
            <a:off x="4520078" y="4906347"/>
            <a:ext cx="2480698" cy="985248"/>
          </a:xfrm>
        </p:spPr>
        <p:txBody>
          <a:bodyPr/>
          <a:lstStyle/>
          <a:p>
            <a:r>
              <a:rPr lang="fr-FR"/>
              <a:t>Partout du bon pied</a:t>
            </a:r>
          </a:p>
          <a:p>
            <a:r>
              <a:rPr lang="fr-FR"/>
              <a:t>Mon aide-mémoire pour être efficace</a:t>
            </a:r>
          </a:p>
        </p:txBody>
      </p:sp>
      <p:sp>
        <p:nvSpPr>
          <p:cNvPr id="31" name="Espace réservé du texte 30">
            <a:extLst>
              <a:ext uri="{FF2B5EF4-FFF2-40B4-BE49-F238E27FC236}">
                <a16:creationId xmlns:a16="http://schemas.microsoft.com/office/drawing/2014/main" id="{F369D400-8F9D-468A-8A37-0C109B98B855}"/>
              </a:ext>
            </a:extLst>
          </p:cNvPr>
          <p:cNvSpPr>
            <a:spLocks noGrp="1"/>
          </p:cNvSpPr>
          <p:nvPr>
            <p:ph type="body" sz="quarter" idx="21"/>
          </p:nvPr>
        </p:nvSpPr>
        <p:spPr>
          <a:xfrm>
            <a:off x="8906097" y="4337537"/>
            <a:ext cx="2480698" cy="389143"/>
          </a:xfrm>
        </p:spPr>
        <p:txBody>
          <a:bodyPr>
            <a:normAutofit fontScale="92500" lnSpcReduction="20000"/>
          </a:bodyPr>
          <a:lstStyle/>
          <a:p>
            <a:r>
              <a:rPr lang="fr-FR"/>
              <a:t>J’évalue le résultat de mes interventions</a:t>
            </a:r>
          </a:p>
        </p:txBody>
      </p:sp>
      <p:sp>
        <p:nvSpPr>
          <p:cNvPr id="32" name="Espace réservé du texte 31">
            <a:extLst>
              <a:ext uri="{FF2B5EF4-FFF2-40B4-BE49-F238E27FC236}">
                <a16:creationId xmlns:a16="http://schemas.microsoft.com/office/drawing/2014/main" id="{F8410B90-1E25-4DA6-9AE9-9A97ADD57C97}"/>
              </a:ext>
            </a:extLst>
          </p:cNvPr>
          <p:cNvSpPr>
            <a:spLocks noGrp="1"/>
          </p:cNvSpPr>
          <p:nvPr>
            <p:ph type="body" sz="quarter" idx="22"/>
          </p:nvPr>
        </p:nvSpPr>
        <p:spPr>
          <a:xfrm>
            <a:off x="8906097" y="4906347"/>
            <a:ext cx="2480698" cy="985248"/>
          </a:xfrm>
        </p:spPr>
        <p:txBody>
          <a:bodyPr/>
          <a:lstStyle/>
          <a:p>
            <a:r>
              <a:rPr lang="fr-FR"/>
              <a:t>Bilan</a:t>
            </a:r>
          </a:p>
          <a:p>
            <a:r>
              <a:rPr lang="fr-FR"/>
              <a:t>Mon aide-mémoire pour le faire efficacement</a:t>
            </a:r>
          </a:p>
        </p:txBody>
      </p:sp>
      <p:sp>
        <p:nvSpPr>
          <p:cNvPr id="33" name="Titre 1">
            <a:extLst>
              <a:ext uri="{FF2B5EF4-FFF2-40B4-BE49-F238E27FC236}">
                <a16:creationId xmlns:a16="http://schemas.microsoft.com/office/drawing/2014/main" id="{EFA22FCC-EC24-431C-BEF0-7349D03550D6}"/>
              </a:ext>
            </a:extLst>
          </p:cNvPr>
          <p:cNvSpPr txBox="1">
            <a:spLocks/>
          </p:cNvSpPr>
          <p:nvPr/>
        </p:nvSpPr>
        <p:spPr>
          <a:xfrm>
            <a:off x="3358270" y="4546499"/>
            <a:ext cx="852793" cy="719695"/>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13800" b="0" kern="1200">
                <a:solidFill>
                  <a:schemeClr val="accent3"/>
                </a:solidFill>
                <a:latin typeface="+mj-lt"/>
                <a:ea typeface="+mj-ea"/>
                <a:cs typeface="+mj-cs"/>
              </a:defRPr>
            </a:lvl1pPr>
          </a:lstStyle>
          <a:p>
            <a:r>
              <a:rPr lang="fr-FR" sz="5400"/>
              <a:t>02</a:t>
            </a:r>
          </a:p>
        </p:txBody>
      </p:sp>
      <p:cxnSp>
        <p:nvCxnSpPr>
          <p:cNvPr id="34" name="Connecteur droit 33">
            <a:extLst>
              <a:ext uri="{FF2B5EF4-FFF2-40B4-BE49-F238E27FC236}">
                <a16:creationId xmlns:a16="http://schemas.microsoft.com/office/drawing/2014/main" id="{170DA2F0-9539-4EBB-BD15-24BC4993BB47}"/>
              </a:ext>
            </a:extLst>
          </p:cNvPr>
          <p:cNvCxnSpPr>
            <a:cxnSpLocks/>
          </p:cNvCxnSpPr>
          <p:nvPr/>
        </p:nvCxnSpPr>
        <p:spPr>
          <a:xfrm>
            <a:off x="3592177" y="5356028"/>
            <a:ext cx="384978" cy="0"/>
          </a:xfrm>
          <a:prstGeom prst="line">
            <a:avLst/>
          </a:prstGeom>
          <a:ln w="254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7" name="Titre 1">
            <a:extLst>
              <a:ext uri="{FF2B5EF4-FFF2-40B4-BE49-F238E27FC236}">
                <a16:creationId xmlns:a16="http://schemas.microsoft.com/office/drawing/2014/main" id="{EDC7CB4D-A32B-42AE-A2AB-07C0D07F7518}"/>
              </a:ext>
            </a:extLst>
          </p:cNvPr>
          <p:cNvSpPr txBox="1">
            <a:spLocks/>
          </p:cNvSpPr>
          <p:nvPr/>
        </p:nvSpPr>
        <p:spPr>
          <a:xfrm>
            <a:off x="7744288" y="4546499"/>
            <a:ext cx="852793" cy="719695"/>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13800" b="0" kern="1200">
                <a:solidFill>
                  <a:schemeClr val="accent3"/>
                </a:solidFill>
                <a:latin typeface="+mj-lt"/>
                <a:ea typeface="+mj-ea"/>
                <a:cs typeface="+mj-cs"/>
              </a:defRPr>
            </a:lvl1pPr>
          </a:lstStyle>
          <a:p>
            <a:r>
              <a:rPr lang="fr-FR" sz="5400"/>
              <a:t>04</a:t>
            </a:r>
          </a:p>
        </p:txBody>
      </p:sp>
      <p:cxnSp>
        <p:nvCxnSpPr>
          <p:cNvPr id="38" name="Connecteur droit 37">
            <a:extLst>
              <a:ext uri="{FF2B5EF4-FFF2-40B4-BE49-F238E27FC236}">
                <a16:creationId xmlns:a16="http://schemas.microsoft.com/office/drawing/2014/main" id="{5F7CE60E-C04C-4116-8BBD-4EB2F81A6EEE}"/>
              </a:ext>
            </a:extLst>
          </p:cNvPr>
          <p:cNvCxnSpPr>
            <a:cxnSpLocks/>
          </p:cNvCxnSpPr>
          <p:nvPr/>
        </p:nvCxnSpPr>
        <p:spPr>
          <a:xfrm>
            <a:off x="7978195" y="5356028"/>
            <a:ext cx="384978" cy="0"/>
          </a:xfrm>
          <a:prstGeom prst="line">
            <a:avLst/>
          </a:prstGeom>
          <a:ln w="254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a16="http://schemas.microsoft.com/office/drawing/2014/main" id="{B3D79826-B89E-4305-BEC2-5CED7B7DFCE0}"/>
              </a:ext>
            </a:extLst>
          </p:cNvPr>
          <p:cNvSpPr txBox="1">
            <a:spLocks/>
          </p:cNvSpPr>
          <p:nvPr/>
        </p:nvSpPr>
        <p:spPr>
          <a:xfrm>
            <a:off x="7773975" y="2308183"/>
            <a:ext cx="852793" cy="719695"/>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13800" b="0" kern="1200">
                <a:solidFill>
                  <a:schemeClr val="accent3"/>
                </a:solidFill>
                <a:latin typeface="+mj-lt"/>
                <a:ea typeface="+mj-ea"/>
                <a:cs typeface="+mj-cs"/>
              </a:defRPr>
            </a:lvl1pPr>
          </a:lstStyle>
          <a:p>
            <a:r>
              <a:rPr lang="fr-FR" sz="5400"/>
              <a:t>03</a:t>
            </a:r>
          </a:p>
        </p:txBody>
      </p:sp>
      <p:cxnSp>
        <p:nvCxnSpPr>
          <p:cNvPr id="43" name="Connecteur droit 42">
            <a:extLst>
              <a:ext uri="{FF2B5EF4-FFF2-40B4-BE49-F238E27FC236}">
                <a16:creationId xmlns:a16="http://schemas.microsoft.com/office/drawing/2014/main" id="{AC9C051C-DBF0-400B-8C54-C31DD9F92156}"/>
              </a:ext>
            </a:extLst>
          </p:cNvPr>
          <p:cNvCxnSpPr>
            <a:cxnSpLocks/>
          </p:cNvCxnSpPr>
          <p:nvPr/>
        </p:nvCxnSpPr>
        <p:spPr>
          <a:xfrm>
            <a:off x="8007882" y="3117712"/>
            <a:ext cx="384978" cy="0"/>
          </a:xfrm>
          <a:prstGeom prst="line">
            <a:avLst/>
          </a:prstGeom>
          <a:ln w="254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44" name="Titre 1">
            <a:extLst>
              <a:ext uri="{FF2B5EF4-FFF2-40B4-BE49-F238E27FC236}">
                <a16:creationId xmlns:a16="http://schemas.microsoft.com/office/drawing/2014/main" id="{F663F070-58E0-47CB-9EFC-C13330DE9EF9}"/>
              </a:ext>
            </a:extLst>
          </p:cNvPr>
          <p:cNvSpPr txBox="1">
            <a:spLocks/>
          </p:cNvSpPr>
          <p:nvPr/>
        </p:nvSpPr>
        <p:spPr>
          <a:xfrm>
            <a:off x="3438686" y="2308183"/>
            <a:ext cx="852793" cy="719695"/>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13800" b="0" kern="1200">
                <a:solidFill>
                  <a:schemeClr val="accent3"/>
                </a:solidFill>
                <a:latin typeface="+mj-lt"/>
                <a:ea typeface="+mj-ea"/>
                <a:cs typeface="+mj-cs"/>
              </a:defRPr>
            </a:lvl1pPr>
          </a:lstStyle>
          <a:p>
            <a:r>
              <a:rPr lang="fr-FR" sz="5400"/>
              <a:t>01</a:t>
            </a:r>
          </a:p>
        </p:txBody>
      </p:sp>
      <p:cxnSp>
        <p:nvCxnSpPr>
          <p:cNvPr id="45" name="Connecteur droit 44">
            <a:extLst>
              <a:ext uri="{FF2B5EF4-FFF2-40B4-BE49-F238E27FC236}">
                <a16:creationId xmlns:a16="http://schemas.microsoft.com/office/drawing/2014/main" id="{F02BF6DE-E42D-4C1F-B16C-60D2A4C8DA74}"/>
              </a:ext>
            </a:extLst>
          </p:cNvPr>
          <p:cNvCxnSpPr>
            <a:cxnSpLocks/>
          </p:cNvCxnSpPr>
          <p:nvPr/>
        </p:nvCxnSpPr>
        <p:spPr>
          <a:xfrm>
            <a:off x="3672593" y="3117712"/>
            <a:ext cx="384978" cy="0"/>
          </a:xfrm>
          <a:prstGeom prst="line">
            <a:avLst/>
          </a:prstGeom>
          <a:ln w="254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46" name="Espace réservé du texte 23">
            <a:extLst>
              <a:ext uri="{FF2B5EF4-FFF2-40B4-BE49-F238E27FC236}">
                <a16:creationId xmlns:a16="http://schemas.microsoft.com/office/drawing/2014/main" id="{1AAB8078-0C31-46F8-87D5-A15658CF7FBD}"/>
              </a:ext>
            </a:extLst>
          </p:cNvPr>
          <p:cNvSpPr txBox="1">
            <a:spLocks/>
          </p:cNvSpPr>
          <p:nvPr/>
        </p:nvSpPr>
        <p:spPr>
          <a:xfrm>
            <a:off x="1248256" y="2025682"/>
            <a:ext cx="3069750" cy="389143"/>
          </a:xfrm>
          <a:prstGeom prst="rect">
            <a:avLst/>
          </a:prstGeom>
        </p:spPr>
        <p:txBody>
          <a:bodyPr vert="horz" lIns="0" tIns="0" rIns="0" bIns="0" rtlCol="0" anchor="b">
            <a:normAutofit/>
          </a:bodyPr>
          <a:lstStyle>
            <a:lvl1pPr marL="0" indent="0" algn="l" defTabSz="914400" rtl="0" eaLnBrk="1" latinLnBrk="0" hangingPunct="1">
              <a:lnSpc>
                <a:spcPct val="90000"/>
              </a:lnSpc>
              <a:spcBef>
                <a:spcPts val="1800"/>
              </a:spcBef>
              <a:spcAft>
                <a:spcPts val="0"/>
              </a:spcAft>
              <a:buFont typeface="Arial" panose="020B0604020202020204" pitchFamily="34" charset="0"/>
              <a:buNone/>
              <a:defRPr lang="fr-FR" sz="1800" b="0" kern="1200" spc="100" baseline="0">
                <a:solidFill>
                  <a:schemeClr val="bg2"/>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Avant de démarrer</a:t>
            </a:r>
          </a:p>
        </p:txBody>
      </p:sp>
      <p:sp>
        <p:nvSpPr>
          <p:cNvPr id="47" name="Espace réservé du contenu 5">
            <a:extLst>
              <a:ext uri="{FF2B5EF4-FFF2-40B4-BE49-F238E27FC236}">
                <a16:creationId xmlns:a16="http://schemas.microsoft.com/office/drawing/2014/main" id="{A1C06002-B5D2-4780-B8F6-EF35C9C070BD}"/>
              </a:ext>
            </a:extLst>
          </p:cNvPr>
          <p:cNvSpPr txBox="1">
            <a:spLocks/>
          </p:cNvSpPr>
          <p:nvPr/>
        </p:nvSpPr>
        <p:spPr>
          <a:xfrm>
            <a:off x="1248256" y="2594492"/>
            <a:ext cx="2480698" cy="985248"/>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fr-FR" sz="1100" b="1" kern="1200" spc="1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000" kern="1200" spc="0" baseline="0">
                <a:solidFill>
                  <a:schemeClr val="tx1"/>
                </a:solidFill>
                <a:latin typeface="+mn-lt"/>
                <a:ea typeface="+mn-ea"/>
                <a:cs typeface="+mn-cs"/>
              </a:defRPr>
            </a:lvl2pPr>
            <a:lvl3pPr marL="0" indent="0" algn="ctr"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ctr" defTabSz="914400" rtl="0" eaLnBrk="1" latinLnBrk="0" hangingPunct="1">
              <a:lnSpc>
                <a:spcPct val="140000"/>
              </a:lnSpc>
              <a:spcBef>
                <a:spcPts val="600"/>
              </a:spcBef>
              <a:spcAft>
                <a:spcPts val="600"/>
              </a:spcAft>
              <a:buFont typeface="Arial" panose="020B0604020202020204" pitchFamily="34" charset="0"/>
              <a:buNone/>
              <a:defRPr sz="1200" kern="1200">
                <a:solidFill>
                  <a:schemeClr val="tx1"/>
                </a:solidFill>
                <a:latin typeface="+mn-lt"/>
                <a:ea typeface="+mn-ea"/>
                <a:cs typeface="+mn-cs"/>
              </a:defRPr>
            </a:lvl4pPr>
            <a:lvl5pPr marL="0" indent="0" algn="ctr" defTabSz="914400" rtl="0" eaLnBrk="1" latinLnBrk="0" hangingPunct="1">
              <a:lnSpc>
                <a:spcPct val="140000"/>
              </a:lnSpc>
              <a:spcBef>
                <a:spcPts val="600"/>
              </a:spcBef>
              <a:spcAft>
                <a:spcPts val="600"/>
              </a:spcAft>
              <a:buClr>
                <a:schemeClr val="bg2"/>
              </a:buClr>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7 points clés</a:t>
            </a:r>
          </a:p>
        </p:txBody>
      </p:sp>
      <p:sp>
        <p:nvSpPr>
          <p:cNvPr id="48" name="Titre 1">
            <a:extLst>
              <a:ext uri="{FF2B5EF4-FFF2-40B4-BE49-F238E27FC236}">
                <a16:creationId xmlns:a16="http://schemas.microsoft.com/office/drawing/2014/main" id="{BA7AE4DF-0FF8-4058-BF4A-E8DD3593609C}"/>
              </a:ext>
            </a:extLst>
          </p:cNvPr>
          <p:cNvSpPr txBox="1">
            <a:spLocks/>
          </p:cNvSpPr>
          <p:nvPr/>
        </p:nvSpPr>
        <p:spPr>
          <a:xfrm>
            <a:off x="192103" y="2285094"/>
            <a:ext cx="852793" cy="719695"/>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13800" b="0" kern="1200">
                <a:solidFill>
                  <a:schemeClr val="accent3"/>
                </a:solidFill>
                <a:latin typeface="+mj-lt"/>
                <a:ea typeface="+mj-ea"/>
                <a:cs typeface="+mj-cs"/>
              </a:defRPr>
            </a:lvl1pPr>
          </a:lstStyle>
          <a:p>
            <a:r>
              <a:rPr lang="fr-FR" sz="5400"/>
              <a:t>00</a:t>
            </a:r>
          </a:p>
        </p:txBody>
      </p:sp>
      <p:cxnSp>
        <p:nvCxnSpPr>
          <p:cNvPr id="49" name="Connecteur droit 48">
            <a:extLst>
              <a:ext uri="{FF2B5EF4-FFF2-40B4-BE49-F238E27FC236}">
                <a16:creationId xmlns:a16="http://schemas.microsoft.com/office/drawing/2014/main" id="{36D53062-47A9-4226-9348-630A8C16BD51}"/>
              </a:ext>
            </a:extLst>
          </p:cNvPr>
          <p:cNvCxnSpPr>
            <a:cxnSpLocks/>
          </p:cNvCxnSpPr>
          <p:nvPr/>
        </p:nvCxnSpPr>
        <p:spPr>
          <a:xfrm>
            <a:off x="426010" y="3094623"/>
            <a:ext cx="384978" cy="0"/>
          </a:xfrm>
          <a:prstGeom prst="line">
            <a:avLst/>
          </a:prstGeom>
          <a:ln w="254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6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558E1821-0997-4B84-A11A-BB70FB6CA810}"/>
              </a:ext>
            </a:extLst>
          </p:cNvPr>
          <p:cNvSpPr>
            <a:spLocks noGrp="1"/>
          </p:cNvSpPr>
          <p:nvPr>
            <p:ph type="body" idx="1"/>
          </p:nvPr>
        </p:nvSpPr>
        <p:spPr/>
        <p:txBody>
          <a:bodyPr/>
          <a:lstStyle/>
          <a:p>
            <a:r>
              <a:rPr lang="fr-FR"/>
              <a:t>7 points clés à connaitre </a:t>
            </a:r>
          </a:p>
        </p:txBody>
      </p:sp>
      <p:sp>
        <p:nvSpPr>
          <p:cNvPr id="15" name="Titre 14">
            <a:extLst>
              <a:ext uri="{FF2B5EF4-FFF2-40B4-BE49-F238E27FC236}">
                <a16:creationId xmlns:a16="http://schemas.microsoft.com/office/drawing/2014/main" id="{15C37E89-C733-4942-92B2-3DC8B4B858B2}"/>
              </a:ext>
            </a:extLst>
          </p:cNvPr>
          <p:cNvSpPr>
            <a:spLocks noGrp="1"/>
          </p:cNvSpPr>
          <p:nvPr>
            <p:ph type="title"/>
          </p:nvPr>
        </p:nvSpPr>
        <p:spPr/>
        <p:txBody>
          <a:bodyPr/>
          <a:lstStyle/>
          <a:p>
            <a:endParaRPr lang="fr-FR"/>
          </a:p>
        </p:txBody>
      </p:sp>
      <p:pic>
        <p:nvPicPr>
          <p:cNvPr id="19" name="Espace réservé pour une image  18" descr="Une image contenant texte, personne, fenêtre, intérieur&#10;&#10;Description générée automatiquement">
            <a:extLst>
              <a:ext uri="{FF2B5EF4-FFF2-40B4-BE49-F238E27FC236}">
                <a16:creationId xmlns:a16="http://schemas.microsoft.com/office/drawing/2014/main" id="{02341F19-BD40-450F-A354-9196B1D9274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33" r="20333"/>
          <a:stretch>
            <a:fillRect/>
          </a:stretch>
        </p:blipFill>
        <p:spPr/>
      </p:pic>
      <p:sp>
        <p:nvSpPr>
          <p:cNvPr id="3" name="Espace réservé du pied de page 2">
            <a:extLst>
              <a:ext uri="{FF2B5EF4-FFF2-40B4-BE49-F238E27FC236}">
                <a16:creationId xmlns:a16="http://schemas.microsoft.com/office/drawing/2014/main" id="{7FF957E0-0014-44F1-BB1C-C83B45292AA4}"/>
              </a:ext>
            </a:extLst>
          </p:cNvPr>
          <p:cNvSpPr>
            <a:spLocks noGrp="1"/>
          </p:cNvSpPr>
          <p:nvPr>
            <p:ph type="ftr" sz="quarter" idx="4294967295"/>
          </p:nvPr>
        </p:nvSpPr>
        <p:spPr>
          <a:xfrm>
            <a:off x="0" y="6288088"/>
            <a:ext cx="8099425" cy="365125"/>
          </a:xfrm>
        </p:spPr>
        <p:txBody>
          <a:bodyPr/>
          <a:lstStyle/>
          <a:p>
            <a:r>
              <a:rPr lang="fr-FR"/>
              <a:t>Titre de votre présentation</a:t>
            </a:r>
          </a:p>
        </p:txBody>
      </p:sp>
      <p:sp>
        <p:nvSpPr>
          <p:cNvPr id="4" name="Espace réservé du numéro de diapositive 3">
            <a:extLst>
              <a:ext uri="{FF2B5EF4-FFF2-40B4-BE49-F238E27FC236}">
                <a16:creationId xmlns:a16="http://schemas.microsoft.com/office/drawing/2014/main" id="{47D87BE9-1D41-46C4-8617-83E65D01C444}"/>
              </a:ext>
            </a:extLst>
          </p:cNvPr>
          <p:cNvSpPr>
            <a:spLocks noGrp="1"/>
          </p:cNvSpPr>
          <p:nvPr>
            <p:ph type="sldNum" sz="quarter" idx="4294967295"/>
          </p:nvPr>
        </p:nvSpPr>
        <p:spPr>
          <a:xfrm>
            <a:off x="11472863" y="215900"/>
            <a:ext cx="719137" cy="365125"/>
          </a:xfrm>
        </p:spPr>
        <p:txBody>
          <a:bodyPr/>
          <a:lstStyle/>
          <a:p>
            <a:fld id="{6FC0D52B-8F1C-46D1-AD6E-09D0B9F6DDB5}" type="slidenum">
              <a:rPr lang="fr-FR" smtClean="0"/>
              <a:t>5</a:t>
            </a:fld>
            <a:endParaRPr lang="fr-FR"/>
          </a:p>
        </p:txBody>
      </p:sp>
    </p:spTree>
    <p:extLst>
      <p:ext uri="{BB962C8B-B14F-4D97-AF65-F5344CB8AC3E}">
        <p14:creationId xmlns:p14="http://schemas.microsoft.com/office/powerpoint/2010/main" val="415058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325DB08A-6D96-4EAC-B523-2F06B4BF54D8}"/>
              </a:ext>
            </a:extLst>
          </p:cNvPr>
          <p:cNvSpPr>
            <a:spLocks noGrp="1"/>
          </p:cNvSpPr>
          <p:nvPr>
            <p:ph type="title"/>
          </p:nvPr>
        </p:nvSpPr>
        <p:spPr/>
        <p:txBody>
          <a:bodyPr>
            <a:normAutofit fontScale="90000"/>
          </a:bodyPr>
          <a:lstStyle/>
          <a:p>
            <a:r>
              <a:rPr lang="fr-FR"/>
              <a:t>Avant de démarrer, 7 points clés pour se préparer</a:t>
            </a:r>
          </a:p>
        </p:txBody>
      </p:sp>
      <p:sp>
        <p:nvSpPr>
          <p:cNvPr id="7" name="Espace réservé du contenu 6">
            <a:extLst>
              <a:ext uri="{FF2B5EF4-FFF2-40B4-BE49-F238E27FC236}">
                <a16:creationId xmlns:a16="http://schemas.microsoft.com/office/drawing/2014/main" id="{F8720882-A87E-4BD8-A36F-1DDCE42BB591}"/>
              </a:ext>
            </a:extLst>
          </p:cNvPr>
          <p:cNvSpPr>
            <a:spLocks noGrp="1"/>
          </p:cNvSpPr>
          <p:nvPr>
            <p:ph idx="1"/>
          </p:nvPr>
        </p:nvSpPr>
        <p:spPr/>
        <p:txBody>
          <a:bodyPr vert="horz" lIns="0" tIns="0" rIns="0" bIns="0" rtlCol="0" anchor="t">
            <a:normAutofit/>
          </a:bodyPr>
          <a:lstStyle/>
          <a:p>
            <a:pPr marL="175895" lvl="4" indent="-175895"/>
            <a:r>
              <a:rPr lang="fr-FR"/>
              <a:t>Le tuteur ou le maître d’apprentissage doit </a:t>
            </a:r>
            <a:r>
              <a:rPr lang="fr-FR" b="1"/>
              <a:t>obligatoirement être désigné et apparaitre sur le CERFA. </a:t>
            </a:r>
            <a:r>
              <a:rPr lang="fr-FR"/>
              <a:t>A défaut, l’OPCO ne pourra ni valider ni financer le contrat d'apprentissage.</a:t>
            </a:r>
            <a:endParaRPr lang="en-US"/>
          </a:p>
          <a:p>
            <a:pPr marL="175895" lvl="4" indent="-175895"/>
            <a:r>
              <a:rPr lang="fr-FR"/>
              <a:t>Il peut changer en cours de contrat, auquel cas un avenant est établi. Vous pouvez indiquer dès le début 2 personnes sur le </a:t>
            </a:r>
            <a:r>
              <a:rPr lang="fr-FR" err="1"/>
              <a:t>Cerfa</a:t>
            </a:r>
            <a:endParaRPr lang="fr-FR">
              <a:cs typeface="Arial" panose="020B0604020202020204"/>
            </a:endParaRPr>
          </a:p>
          <a:p>
            <a:pPr marL="175895" lvl="4" indent="-175895"/>
            <a:r>
              <a:rPr lang="fr-FR"/>
              <a:t>La fonction de tuteur peut être partagée entre plusieurs salariés de l’entreprise. Dans ce cas, un tuteur référent est désigné. Il assure alors la coordination de l’équipe et la liaison avec le CFA. </a:t>
            </a:r>
            <a:endParaRPr lang="fr-FR">
              <a:cs typeface="Arial" panose="020B0604020202020204"/>
            </a:endParaRPr>
          </a:p>
          <a:p>
            <a:pPr marL="175895" lvl="4" indent="-175895"/>
            <a:r>
              <a:rPr lang="fr-FR"/>
              <a:t>Il </a:t>
            </a:r>
            <a:r>
              <a:rPr lang="fr-FR" b="1"/>
              <a:t>met en œuvre la formation pratique </a:t>
            </a:r>
            <a:r>
              <a:rPr lang="fr-FR"/>
              <a:t>en entreprise de l’apprenti(e).</a:t>
            </a:r>
            <a:endParaRPr lang="fr-FR">
              <a:cs typeface="Arial" panose="020B0604020202020204"/>
            </a:endParaRPr>
          </a:p>
          <a:p>
            <a:pPr marL="175895" lvl="4" indent="-175895"/>
            <a:r>
              <a:rPr lang="fr-FR"/>
              <a:t>Il a pour mission de contribuer à </a:t>
            </a:r>
            <a:r>
              <a:rPr lang="fr-FR" b="1"/>
              <a:t>l’acquisition par l’apprenti(e) des compétences correspondant à la qualification recherchée et au titre ou diplôme préparé</a:t>
            </a:r>
            <a:r>
              <a:rPr lang="fr-FR"/>
              <a:t>, en lien avec le CFA.</a:t>
            </a:r>
            <a:endParaRPr lang="fr-FR">
              <a:cs typeface="Arial" panose="020B0604020202020204"/>
            </a:endParaRPr>
          </a:p>
          <a:p>
            <a:pPr marL="175895" lvl="4" indent="-175895"/>
            <a:r>
              <a:rPr lang="fr-FR" sz="1200" b="0"/>
              <a:t>L’employeur doit veiller à ce que </a:t>
            </a:r>
            <a:r>
              <a:rPr lang="fr-FR" sz="1200"/>
              <a:t>le tuteur bénéficie de formations</a:t>
            </a:r>
            <a:r>
              <a:rPr lang="fr-FR" sz="1200" b="0"/>
              <a:t> lui </a:t>
            </a:r>
            <a:r>
              <a:rPr lang="fr-FR" sz="1200"/>
              <a:t>permettant d’exercer correctement sa </a:t>
            </a:r>
            <a:r>
              <a:rPr lang="fr-FR"/>
              <a:t>mission</a:t>
            </a:r>
            <a:r>
              <a:rPr lang="fr-FR" sz="1200" b="0"/>
              <a:t> et de suivre l’évolution du contenu des formations dispensées à l’apprenti(e) et des diplômes qui les valident. La loi prévoit une</a:t>
            </a:r>
            <a:r>
              <a:rPr lang="fr-FR" sz="1200"/>
              <a:t> prise en charge de la formation</a:t>
            </a:r>
            <a:r>
              <a:rPr lang="fr-FR" sz="1200" b="0"/>
              <a:t> du maître d’apprentissage (15€ dans la limite de 40h).</a:t>
            </a:r>
            <a:endParaRPr lang="fr-FR" sz="1200" b="0">
              <a:cs typeface="Arial"/>
            </a:endParaRPr>
          </a:p>
          <a:p>
            <a:pPr marL="175895" lvl="4" indent="-175895"/>
            <a:r>
              <a:rPr lang="fr-FR" sz="1200" b="0">
                <a:solidFill>
                  <a:schemeClr val="tx1"/>
                </a:solidFill>
              </a:rPr>
              <a:t>Pour l’aider à </a:t>
            </a:r>
            <a:r>
              <a:rPr lang="fr-FR" sz="1200">
                <a:solidFill>
                  <a:schemeClr val="tx1"/>
                </a:solidFill>
              </a:rPr>
              <a:t>bien accomplir sa fonction</a:t>
            </a:r>
            <a:r>
              <a:rPr lang="fr-FR" sz="1200" b="0">
                <a:solidFill>
                  <a:schemeClr val="tx1"/>
                </a:solidFill>
              </a:rPr>
              <a:t>, </a:t>
            </a:r>
            <a:r>
              <a:rPr lang="fr-FR" sz="1200">
                <a:solidFill>
                  <a:schemeClr val="tx1"/>
                </a:solidFill>
              </a:rPr>
              <a:t>l’employeur doit</a:t>
            </a:r>
            <a:r>
              <a:rPr lang="fr-FR" sz="1200" b="0">
                <a:solidFill>
                  <a:schemeClr val="tx1"/>
                </a:solidFill>
              </a:rPr>
              <a:t> aussi </a:t>
            </a:r>
            <a:r>
              <a:rPr lang="fr-FR" sz="1200">
                <a:solidFill>
                  <a:schemeClr val="tx1"/>
                </a:solidFill>
              </a:rPr>
              <a:t>permettre au maître d’apprentissage de dégager sur son temps de travail les disponibilités nécessaires à l’accompagnement de l’apprenti(e) et aux relations avec le CFA. </a:t>
            </a:r>
            <a:r>
              <a:rPr lang="fr-FR" sz="1200" b="0">
                <a:solidFill>
                  <a:schemeClr val="tx1"/>
                </a:solidFill>
              </a:rPr>
              <a:t>La loi prévoit une </a:t>
            </a:r>
            <a:r>
              <a:rPr lang="fr-FR" sz="1200">
                <a:solidFill>
                  <a:schemeClr val="tx1"/>
                </a:solidFill>
              </a:rPr>
              <a:t>prise en charge de l’aide à l’exercice de maître d’apprentissage : 230€/mois/apprenti pour une durée maximum de 12 mois. </a:t>
            </a:r>
            <a:r>
              <a:rPr lang="fr-FR" sz="1200">
                <a:solidFill>
                  <a:srgbClr val="FF6707"/>
                </a:solidFill>
              </a:rPr>
              <a:t>(attention, ceci ne concerne pas les tuteurs de contrat de professionnalisation)</a:t>
            </a:r>
            <a:endParaRPr lang="fr-FR" sz="1400">
              <a:solidFill>
                <a:srgbClr val="FF6707"/>
              </a:solidFill>
              <a:cs typeface="Arial" panose="020B0604020202020204"/>
            </a:endParaRPr>
          </a:p>
          <a:p>
            <a:pPr marL="175895" lvl="4" indent="-175895"/>
            <a:endParaRPr lang="fr-FR">
              <a:cs typeface="Arial" panose="020B0604020202020204"/>
            </a:endParaRPr>
          </a:p>
          <a:p>
            <a:pPr marL="0" indent="0">
              <a:lnSpc>
                <a:spcPct val="150000"/>
              </a:lnSpc>
              <a:buNone/>
            </a:pPr>
            <a:endParaRPr lang="fr-FR" sz="1300" b="0">
              <a:solidFill>
                <a:schemeClr val="tx1"/>
              </a:solidFill>
            </a:endParaRPr>
          </a:p>
          <a:p>
            <a:pPr marL="0" indent="0">
              <a:lnSpc>
                <a:spcPct val="150000"/>
              </a:lnSpc>
              <a:buNone/>
            </a:pPr>
            <a:endParaRPr lang="fr-FR" sz="2000" b="0"/>
          </a:p>
          <a:p>
            <a:endParaRPr lang="fr-FR"/>
          </a:p>
        </p:txBody>
      </p:sp>
      <p:sp>
        <p:nvSpPr>
          <p:cNvPr id="8" name="Rectangle 7">
            <a:hlinkClick r:id="rId2"/>
            <a:extLst>
              <a:ext uri="{FF2B5EF4-FFF2-40B4-BE49-F238E27FC236}">
                <a16:creationId xmlns:a16="http://schemas.microsoft.com/office/drawing/2014/main" id="{AD41E3D9-FEE2-42CB-96C7-34A479DEEA69}"/>
              </a:ext>
            </a:extLst>
          </p:cNvPr>
          <p:cNvSpPr/>
          <p:nvPr/>
        </p:nvSpPr>
        <p:spPr>
          <a:xfrm>
            <a:off x="4414982" y="6001847"/>
            <a:ext cx="3362036" cy="531841"/>
          </a:xfrm>
          <a:prstGeom prst="rect">
            <a:avLst/>
          </a:prstGeom>
          <a:solidFill>
            <a:srgbClr val="36C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Tout savoir sur le tuteur et le maitre d’apprentissage</a:t>
            </a:r>
          </a:p>
        </p:txBody>
      </p:sp>
    </p:spTree>
    <p:extLst>
      <p:ext uri="{BB962C8B-B14F-4D97-AF65-F5344CB8AC3E}">
        <p14:creationId xmlns:p14="http://schemas.microsoft.com/office/powerpoint/2010/main" val="319282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Une image contenant intérieur&#10;&#10;Description générée automatiquement">
            <a:extLst>
              <a:ext uri="{FF2B5EF4-FFF2-40B4-BE49-F238E27FC236}">
                <a16:creationId xmlns:a16="http://schemas.microsoft.com/office/drawing/2014/main" id="{A28C106F-5D82-4870-A997-B3C2C8AD8F9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0333" r="20333"/>
          <a:stretch/>
        </p:blipFill>
        <p:spPr/>
      </p:pic>
      <p:sp>
        <p:nvSpPr>
          <p:cNvPr id="5" name="Espace réservé du texte 4"/>
          <p:cNvSpPr>
            <a:spLocks noGrp="1"/>
          </p:cNvSpPr>
          <p:nvPr>
            <p:ph type="body" idx="1"/>
          </p:nvPr>
        </p:nvSpPr>
        <p:spPr/>
        <p:txBody>
          <a:bodyPr/>
          <a:lstStyle/>
          <a:p>
            <a:r>
              <a:rPr lang="fr-FR"/>
              <a:t>J’ACCUEILLE</a:t>
            </a:r>
            <a:br>
              <a:rPr lang="fr-FR"/>
            </a:br>
            <a:r>
              <a:rPr lang="fr-FR"/>
              <a:t>LE SALARIÉ TUTORÉ</a:t>
            </a:r>
          </a:p>
        </p:txBody>
      </p:sp>
      <p:sp>
        <p:nvSpPr>
          <p:cNvPr id="4" name="Titre 3"/>
          <p:cNvSpPr>
            <a:spLocks noGrp="1"/>
          </p:cNvSpPr>
          <p:nvPr>
            <p:ph type="title"/>
          </p:nvPr>
        </p:nvSpPr>
        <p:spPr/>
        <p:txBody>
          <a:bodyPr/>
          <a:lstStyle/>
          <a:p>
            <a:r>
              <a:rPr lang="fr-FR"/>
              <a:t>01</a:t>
            </a:r>
          </a:p>
        </p:txBody>
      </p:sp>
      <p:grpSp>
        <p:nvGrpSpPr>
          <p:cNvPr id="21" name="Groupe 20">
            <a:extLst>
              <a:ext uri="{FF2B5EF4-FFF2-40B4-BE49-F238E27FC236}">
                <a16:creationId xmlns:a16="http://schemas.microsoft.com/office/drawing/2014/main" id="{7D2321D1-779F-4FB5-88BB-AAD0C54B9597}"/>
              </a:ext>
            </a:extLst>
          </p:cNvPr>
          <p:cNvGrpSpPr/>
          <p:nvPr/>
        </p:nvGrpSpPr>
        <p:grpSpPr>
          <a:xfrm>
            <a:off x="1511300" y="4551403"/>
            <a:ext cx="3073400" cy="2571750"/>
            <a:chOff x="0" y="0"/>
            <a:chExt cx="3073400" cy="2571750"/>
          </a:xfrm>
        </p:grpSpPr>
        <p:sp>
          <p:nvSpPr>
            <p:cNvPr id="22" name="Freeform 6">
              <a:extLst>
                <a:ext uri="{FF2B5EF4-FFF2-40B4-BE49-F238E27FC236}">
                  <a16:creationId xmlns:a16="http://schemas.microsoft.com/office/drawing/2014/main" id="{7C927489-43F1-4BBA-8AE7-681572D654E7}"/>
                </a:ext>
              </a:extLst>
            </p:cNvPr>
            <p:cNvSpPr>
              <a:spLocks/>
            </p:cNvSpPr>
            <p:nvPr/>
          </p:nvSpPr>
          <p:spPr bwMode="auto">
            <a:xfrm>
              <a:off x="0" y="0"/>
              <a:ext cx="3073400" cy="2571750"/>
            </a:xfrm>
            <a:custGeom>
              <a:avLst/>
              <a:gdLst>
                <a:gd name="T0" fmla="*/ 1824 w 1824"/>
                <a:gd name="T1" fmla="*/ 1195 h 1315"/>
                <a:gd name="T2" fmla="*/ 1741 w 1824"/>
                <a:gd name="T3" fmla="*/ 0 h 1315"/>
                <a:gd name="T4" fmla="*/ 0 w 1824"/>
                <a:gd name="T5" fmla="*/ 0 h 1315"/>
                <a:gd name="T6" fmla="*/ 93 w 1824"/>
                <a:gd name="T7" fmla="*/ 1315 h 1315"/>
                <a:gd name="T8" fmla="*/ 1824 w 1824"/>
                <a:gd name="T9" fmla="*/ 1195 h 1315"/>
              </a:gdLst>
              <a:ahLst/>
              <a:cxnLst>
                <a:cxn ang="0">
                  <a:pos x="T0" y="T1"/>
                </a:cxn>
                <a:cxn ang="0">
                  <a:pos x="T2" y="T3"/>
                </a:cxn>
                <a:cxn ang="0">
                  <a:pos x="T4" y="T5"/>
                </a:cxn>
                <a:cxn ang="0">
                  <a:pos x="T6" y="T7"/>
                </a:cxn>
                <a:cxn ang="0">
                  <a:pos x="T8" y="T9"/>
                </a:cxn>
              </a:cxnLst>
              <a:rect l="0" t="0" r="r" b="b"/>
              <a:pathLst>
                <a:path w="1824" h="1315">
                  <a:moveTo>
                    <a:pt x="1824" y="1195"/>
                  </a:moveTo>
                  <a:lnTo>
                    <a:pt x="1741" y="0"/>
                  </a:lnTo>
                  <a:lnTo>
                    <a:pt x="0" y="0"/>
                  </a:lnTo>
                  <a:lnTo>
                    <a:pt x="93" y="1315"/>
                  </a:lnTo>
                  <a:lnTo>
                    <a:pt x="1824" y="1195"/>
                  </a:lnTo>
                  <a:close/>
                </a:path>
              </a:pathLst>
            </a:custGeom>
            <a:solidFill>
              <a:schemeClr val="bg1"/>
            </a:solidFill>
            <a:ln w="12700">
              <a:noFill/>
            </a:ln>
            <a:effectLst/>
          </p:spPr>
          <p:txBody>
            <a:bodyPr vert="horz" wrap="square" lIns="91440" tIns="45720" rIns="91440" bIns="45720" numCol="1" anchor="t" anchorCtr="0" compatLnSpc="1">
              <a:prstTxWarp prst="textNoShape">
                <a:avLst/>
              </a:prstTxWarp>
            </a:bodyPr>
            <a:lstStyle/>
            <a:p>
              <a:endParaRPr lang="fr-FR"/>
            </a:p>
          </p:txBody>
        </p:sp>
        <p:sp>
          <p:nvSpPr>
            <p:cNvPr id="23" name="Rectangle 22">
              <a:extLst>
                <a:ext uri="{FF2B5EF4-FFF2-40B4-BE49-F238E27FC236}">
                  <a16:creationId xmlns:a16="http://schemas.microsoft.com/office/drawing/2014/main" id="{DF391C4D-040F-481E-9D16-0B240547F503}"/>
                </a:ext>
              </a:extLst>
            </p:cNvPr>
            <p:cNvSpPr/>
            <p:nvPr/>
          </p:nvSpPr>
          <p:spPr>
            <a:xfrm>
              <a:off x="206839" y="272009"/>
              <a:ext cx="1985502" cy="246221"/>
            </a:xfrm>
            <a:prstGeom prst="rect">
              <a:avLst/>
            </a:prstGeom>
          </p:spPr>
          <p:txBody>
            <a:bodyPr wrap="square">
              <a:spAutoFit/>
            </a:bodyPr>
            <a:lstStyle/>
            <a:p>
              <a:r>
                <a:rPr lang="fr-FR" sz="1000" b="1">
                  <a:solidFill>
                    <a:schemeClr val="accent5"/>
                  </a:solidFill>
                </a:rPr>
                <a:t>SALARIÉ(E) TUTORÉ(E)</a:t>
              </a:r>
            </a:p>
          </p:txBody>
        </p:sp>
        <p:sp>
          <p:nvSpPr>
            <p:cNvPr id="24" name="Rectangle 23">
              <a:extLst>
                <a:ext uri="{FF2B5EF4-FFF2-40B4-BE49-F238E27FC236}">
                  <a16:creationId xmlns:a16="http://schemas.microsoft.com/office/drawing/2014/main" id="{07227508-C76F-4E47-BACE-6C3B823D20A8}"/>
                </a:ext>
              </a:extLst>
            </p:cNvPr>
            <p:cNvSpPr/>
            <p:nvPr/>
          </p:nvSpPr>
          <p:spPr>
            <a:xfrm>
              <a:off x="205242" y="507890"/>
              <a:ext cx="2435239" cy="869469"/>
            </a:xfrm>
            <a:prstGeom prst="rect">
              <a:avLst/>
            </a:prstGeom>
          </p:spPr>
          <p:txBody>
            <a:bodyPr wrap="square" anchor="t">
              <a:spAutoFit/>
            </a:bodyPr>
            <a:lstStyle/>
            <a:p>
              <a:pPr>
                <a:lnSpc>
                  <a:spcPct val="90000"/>
                </a:lnSpc>
                <a:spcAft>
                  <a:spcPts val="600"/>
                </a:spcAft>
              </a:pPr>
              <a:r>
                <a:rPr lang="fr-FR" sz="900" b="1"/>
                <a:t>Nom et Prénom : </a:t>
              </a:r>
            </a:p>
            <a:p>
              <a:pPr>
                <a:lnSpc>
                  <a:spcPct val="90000"/>
                </a:lnSpc>
                <a:spcAft>
                  <a:spcPts val="600"/>
                </a:spcAft>
              </a:pPr>
              <a:r>
                <a:rPr lang="fr-FR" sz="900" b="1"/>
                <a:t>Certification préparée :</a:t>
              </a:r>
            </a:p>
            <a:p>
              <a:pPr>
                <a:lnSpc>
                  <a:spcPct val="90000"/>
                </a:lnSpc>
                <a:spcAft>
                  <a:spcPts val="600"/>
                </a:spcAft>
              </a:pPr>
              <a:r>
                <a:rPr lang="fr-FR" sz="900" b="1"/>
                <a:t>Organisme de Formation (OF) : </a:t>
              </a:r>
              <a:br>
                <a:rPr lang="fr-FR" sz="900" b="1"/>
              </a:br>
              <a:br>
                <a:rPr lang="fr-FR" sz="900" b="1"/>
              </a:br>
              <a:r>
                <a:rPr lang="fr-FR" sz="900" b="1"/>
                <a:t>Contact au sein de l’OF (Nom/mail/tel) :</a:t>
              </a:r>
              <a:endParaRPr lang="fr-FR" sz="900">
                <a:solidFill>
                  <a:schemeClr val="tx1">
                    <a:lumMod val="50000"/>
                    <a:lumOff val="50000"/>
                  </a:schemeClr>
                </a:solidFill>
              </a:endParaRPr>
            </a:p>
          </p:txBody>
        </p:sp>
        <p:sp>
          <p:nvSpPr>
            <p:cNvPr id="25" name="Espace réservé du texte 37">
              <a:extLst>
                <a:ext uri="{FF2B5EF4-FFF2-40B4-BE49-F238E27FC236}">
                  <a16:creationId xmlns:a16="http://schemas.microsoft.com/office/drawing/2014/main" id="{96C25882-0156-4C44-8D1D-D687A5EC3D16}"/>
                </a:ext>
              </a:extLst>
            </p:cNvPr>
            <p:cNvSpPr txBox="1">
              <a:spLocks/>
            </p:cNvSpPr>
            <p:nvPr/>
          </p:nvSpPr>
          <p:spPr>
            <a:xfrm>
              <a:off x="1056305" y="523827"/>
              <a:ext cx="1626642"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00"/>
                <a:t>Taper le texte ici</a:t>
              </a:r>
            </a:p>
          </p:txBody>
        </p:sp>
        <p:sp>
          <p:nvSpPr>
            <p:cNvPr id="26" name="Espace réservé du texte 37">
              <a:extLst>
                <a:ext uri="{FF2B5EF4-FFF2-40B4-BE49-F238E27FC236}">
                  <a16:creationId xmlns:a16="http://schemas.microsoft.com/office/drawing/2014/main" id="{F6562E8E-316D-4DC7-9521-5E774AC25034}"/>
                </a:ext>
              </a:extLst>
            </p:cNvPr>
            <p:cNvSpPr txBox="1">
              <a:spLocks/>
            </p:cNvSpPr>
            <p:nvPr/>
          </p:nvSpPr>
          <p:spPr>
            <a:xfrm>
              <a:off x="1600200" y="723402"/>
              <a:ext cx="1245523" cy="170688"/>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27" name="Espace réservé du texte 37">
              <a:extLst>
                <a:ext uri="{FF2B5EF4-FFF2-40B4-BE49-F238E27FC236}">
                  <a16:creationId xmlns:a16="http://schemas.microsoft.com/office/drawing/2014/main" id="{EB6353FA-3537-4857-B4FA-D8E5350528FC}"/>
                </a:ext>
              </a:extLst>
            </p:cNvPr>
            <p:cNvSpPr txBox="1">
              <a:spLocks/>
            </p:cNvSpPr>
            <p:nvPr/>
          </p:nvSpPr>
          <p:spPr>
            <a:xfrm>
              <a:off x="216028" y="1058914"/>
              <a:ext cx="2473269" cy="144016"/>
            </a:xfrm>
            <a:prstGeom prst="rect">
              <a:avLst/>
            </a:prstGeom>
          </p:spPr>
          <p:txBody>
            <a:bodyPr tIns="0" bIns="0" anchor="ctr"/>
            <a:lstStyle>
              <a:lvl1pPr marL="228600" indent="-228600" algn="l" defTabSz="914400" rtl="0" eaLnBrk="1" latinLnBrk="0" hangingPunct="1">
                <a:lnSpc>
                  <a:spcPct val="90000"/>
                </a:lnSpc>
                <a:spcBef>
                  <a:spcPts val="1800"/>
                </a:spcBef>
                <a:spcAft>
                  <a:spcPts val="0"/>
                </a:spcAft>
                <a:buFont typeface="Arial" panose="020B0604020202020204" pitchFamily="34" charset="0"/>
                <a:buChar char="•"/>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800"/>
                <a:t>Taper le texte ici</a:t>
              </a:r>
            </a:p>
          </p:txBody>
        </p:sp>
        <p:sp>
          <p:nvSpPr>
            <p:cNvPr id="28" name="Espace réservé du texte 37">
              <a:extLst>
                <a:ext uri="{FF2B5EF4-FFF2-40B4-BE49-F238E27FC236}">
                  <a16:creationId xmlns:a16="http://schemas.microsoft.com/office/drawing/2014/main" id="{74890CB6-72A8-4F59-9377-C7B188EC31BC}"/>
                </a:ext>
              </a:extLst>
            </p:cNvPr>
            <p:cNvSpPr txBox="1">
              <a:spLocks/>
            </p:cNvSpPr>
            <p:nvPr/>
          </p:nvSpPr>
          <p:spPr>
            <a:xfrm>
              <a:off x="216028" y="1391801"/>
              <a:ext cx="2469299" cy="105245"/>
            </a:xfrm>
            <a:prstGeom prst="rect">
              <a:avLst/>
            </a:prstGeom>
          </p:spPr>
          <p:txBody>
            <a:bodyPr tIns="0" bIns="0" anchor="t"/>
            <a:lstStyle>
              <a:lvl1pPr marL="0" marR="0" indent="0" algn="l" defTabSz="914400" rtl="0" eaLnBrk="1" fontAlgn="auto" latinLnBrk="0" hangingPunct="1">
                <a:lnSpc>
                  <a:spcPct val="70000"/>
                </a:lnSpc>
                <a:spcBef>
                  <a:spcPts val="0"/>
                </a:spcBef>
                <a:spcAft>
                  <a:spcPts val="0"/>
                </a:spcAft>
                <a:buClrTx/>
                <a:buSzTx/>
                <a:buFont typeface="Arial" panose="020B0604020202020204" pitchFamily="34" charset="0"/>
                <a:buNone/>
                <a:tabLst/>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00"/>
                <a:t>Taper le texte ici</a:t>
              </a:r>
            </a:p>
          </p:txBody>
        </p:sp>
        <p:sp>
          <p:nvSpPr>
            <p:cNvPr id="29" name="Espace réservé du texte 37">
              <a:extLst>
                <a:ext uri="{FF2B5EF4-FFF2-40B4-BE49-F238E27FC236}">
                  <a16:creationId xmlns:a16="http://schemas.microsoft.com/office/drawing/2014/main" id="{F6CB7E0C-89BC-4662-9B64-6C4C2AF11BEC}"/>
                </a:ext>
              </a:extLst>
            </p:cNvPr>
            <p:cNvSpPr txBox="1">
              <a:spLocks/>
            </p:cNvSpPr>
            <p:nvPr/>
          </p:nvSpPr>
          <p:spPr>
            <a:xfrm>
              <a:off x="216028" y="1594638"/>
              <a:ext cx="2469299" cy="105245"/>
            </a:xfrm>
            <a:prstGeom prst="rect">
              <a:avLst/>
            </a:prstGeom>
          </p:spPr>
          <p:txBody>
            <a:bodyPr tIns="0" bIns="0" anchor="t"/>
            <a:lstStyle>
              <a:lvl1pPr marL="0" marR="0" indent="0" algn="l" defTabSz="914400" rtl="0" eaLnBrk="1" fontAlgn="auto" latinLnBrk="0" hangingPunct="1">
                <a:lnSpc>
                  <a:spcPct val="70000"/>
                </a:lnSpc>
                <a:spcBef>
                  <a:spcPts val="0"/>
                </a:spcBef>
                <a:spcAft>
                  <a:spcPts val="0"/>
                </a:spcAft>
                <a:buClrTx/>
                <a:buSzTx/>
                <a:buFont typeface="Arial" panose="020B0604020202020204" pitchFamily="34" charset="0"/>
                <a:buNone/>
                <a:tabLst/>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00"/>
                <a:t>Taper le texte ici</a:t>
              </a:r>
            </a:p>
          </p:txBody>
        </p:sp>
        <p:sp>
          <p:nvSpPr>
            <p:cNvPr id="30" name="Espace réservé du texte 37">
              <a:extLst>
                <a:ext uri="{FF2B5EF4-FFF2-40B4-BE49-F238E27FC236}">
                  <a16:creationId xmlns:a16="http://schemas.microsoft.com/office/drawing/2014/main" id="{99BA707C-6C48-4745-95FC-EBB8CE16BB8D}"/>
                </a:ext>
              </a:extLst>
            </p:cNvPr>
            <p:cNvSpPr txBox="1">
              <a:spLocks/>
            </p:cNvSpPr>
            <p:nvPr/>
          </p:nvSpPr>
          <p:spPr>
            <a:xfrm>
              <a:off x="216028" y="1832215"/>
              <a:ext cx="2469299" cy="105245"/>
            </a:xfrm>
            <a:prstGeom prst="rect">
              <a:avLst/>
            </a:prstGeom>
          </p:spPr>
          <p:txBody>
            <a:bodyPr tIns="0" bIns="0" anchor="t"/>
            <a:lstStyle>
              <a:lvl1pPr marL="0" marR="0" indent="0" algn="l" defTabSz="914400" rtl="0" eaLnBrk="1" fontAlgn="auto" latinLnBrk="0" hangingPunct="1">
                <a:lnSpc>
                  <a:spcPct val="70000"/>
                </a:lnSpc>
                <a:spcBef>
                  <a:spcPts val="0"/>
                </a:spcBef>
                <a:spcAft>
                  <a:spcPts val="0"/>
                </a:spcAft>
                <a:buClrTx/>
                <a:buSzTx/>
                <a:buFont typeface="Arial" panose="020B0604020202020204" pitchFamily="34" charset="0"/>
                <a:buNone/>
                <a:tabLst/>
                <a:defRPr lang="fr-FR" sz="900" b="1" kern="1200" spc="100" baseline="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1200"/>
                </a:spcBef>
                <a:spcAft>
                  <a:spcPts val="1200"/>
                </a:spcAft>
                <a:buFont typeface="Arial" panose="020B0604020202020204" pitchFamily="34" charset="0"/>
                <a:buNone/>
                <a:defRPr sz="2400" kern="1200" spc="10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140000"/>
                </a:lnSpc>
                <a:spcBef>
                  <a:spcPts val="500"/>
                </a:spcBef>
                <a:spcAft>
                  <a:spcPts val="0"/>
                </a:spcAft>
                <a:buFont typeface="Arial" panose="020B0604020202020204" pitchFamily="34" charset="0"/>
                <a:buNone/>
                <a:defRPr sz="1200" kern="1200">
                  <a:solidFill>
                    <a:schemeClr val="tx1"/>
                  </a:solidFill>
                  <a:latin typeface="+mn-lt"/>
                  <a:ea typeface="+mn-ea"/>
                  <a:cs typeface="+mn-cs"/>
                </a:defRPr>
              </a:lvl4pPr>
              <a:lvl5pPr marL="176213" indent="-176213" algn="l" defTabSz="914400" rtl="0" eaLnBrk="1" latinLnBrk="0" hangingPunct="1">
                <a:lnSpc>
                  <a:spcPct val="140000"/>
                </a:lnSpc>
                <a:spcBef>
                  <a:spcPts val="500"/>
                </a:spcBef>
                <a:spcAft>
                  <a:spcPts val="0"/>
                </a:spcAft>
                <a:buClr>
                  <a:schemeClr val="bg2"/>
                </a:buClr>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00"/>
                <a:t>Taper le texte ici</a:t>
              </a:r>
            </a:p>
          </p:txBody>
        </p:sp>
      </p:grpSp>
    </p:spTree>
    <p:extLst>
      <p:ext uri="{BB962C8B-B14F-4D97-AF65-F5344CB8AC3E}">
        <p14:creationId xmlns:p14="http://schemas.microsoft.com/office/powerpoint/2010/main" val="135159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DCD0C8F-9017-48C0-B893-97FE9D2FAB3A}"/>
              </a:ext>
            </a:extLst>
          </p:cNvPr>
          <p:cNvSpPr>
            <a:spLocks noGrp="1"/>
          </p:cNvSpPr>
          <p:nvPr>
            <p:ph type="title"/>
          </p:nvPr>
        </p:nvSpPr>
        <p:spPr/>
        <p:txBody>
          <a:bodyPr/>
          <a:lstStyle/>
          <a:p>
            <a:r>
              <a:rPr lang="fr-FR"/>
              <a:t>Faire connaissance</a:t>
            </a:r>
          </a:p>
        </p:txBody>
      </p:sp>
      <p:sp>
        <p:nvSpPr>
          <p:cNvPr id="6" name="Espace réservé du contenu 5">
            <a:extLst>
              <a:ext uri="{FF2B5EF4-FFF2-40B4-BE49-F238E27FC236}">
                <a16:creationId xmlns:a16="http://schemas.microsoft.com/office/drawing/2014/main" id="{6F854779-1970-466F-9684-02F8FBBC2DEF}"/>
              </a:ext>
            </a:extLst>
          </p:cNvPr>
          <p:cNvSpPr>
            <a:spLocks noGrp="1"/>
          </p:cNvSpPr>
          <p:nvPr>
            <p:ph sz="half" idx="1"/>
          </p:nvPr>
        </p:nvSpPr>
        <p:spPr>
          <a:xfrm>
            <a:off x="719999" y="2396970"/>
            <a:ext cx="4860000" cy="3669527"/>
          </a:xfrm>
        </p:spPr>
        <p:txBody>
          <a:bodyPr>
            <a:normAutofit/>
          </a:bodyPr>
          <a:lstStyle/>
          <a:p>
            <a:pPr lvl="1"/>
            <a:r>
              <a:rPr lang="fr-FR" sz="1800">
                <a:solidFill>
                  <a:srgbClr val="FF6707"/>
                </a:solidFill>
              </a:rPr>
              <a:t>Informez-vous</a:t>
            </a:r>
            <a:endParaRPr lang="fr-FR" sz="2200">
              <a:solidFill>
                <a:srgbClr val="FF6707"/>
              </a:solidFill>
            </a:endParaRPr>
          </a:p>
          <a:p>
            <a:pPr marL="285750" lvl="2" indent="-285750">
              <a:buClr>
                <a:schemeClr val="accent5"/>
              </a:buClr>
              <a:buFont typeface="Wingdings" panose="05000000000000000000" pitchFamily="2" charset="2"/>
              <a:buChar char="q"/>
            </a:pPr>
            <a:r>
              <a:rPr lang="fr-FR" sz="1400" b="0"/>
              <a:t>Quel est le parcours scolaire et professionnel</a:t>
            </a:r>
            <a:br>
              <a:rPr lang="fr-FR" sz="1400" b="0"/>
            </a:br>
            <a:r>
              <a:rPr lang="fr-FR" sz="1400" b="0"/>
              <a:t>du professionnel que je vais accueillir ? </a:t>
            </a:r>
          </a:p>
          <a:p>
            <a:pPr marL="285750" lvl="2" indent="-285750">
              <a:buClr>
                <a:schemeClr val="accent5"/>
              </a:buClr>
              <a:buFont typeface="Wingdings" panose="05000000000000000000" pitchFamily="2" charset="2"/>
              <a:buChar char="q"/>
            </a:pPr>
            <a:r>
              <a:rPr lang="fr-FR" sz="1400" b="0"/>
              <a:t>Quel est le contexte de son recrutement</a:t>
            </a:r>
            <a:br>
              <a:rPr lang="fr-FR" sz="1400" b="0"/>
            </a:br>
            <a:r>
              <a:rPr lang="fr-FR" sz="1400" b="0"/>
              <a:t>ou de son arrivée dans le service ? </a:t>
            </a:r>
          </a:p>
          <a:p>
            <a:pPr marL="285750" lvl="2" indent="-285750">
              <a:buClr>
                <a:schemeClr val="accent5"/>
              </a:buClr>
              <a:buFont typeface="Wingdings" panose="05000000000000000000" pitchFamily="2" charset="2"/>
              <a:buChar char="q"/>
            </a:pPr>
            <a:r>
              <a:rPr lang="fr-FR" sz="1400" b="0"/>
              <a:t>Quelles sont les attentes de l’entreprise vis-à-vis</a:t>
            </a:r>
            <a:br>
              <a:rPr lang="fr-FR" sz="1400" b="0"/>
            </a:br>
            <a:r>
              <a:rPr lang="fr-FR" sz="1400" b="0"/>
              <a:t>du professionnel que je vais accueillir ? </a:t>
            </a:r>
            <a:br>
              <a:rPr lang="fr-FR" sz="1400" b="0"/>
            </a:br>
            <a:r>
              <a:rPr lang="fr-FR" sz="1400" b="0"/>
              <a:t>Quelle fonction lui est confiée ?</a:t>
            </a:r>
            <a:br>
              <a:rPr lang="fr-FR" sz="1400" b="0"/>
            </a:br>
            <a:r>
              <a:rPr lang="fr-FR" sz="1400" b="0"/>
              <a:t>Quel est le périmètre de ses interventions ?</a:t>
            </a:r>
            <a:br>
              <a:rPr lang="fr-FR" sz="1400" b="0"/>
            </a:br>
            <a:r>
              <a:rPr lang="fr-FR" sz="1400" b="0"/>
              <a:t>Dans quels délais doit-il être autonome ? </a:t>
            </a:r>
          </a:p>
          <a:p>
            <a:endParaRPr lang="fr-FR"/>
          </a:p>
        </p:txBody>
      </p:sp>
      <p:sp>
        <p:nvSpPr>
          <p:cNvPr id="7" name="Espace réservé du contenu 6">
            <a:extLst>
              <a:ext uri="{FF2B5EF4-FFF2-40B4-BE49-F238E27FC236}">
                <a16:creationId xmlns:a16="http://schemas.microsoft.com/office/drawing/2014/main" id="{1CD98BE3-43E9-4E6E-8BE4-DC50032D73A7}"/>
              </a:ext>
            </a:extLst>
          </p:cNvPr>
          <p:cNvSpPr>
            <a:spLocks noGrp="1"/>
          </p:cNvSpPr>
          <p:nvPr>
            <p:ph sz="half" idx="2"/>
          </p:nvPr>
        </p:nvSpPr>
        <p:spPr>
          <a:xfrm>
            <a:off x="6587998" y="2396970"/>
            <a:ext cx="4860000" cy="3669528"/>
          </a:xfrm>
        </p:spPr>
        <p:txBody>
          <a:bodyPr>
            <a:normAutofit/>
          </a:bodyPr>
          <a:lstStyle/>
          <a:p>
            <a:pPr lvl="1"/>
            <a:r>
              <a:rPr lang="fr-FR" sz="1800">
                <a:solidFill>
                  <a:srgbClr val="FF6707"/>
                </a:solidFill>
              </a:rPr>
              <a:t>Quelle certification prépare-t-il ?</a:t>
            </a:r>
          </a:p>
          <a:p>
            <a:pPr marL="285750" lvl="2" indent="-285750">
              <a:buClr>
                <a:schemeClr val="accent5"/>
              </a:buClr>
              <a:buFont typeface="Wingdings" panose="05000000000000000000" pitchFamily="2" charset="2"/>
              <a:buChar char="q"/>
            </a:pPr>
            <a:r>
              <a:rPr lang="fr-FR" sz="1400" b="0"/>
              <a:t>Programme et planning de la formation prévue</a:t>
            </a:r>
          </a:p>
          <a:p>
            <a:pPr marL="285750" lvl="2" indent="-285750">
              <a:buClr>
                <a:schemeClr val="accent5"/>
              </a:buClr>
              <a:buFont typeface="Wingdings" panose="05000000000000000000" pitchFamily="2" charset="2"/>
              <a:buChar char="q"/>
            </a:pPr>
            <a:r>
              <a:rPr lang="fr-FR" sz="1400" b="0"/>
              <a:t>Supports et grilles de suivi et d’évaluation</a:t>
            </a:r>
            <a:br>
              <a:rPr lang="fr-FR" sz="1400" b="0"/>
            </a:br>
            <a:r>
              <a:rPr lang="fr-FR" sz="1400" b="0"/>
              <a:t>mises à disposition par l’organisme de formation </a:t>
            </a:r>
          </a:p>
          <a:p>
            <a:pPr marL="285750" lvl="2" indent="-285750">
              <a:buClr>
                <a:schemeClr val="accent5"/>
              </a:buClr>
              <a:buFont typeface="Wingdings" panose="05000000000000000000" pitchFamily="2" charset="2"/>
              <a:buChar char="q"/>
            </a:pPr>
            <a:r>
              <a:rPr lang="fr-FR" sz="1400" b="0"/>
              <a:t>Coordonnées de la personne contact au sein de l’organisme de formation</a:t>
            </a:r>
          </a:p>
          <a:p>
            <a:endParaRPr lang="fr-FR"/>
          </a:p>
        </p:txBody>
      </p:sp>
      <p:sp>
        <p:nvSpPr>
          <p:cNvPr id="8" name="Rectangle 7">
            <a:extLst>
              <a:ext uri="{FF2B5EF4-FFF2-40B4-BE49-F238E27FC236}">
                <a16:creationId xmlns:a16="http://schemas.microsoft.com/office/drawing/2014/main" id="{59C607E2-0AC4-4CEB-906A-4E644B827CB8}"/>
              </a:ext>
            </a:extLst>
          </p:cNvPr>
          <p:cNvSpPr/>
          <p:nvPr/>
        </p:nvSpPr>
        <p:spPr>
          <a:xfrm>
            <a:off x="1524000" y="1613852"/>
            <a:ext cx="9143999" cy="461665"/>
          </a:xfrm>
          <a:prstGeom prst="rect">
            <a:avLst/>
          </a:prstGeom>
        </p:spPr>
        <p:txBody>
          <a:bodyPr wrap="square">
            <a:spAutoFit/>
          </a:bodyPr>
          <a:lstStyle/>
          <a:p>
            <a:pPr marL="0" lvl="2" algn="ctr">
              <a:spcBef>
                <a:spcPts val="600"/>
              </a:spcBef>
              <a:spcAft>
                <a:spcPts val="600"/>
              </a:spcAft>
              <a:buClr>
                <a:srgbClr val="0086B5"/>
              </a:buClr>
            </a:pPr>
            <a:r>
              <a:rPr lang="fr-FR" sz="1200" b="1" cap="small">
                <a:solidFill>
                  <a:srgbClr val="00A79B"/>
                </a:solidFill>
              </a:rPr>
              <a:t>Pour les tuteurs chargés de l’accompagnement d’un nouvel arrivant dans l’entreprise</a:t>
            </a:r>
            <a:br>
              <a:rPr lang="fr-FR" sz="1200" b="1" cap="small">
                <a:solidFill>
                  <a:srgbClr val="00A79B"/>
                </a:solidFill>
              </a:rPr>
            </a:br>
            <a:r>
              <a:rPr lang="fr-FR" sz="1200" b="1" cap="small">
                <a:solidFill>
                  <a:srgbClr val="00A79B"/>
                </a:solidFill>
              </a:rPr>
              <a:t>ou dans le service : contrat de professionnalisation, recrutement, mobilité interne, …</a:t>
            </a:r>
          </a:p>
        </p:txBody>
      </p:sp>
    </p:spTree>
    <p:extLst>
      <p:ext uri="{BB962C8B-B14F-4D97-AF65-F5344CB8AC3E}">
        <p14:creationId xmlns:p14="http://schemas.microsoft.com/office/powerpoint/2010/main" val="338779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DCD0C8F-9017-48C0-B893-97FE9D2FAB3A}"/>
              </a:ext>
            </a:extLst>
          </p:cNvPr>
          <p:cNvSpPr>
            <a:spLocks noGrp="1"/>
          </p:cNvSpPr>
          <p:nvPr>
            <p:ph type="title"/>
          </p:nvPr>
        </p:nvSpPr>
        <p:spPr/>
        <p:txBody>
          <a:bodyPr/>
          <a:lstStyle/>
          <a:p>
            <a:r>
              <a:rPr lang="fr-FR"/>
              <a:t>Faire connaissance</a:t>
            </a:r>
          </a:p>
        </p:txBody>
      </p:sp>
      <p:sp>
        <p:nvSpPr>
          <p:cNvPr id="6" name="Espace réservé du contenu 5">
            <a:extLst>
              <a:ext uri="{FF2B5EF4-FFF2-40B4-BE49-F238E27FC236}">
                <a16:creationId xmlns:a16="http://schemas.microsoft.com/office/drawing/2014/main" id="{6F854779-1970-466F-9684-02F8FBBC2DEF}"/>
              </a:ext>
            </a:extLst>
          </p:cNvPr>
          <p:cNvSpPr>
            <a:spLocks noGrp="1"/>
          </p:cNvSpPr>
          <p:nvPr>
            <p:ph sz="half" idx="1"/>
          </p:nvPr>
        </p:nvSpPr>
        <p:spPr>
          <a:xfrm>
            <a:off x="719999" y="2396970"/>
            <a:ext cx="4860000" cy="3669527"/>
          </a:xfrm>
        </p:spPr>
        <p:txBody>
          <a:bodyPr>
            <a:normAutofit/>
          </a:bodyPr>
          <a:lstStyle/>
          <a:p>
            <a:pPr marL="342900" lvl="2" indent="-342900">
              <a:buClr>
                <a:schemeClr val="accent5"/>
              </a:buClr>
              <a:buFont typeface="Wingdings" panose="05000000000000000000" pitchFamily="2" charset="2"/>
              <a:buChar char="q"/>
            </a:pPr>
            <a:r>
              <a:rPr lang="fr-FR" sz="1400" b="0"/>
              <a:t>Le poste de travail et le matériel sont prêts (configuration informatique, outils de travail, équipements de protection, badge, …),  </a:t>
            </a:r>
          </a:p>
          <a:p>
            <a:pPr marL="342900" lvl="2" indent="-342900">
              <a:buClr>
                <a:schemeClr val="accent5"/>
              </a:buClr>
              <a:buFont typeface="Wingdings" panose="05000000000000000000" pitchFamily="2" charset="2"/>
              <a:buChar char="q"/>
            </a:pPr>
            <a:r>
              <a:rPr lang="fr-FR" sz="1400" b="0"/>
              <a:t>La </a:t>
            </a:r>
            <a:r>
              <a:rPr lang="fr-FR" sz="1400" b="0">
                <a:solidFill>
                  <a:schemeClr val="accent5"/>
                </a:solidFill>
              </a:rPr>
              <a:t>fiche de poste </a:t>
            </a:r>
            <a:r>
              <a:rPr lang="fr-FR" sz="1400" b="0"/>
              <a:t>du salarié tutoré est prête </a:t>
            </a:r>
          </a:p>
          <a:p>
            <a:pPr marL="342900" lvl="2" indent="-342900">
              <a:buClr>
                <a:schemeClr val="accent5"/>
              </a:buClr>
              <a:buFont typeface="Wingdings" panose="05000000000000000000" pitchFamily="2" charset="2"/>
              <a:buChar char="q"/>
            </a:pPr>
            <a:r>
              <a:rPr lang="fr-FR" sz="1400" b="0"/>
              <a:t>Les documents de présentation du service</a:t>
            </a:r>
            <a:br>
              <a:rPr lang="fr-FR" sz="1400" b="0"/>
            </a:br>
            <a:r>
              <a:rPr lang="fr-FR" sz="1400" b="0"/>
              <a:t>et de l’entreprise sont à disposition : </a:t>
            </a:r>
            <a:r>
              <a:rPr lang="fr-FR" sz="1400" b="0">
                <a:solidFill>
                  <a:schemeClr val="accent5"/>
                </a:solidFill>
              </a:rPr>
              <a:t>livret d’accueil</a:t>
            </a:r>
            <a:r>
              <a:rPr lang="fr-FR" sz="1400" b="0"/>
              <a:t>, organigramme du service, plaquettes de présentation de l’entreprise,</a:t>
            </a:r>
          </a:p>
        </p:txBody>
      </p:sp>
      <p:sp>
        <p:nvSpPr>
          <p:cNvPr id="7" name="Espace réservé du contenu 6">
            <a:extLst>
              <a:ext uri="{FF2B5EF4-FFF2-40B4-BE49-F238E27FC236}">
                <a16:creationId xmlns:a16="http://schemas.microsoft.com/office/drawing/2014/main" id="{1CD98BE3-43E9-4E6E-8BE4-DC50032D73A7}"/>
              </a:ext>
            </a:extLst>
          </p:cNvPr>
          <p:cNvSpPr>
            <a:spLocks noGrp="1"/>
          </p:cNvSpPr>
          <p:nvPr>
            <p:ph sz="half" idx="2"/>
          </p:nvPr>
        </p:nvSpPr>
        <p:spPr>
          <a:xfrm>
            <a:off x="6587998" y="2396970"/>
            <a:ext cx="4860000" cy="3669528"/>
          </a:xfrm>
        </p:spPr>
        <p:txBody>
          <a:bodyPr>
            <a:normAutofit/>
          </a:bodyPr>
          <a:lstStyle/>
          <a:p>
            <a:pPr marL="342900" lvl="2" indent="-342900">
              <a:buClr>
                <a:schemeClr val="accent5"/>
              </a:buClr>
              <a:buFont typeface="Wingdings" panose="05000000000000000000" pitchFamily="2" charset="2"/>
              <a:buChar char="q"/>
            </a:pPr>
            <a:r>
              <a:rPr lang="fr-FR" sz="1400" b="0"/>
              <a:t>Le planning de la première période</a:t>
            </a:r>
            <a:br>
              <a:rPr lang="fr-FR" sz="1400" b="0"/>
            </a:br>
            <a:r>
              <a:rPr lang="fr-FR" sz="1400" b="0"/>
              <a:t>(semaine, quinzaine, mois, …) est prêt </a:t>
            </a:r>
          </a:p>
          <a:p>
            <a:pPr marL="342900" lvl="2" indent="-342900">
              <a:buClr>
                <a:schemeClr val="accent5"/>
              </a:buClr>
              <a:buFont typeface="Wingdings" panose="05000000000000000000" pitchFamily="2" charset="2"/>
              <a:buChar char="q"/>
            </a:pPr>
            <a:r>
              <a:rPr lang="fr-FR" sz="1400" b="0"/>
              <a:t>L’équipe est informée de l’arrivée du salarié tutoré, de son parcours, de sa mission, du diplôme ou de la certification qu’il prépare, …</a:t>
            </a:r>
          </a:p>
          <a:p>
            <a:pPr marL="342900" lvl="2" indent="-342900">
              <a:buClr>
                <a:schemeClr val="accent5"/>
              </a:buClr>
              <a:buFont typeface="Wingdings" panose="05000000000000000000" pitchFamily="2" charset="2"/>
              <a:buChar char="q"/>
            </a:pPr>
            <a:r>
              <a:rPr lang="fr-FR" sz="1400" b="0"/>
              <a:t>Les principaux clients / fournisseurs sont informés de l’arrivée du salarié tutoré, le cas échéant </a:t>
            </a:r>
          </a:p>
          <a:p>
            <a:pPr marL="342900" lvl="2" indent="-342900">
              <a:buClr>
                <a:schemeClr val="accent5"/>
              </a:buClr>
              <a:buFont typeface="Wingdings" panose="05000000000000000000" pitchFamily="2" charset="2"/>
              <a:buChar char="q"/>
            </a:pPr>
            <a:r>
              <a:rPr lang="fr-FR" sz="1400" b="0"/>
              <a:t>Un temps d’échange avec les membres de l’équipe est organisé dans les premiers jours de l’arrivée du salarié tutoré </a:t>
            </a:r>
          </a:p>
        </p:txBody>
      </p:sp>
      <p:sp>
        <p:nvSpPr>
          <p:cNvPr id="8" name="Rectangle 7">
            <a:extLst>
              <a:ext uri="{FF2B5EF4-FFF2-40B4-BE49-F238E27FC236}">
                <a16:creationId xmlns:a16="http://schemas.microsoft.com/office/drawing/2014/main" id="{59C607E2-0AC4-4CEB-906A-4E644B827CB8}"/>
              </a:ext>
            </a:extLst>
          </p:cNvPr>
          <p:cNvSpPr/>
          <p:nvPr/>
        </p:nvSpPr>
        <p:spPr>
          <a:xfrm>
            <a:off x="1524000" y="1613852"/>
            <a:ext cx="9143999" cy="276999"/>
          </a:xfrm>
          <a:prstGeom prst="rect">
            <a:avLst/>
          </a:prstGeom>
        </p:spPr>
        <p:txBody>
          <a:bodyPr wrap="square">
            <a:spAutoFit/>
          </a:bodyPr>
          <a:lstStyle/>
          <a:p>
            <a:pPr marL="0" lvl="2" algn="ctr">
              <a:spcBef>
                <a:spcPts val="600"/>
              </a:spcBef>
              <a:spcAft>
                <a:spcPts val="600"/>
              </a:spcAft>
              <a:buClr>
                <a:srgbClr val="0086B5"/>
              </a:buClr>
            </a:pPr>
            <a:r>
              <a:rPr lang="fr-FR" sz="1200" b="1" cap="small">
                <a:solidFill>
                  <a:srgbClr val="00A79B"/>
                </a:solidFill>
              </a:rPr>
              <a:t>Les éléments à préparer pour le Jour J</a:t>
            </a:r>
          </a:p>
        </p:txBody>
      </p:sp>
    </p:spTree>
    <p:extLst>
      <p:ext uri="{BB962C8B-B14F-4D97-AF65-F5344CB8AC3E}">
        <p14:creationId xmlns:p14="http://schemas.microsoft.com/office/powerpoint/2010/main" val="315911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AKTO">
      <a:dk1>
        <a:srgbClr val="1C1C1C"/>
      </a:dk1>
      <a:lt1>
        <a:sysClr val="window" lastClr="FFFFFF"/>
      </a:lt1>
      <a:dk2>
        <a:srgbClr val="1D4851"/>
      </a:dk2>
      <a:lt2>
        <a:srgbClr val="00A79B"/>
      </a:lt2>
      <a:accent1>
        <a:srgbClr val="49F0B1"/>
      </a:accent1>
      <a:accent2>
        <a:srgbClr val="0048BE"/>
      </a:accent2>
      <a:accent3>
        <a:srgbClr val="001B9C"/>
      </a:accent3>
      <a:accent4>
        <a:srgbClr val="592B8F"/>
      </a:accent4>
      <a:accent5>
        <a:srgbClr val="FF708F"/>
      </a:accent5>
      <a:accent6>
        <a:srgbClr val="C93857"/>
      </a:accent6>
      <a:hlink>
        <a:srgbClr val="FFA807"/>
      </a:hlink>
      <a:folHlink>
        <a:srgbClr val="FF670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Support de Com" ma:contentTypeID="0x010100C6A4067636AD4A02A140FFBBB873CC99006BC0FC25E7636444B7B5A5CAA6B39999" ma:contentTypeVersion="32" ma:contentTypeDescription="" ma:contentTypeScope="" ma:versionID="ba9695bc35efed9540a4877133865441">
  <xsd:schema xmlns:xsd="http://www.w3.org/2001/XMLSchema" xmlns:xs="http://www.w3.org/2001/XMLSchema" xmlns:p="http://schemas.microsoft.com/office/2006/metadata/properties" xmlns:ns2="http://schemas.microsoft.com/sharepoint/v3" xmlns:ns3="9706ce27-e291-4940-a1d2-bdffb6addfc1" xmlns:ns4="29b09359-c404-4d05-ae44-9884752882cc" targetNamespace="http://schemas.microsoft.com/office/2006/metadata/properties" ma:root="true" ma:fieldsID="0b073eb0a53586d413c2b7bc5fe3b686" ns2:_="" ns3:_="" ns4:_="">
    <xsd:import namespace="http://schemas.microsoft.com/sharepoint/v3"/>
    <xsd:import namespace="9706ce27-e291-4940-a1d2-bdffb6addfc1"/>
    <xsd:import namespace="29b09359-c404-4d05-ae44-9884752882cc"/>
    <xsd:element name="properties">
      <xsd:complexType>
        <xsd:sequence>
          <xsd:element name="documentManagement">
            <xsd:complexType>
              <xsd:all>
                <xsd:element ref="ns2:Author" minOccurs="0"/>
                <xsd:element ref="ns2:Editor" minOccurs="0"/>
                <xsd:element ref="ns3:utilisation" minOccurs="0"/>
                <xsd:element ref="ns3:updateDate"/>
                <xsd:element ref="ns3:Epingler" minOccurs="0"/>
                <xsd:element ref="ns3:OrdreAffichage" minOccurs="0"/>
                <xsd:element ref="ns3:TaxCatchAll" minOccurs="0"/>
                <xsd:element ref="ns3:a9255e5df36d4b73a268eb73dcad1238" minOccurs="0"/>
                <xsd:element ref="ns3:TaxCatchAllLabel" minOccurs="0"/>
                <xsd:element ref="ns3:h1888b09094742debf567f4f6a3007b4" minOccurs="0"/>
                <xsd:element ref="ns3:bdb158f66f3e425496906a0094284794" minOccurs="0"/>
                <xsd:element ref="ns3:fcaf44876376431d84fccccce807b6b5" minOccurs="0"/>
                <xsd:element ref="ns3:l9d260d8c7cf46319610cd6eaef2c714"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thor" ma:index="4" nillable="true" ma:displayName="Créé par"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13" nillable="true" ma:displayName="Modifié par"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06ce27-e291-4940-a1d2-bdffb6addfc1" elementFormDefault="qualified">
    <xsd:import namespace="http://schemas.microsoft.com/office/2006/documentManagement/types"/>
    <xsd:import namespace="http://schemas.microsoft.com/office/infopath/2007/PartnerControls"/>
    <xsd:element name="utilisation" ma:index="20" nillable="true" ma:displayName="Utilisation" ma:description="" ma:internalName="utilisation">
      <xsd:simpleType>
        <xsd:restriction base="dms:Text">
          <xsd:maxLength value="1024"/>
        </xsd:restriction>
      </xsd:simpleType>
    </xsd:element>
    <xsd:element name="updateDate" ma:index="21" ma:displayName="Date de mise à jour" ma:description="" ma:format="DateOnly" ma:internalName="updateDate">
      <xsd:simpleType>
        <xsd:restriction base="dms:DateTime"/>
      </xsd:simpleType>
    </xsd:element>
    <xsd:element name="Epingler" ma:index="22" nillable="true" ma:displayName="Epingler" ma:default="0" ma:description="[{&amp;quot;LCID&amp;quot;:0,&amp;quot;Code&amp;quot;:null,&amp;quot;Value&amp;quot;:&amp;quot;&amp;quot;}]" ma:internalName="Epingler">
      <xsd:simpleType>
        <xsd:restriction base="dms:Boolean"/>
      </xsd:simpleType>
    </xsd:element>
    <xsd:element name="OrdreAffichage" ma:index="23" nillable="true" ma:displayName="Ordre d'affichage" ma:default="1" ma:description="" ma:internalName="OrdreAffichage" ma:percentage="FALSE">
      <xsd:simpleType>
        <xsd:restriction base="dms:Number"/>
      </xsd:simpleType>
    </xsd:element>
    <xsd:element name="TaxCatchAll" ma:index="24" nillable="true" ma:displayName="Colonne Attraper tout de Taxonomie" ma:hidden="true" ma:list="{3088a2f0-e628-4347-b44a-6a9054e61ab4}" ma:internalName="TaxCatchAll" ma:showField="CatchAllData" ma:web="9706ce27-e291-4940-a1d2-bdffb6addfc1">
      <xsd:complexType>
        <xsd:complexContent>
          <xsd:extension base="dms:MultiChoiceLookup">
            <xsd:sequence>
              <xsd:element name="Value" type="dms:Lookup" maxOccurs="unbounded" minOccurs="0" nillable="true"/>
            </xsd:sequence>
          </xsd:extension>
        </xsd:complexContent>
      </xsd:complexType>
    </xsd:element>
    <xsd:element name="a9255e5df36d4b73a268eb73dcad1238" ma:index="25" nillable="true" ma:taxonomy="true" ma:internalName="a9255e5df36d4b73a268eb73dcad1238" ma:taxonomyFieldName="FormatRessource" ma:displayName="Format" ma:fieldId="{a9255e5d-f36d-4b73-a268-eb73dcad1238}" ma:taxonomyMulti="true" ma:sspId="0831a019-066d-4aac-b1cc-22567cb129a7" ma:termSetId="bde752dd-493b-420a-9dbf-eea8e1d67f02" ma:anchorId="00000000-0000-0000-0000-000000000000" ma:open="false" ma:isKeyword="false">
      <xsd:complexType>
        <xsd:sequence>
          <xsd:element ref="pc:Terms" minOccurs="0" maxOccurs="1"/>
        </xsd:sequence>
      </xsd:complexType>
    </xsd:element>
    <xsd:element name="TaxCatchAllLabel" ma:index="26" nillable="true" ma:displayName="Colonne Attraper tout de Taxonomie1" ma:hidden="true" ma:list="{3088a2f0-e628-4347-b44a-6a9054e61ab4}" ma:internalName="TaxCatchAllLabel" ma:readOnly="true" ma:showField="CatchAllDataLabel" ma:web="9706ce27-e291-4940-a1d2-bdffb6addfc1">
      <xsd:complexType>
        <xsd:complexContent>
          <xsd:extension base="dms:MultiChoiceLookup">
            <xsd:sequence>
              <xsd:element name="Value" type="dms:Lookup" maxOccurs="unbounded" minOccurs="0" nillable="true"/>
            </xsd:sequence>
          </xsd:extension>
        </xsd:complexContent>
      </xsd:complexType>
    </xsd:element>
    <xsd:element name="h1888b09094742debf567f4f6a3007b4" ma:index="27" nillable="true" ma:taxonomy="true" ma:internalName="h1888b09094742debf567f4f6a3007b4" ma:taxonomyFieldName="CibleRessource" ma:displayName="Cible" ma:fieldId="{11888b09-0947-42de-bf56-7f4f6a3007b4}" ma:taxonomyMulti="true" ma:sspId="0831a019-066d-4aac-b1cc-22567cb129a7" ma:termSetId="ff22ebdc-c26c-454a-88bc-e98d45ce0370" ma:anchorId="00000000-0000-0000-0000-000000000000" ma:open="false" ma:isKeyword="false">
      <xsd:complexType>
        <xsd:sequence>
          <xsd:element ref="pc:Terms" minOccurs="0" maxOccurs="1"/>
        </xsd:sequence>
      </xsd:complexType>
    </xsd:element>
    <xsd:element name="bdb158f66f3e425496906a0094284794" ma:index="28" nillable="true" ma:taxonomy="true" ma:internalName="bdb158f66f3e425496906a0094284794" ma:taxonomyFieldName="ThematiqueRessource" ma:displayName="Thematique" ma:fieldId="{bdb158f6-6f3e-4254-9690-6a0094284794}" ma:taxonomyMulti="true" ma:sspId="0831a019-066d-4aac-b1cc-22567cb129a7" ma:termSetId="2fe3dc70-e84e-4f72-b4c6-a9814c25c413" ma:anchorId="00000000-0000-0000-0000-000000000000" ma:open="false" ma:isKeyword="false">
      <xsd:complexType>
        <xsd:sequence>
          <xsd:element ref="pc:Terms" minOccurs="0" maxOccurs="1"/>
        </xsd:sequence>
      </xsd:complexType>
    </xsd:element>
    <xsd:element name="fcaf44876376431d84fccccce807b6b5" ma:index="29" nillable="true" ma:taxonomy="true" ma:internalName="fcaf44876376431d84fccccce807b6b5" ma:taxonomyFieldName="TypologieRessource" ma:displayName="Typologie" ma:fieldId="{fcaf4487-6376-431d-84fc-cccce807b6b5}" ma:sspId="0831a019-066d-4aac-b1cc-22567cb129a7" ma:termSetId="b9970f6d-42a9-4e90-b42b-b9873e11525d" ma:anchorId="00000000-0000-0000-0000-000000000000" ma:open="false" ma:isKeyword="false">
      <xsd:complexType>
        <xsd:sequence>
          <xsd:element ref="pc:Terms" minOccurs="0" maxOccurs="1"/>
        </xsd:sequence>
      </xsd:complexType>
    </xsd:element>
    <xsd:element name="l9d260d8c7cf46319610cd6eaef2c714" ma:index="30" nillable="true" ma:taxonomy="true" ma:internalName="l9d260d8c7cf46319610cd6eaef2c714" ma:taxonomyFieldName="directions" ma:displayName="Direction" ma:fieldId="{59d260d8-c7cf-4631-9610-cd6eaef2c714}" ma:sspId="0831a019-066d-4aac-b1cc-22567cb129a7" ma:termSetId="5ed092e0-cb7d-4990-80e0-c8fe165e31d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9b09359-c404-4d05-ae44-9884752882cc"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Type de contenu"/>
        <xsd:element ref="dc:title" minOccurs="0" maxOccurs="1" ma:index="0"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9d260d8c7cf46319610cd6eaef2c714 xmlns="9706ce27-e291-4940-a1d2-bdffb6addfc1">
      <Terms xmlns="http://schemas.microsoft.com/office/infopath/2007/PartnerControls">
        <TermInfo xmlns="http://schemas.microsoft.com/office/infopath/2007/PartnerControls">
          <TermName xmlns="http://schemas.microsoft.com/office/infopath/2007/PartnerControls">Communication Marketing</TermName>
          <TermId xmlns="http://schemas.microsoft.com/office/infopath/2007/PartnerControls">75ea58ac-86bb-4583-a638-9bc861e57ef4</TermId>
        </TermInfo>
      </Terms>
    </l9d260d8c7cf46319610cd6eaef2c714>
    <h1888b09094742debf567f4f6a3007b4 xmlns="9706ce27-e291-4940-a1d2-bdffb6addfc1">
      <Terms xmlns="http://schemas.microsoft.com/office/infopath/2007/PartnerControls">
        <TermInfo xmlns="http://schemas.microsoft.com/office/infopath/2007/PartnerControls">
          <TermName xmlns="http://schemas.microsoft.com/office/infopath/2007/PartnerControls">Multicible</TermName>
          <TermId xmlns="http://schemas.microsoft.com/office/infopath/2007/PartnerControls">04572c6b-ca8b-4dda-9ab6-b19ca116f726</TermId>
        </TermInfo>
      </Terms>
    </h1888b09094742debf567f4f6a3007b4>
    <bdb158f66f3e425496906a0094284794 xmlns="9706ce27-e291-4940-a1d2-bdffb6addfc1">
      <Terms xmlns="http://schemas.microsoft.com/office/infopath/2007/PartnerControls">
        <TermInfo xmlns="http://schemas.microsoft.com/office/infopath/2007/PartnerControls">
          <TermName xmlns="http://schemas.microsoft.com/office/infopath/2007/PartnerControls">Communication corporate</TermName>
          <TermId xmlns="http://schemas.microsoft.com/office/infopath/2007/PartnerControls">c0537da4-3e7c-470a-a7df-f1118e7400cf</TermId>
        </TermInfo>
      </Terms>
    </bdb158f66f3e425496906a0094284794>
    <fcaf44876376431d84fccccce807b6b5 xmlns="9706ce27-e291-4940-a1d2-bdffb6addfc1">
      <Terms xmlns="http://schemas.microsoft.com/office/infopath/2007/PartnerControls">
        <TermInfo xmlns="http://schemas.microsoft.com/office/infopath/2007/PartnerControls">
          <TermName xmlns="http://schemas.microsoft.com/office/infopath/2007/PartnerControls">PPT</TermName>
          <TermId xmlns="http://schemas.microsoft.com/office/infopath/2007/PartnerControls">ab154553-e3be-41c4-9f80-781132ebecbc</TermId>
        </TermInfo>
      </Terms>
    </fcaf44876376431d84fccccce807b6b5>
    <updateDate xmlns="9706ce27-e291-4940-a1d2-bdffb6addfc1">2020-02-26T00:00:00+00:00</updateDate>
    <Epingler xmlns="9706ce27-e291-4940-a1d2-bdffb6addfc1">false</Epingler>
    <utilisation xmlns="9706ce27-e291-4940-a1d2-bdffb6addfc1" xsi:nil="true"/>
    <a9255e5df36d4b73a268eb73dcad1238 xmlns="9706ce27-e291-4940-a1d2-bdffb6addfc1">
      <Terms xmlns="http://schemas.microsoft.com/office/infopath/2007/PartnerControls">
        <TermInfo xmlns="http://schemas.microsoft.com/office/infopath/2007/PartnerControls">
          <TermName xmlns="http://schemas.microsoft.com/office/infopath/2007/PartnerControls">Electronique</TermName>
          <TermId xmlns="http://schemas.microsoft.com/office/infopath/2007/PartnerControls">a36e5d08-2226-41a0-9e52-100ca6b150d5</TermId>
        </TermInfo>
      </Terms>
    </a9255e5df36d4b73a268eb73dcad1238>
    <TaxCatchAll xmlns="9706ce27-e291-4940-a1d2-bdffb6addfc1">
      <Value>6</Value>
      <Value>23</Value>
      <Value>30</Value>
      <Value>22</Value>
      <Value>20</Value>
    </TaxCatchAll>
    <OrdreAffichage xmlns="9706ce27-e291-4940-a1d2-bdffb6addfc1">1</OrdreAffichage>
  </documentManagement>
</p:properties>
</file>

<file path=customXml/itemProps1.xml><?xml version="1.0" encoding="utf-8"?>
<ds:datastoreItem xmlns:ds="http://schemas.openxmlformats.org/officeDocument/2006/customXml" ds:itemID="{70D87BDB-929E-43C0-AAAC-710D8239D3D3}">
  <ds:schemaRefs>
    <ds:schemaRef ds:uri="29b09359-c404-4d05-ae44-9884752882cc"/>
    <ds:schemaRef ds:uri="9706ce27-e291-4940-a1d2-bdffb6addf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286BD3-3500-4440-AD42-486384FCABF7}">
  <ds:schemaRefs>
    <ds:schemaRef ds:uri="http://schemas.microsoft.com/sharepoint/v3/contenttype/forms"/>
  </ds:schemaRefs>
</ds:datastoreItem>
</file>

<file path=customXml/itemProps3.xml><?xml version="1.0" encoding="utf-8"?>
<ds:datastoreItem xmlns:ds="http://schemas.openxmlformats.org/officeDocument/2006/customXml" ds:itemID="{2B2A1103-9DB5-475D-BB11-68D4F708F645}">
  <ds:schemaRefs>
    <ds:schemaRef ds:uri="29b09359-c404-4d05-ae44-9884752882cc"/>
    <ds:schemaRef ds:uri="9706ce27-e291-4940-a1d2-bdffb6addf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3877</Words>
  <Application>Microsoft Office PowerPoint</Application>
  <PresentationFormat>Grand écran</PresentationFormat>
  <Paragraphs>305</Paragraphs>
  <Slides>27</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27</vt:i4>
      </vt:variant>
    </vt:vector>
  </HeadingPairs>
  <TitlesOfParts>
    <vt:vector size="31" baseType="lpstr">
      <vt:lpstr>Arial</vt:lpstr>
      <vt:lpstr>Calibri</vt:lpstr>
      <vt:lpstr>Wingdings</vt:lpstr>
      <vt:lpstr>Thème Office</vt:lpstr>
      <vt:lpstr>Guide pratique pour le tuteur  ou le maitre d’apprentissage</vt:lpstr>
      <vt:lpstr>Introduction</vt:lpstr>
      <vt:lpstr>Présentation PowerPoint</vt:lpstr>
      <vt:lpstr>Sommaire</vt:lpstr>
      <vt:lpstr>Présentation PowerPoint</vt:lpstr>
      <vt:lpstr>Avant de démarrer, 7 points clés pour se préparer</vt:lpstr>
      <vt:lpstr>01</vt:lpstr>
      <vt:lpstr>Faire connaissance</vt:lpstr>
      <vt:lpstr>Faire connaissance</vt:lpstr>
      <vt:lpstr>Faire connaissance</vt:lpstr>
      <vt:lpstr>Faire connaissance</vt:lpstr>
      <vt:lpstr>02</vt:lpstr>
      <vt:lpstr>Transmettre les compétences</vt:lpstr>
      <vt:lpstr>Présentation PowerPoint</vt:lpstr>
      <vt:lpstr>Présentation PowerPoint</vt:lpstr>
      <vt:lpstr>Transmettre les compétences</vt:lpstr>
      <vt:lpstr>03</vt:lpstr>
      <vt:lpstr>Faire le point</vt:lpstr>
      <vt:lpstr>Présentation PowerPoint</vt:lpstr>
      <vt:lpstr>Présentation PowerPoint</vt:lpstr>
      <vt:lpstr>Faire le point</vt:lpstr>
      <vt:lpstr>04</vt:lpstr>
      <vt:lpstr>Faire le bilan final</vt:lpstr>
      <vt:lpstr>Présentation PowerPoint</vt:lpstr>
      <vt:lpstr>Présentation PowerPoint</vt:lpstr>
      <vt:lpstr>Faire le bilan final</vt:lpstr>
      <vt:lpstr>www.akto.fr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PPT_présentation_AKTO_BOURGOGNE FC</dc:title>
  <dc:creator>Vérane</dc:creator>
  <cp:lastModifiedBy>Aude Durand</cp:lastModifiedBy>
  <cp:revision>3</cp:revision>
  <cp:lastPrinted>2019-12-18T10:21:15Z</cp:lastPrinted>
  <dcterms:created xsi:type="dcterms:W3CDTF">2019-10-09T14:49:12Z</dcterms:created>
  <dcterms:modified xsi:type="dcterms:W3CDTF">2022-02-25T15:56:11Z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0x010100C6A4067636AD4A02A140FFBBB873CC99006BC0FC25E7636444B7B5A5CAA6B39999</vt:lpwstr>
  </property>
  <property fmtid="{D5CDD505-2E9C-101B-9397-08002B2CF9AE}" pid="3" name="FormatRessource">
    <vt:lpwstr>20;#Electronique|a36e5d08-2226-41a0-9e52-100ca6b150d5</vt:lpwstr>
  </property>
  <property fmtid="{D5CDD505-2E9C-101B-9397-08002B2CF9AE}" pid="4" name="TypologieRessource">
    <vt:lpwstr>30;#PPT|ab154553-e3be-41c4-9f80-781132ebecbc</vt:lpwstr>
  </property>
  <property fmtid="{D5CDD505-2E9C-101B-9397-08002B2CF9AE}" pid="5" name="directions">
    <vt:lpwstr>6;#Communication Marketing|75ea58ac-86bb-4583-a638-9bc861e57ef4</vt:lpwstr>
  </property>
  <property fmtid="{D5CDD505-2E9C-101B-9397-08002B2CF9AE}" pid="6" name="ThematiqueRessource">
    <vt:lpwstr>22;#Communication corporate|c0537da4-3e7c-470a-a7df-f1118e7400cf</vt:lpwstr>
  </property>
  <property fmtid="{D5CDD505-2E9C-101B-9397-08002B2CF9AE}" pid="7" name="CibleRessource">
    <vt:lpwstr>23;#Multicible|04572c6b-ca8b-4dda-9ab6-b19ca116f726</vt:lpwstr>
  </property>
</Properties>
</file>