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4"/>
  </p:sldMasterIdLst>
  <p:notesMasterIdLst>
    <p:notesMasterId r:id="rId38"/>
  </p:notesMasterIdLst>
  <p:sldIdLst>
    <p:sldId id="374" r:id="rId5"/>
    <p:sldId id="259" r:id="rId6"/>
    <p:sldId id="262" r:id="rId7"/>
    <p:sldId id="378" r:id="rId8"/>
    <p:sldId id="379" r:id="rId9"/>
    <p:sldId id="381" r:id="rId10"/>
    <p:sldId id="383" r:id="rId11"/>
    <p:sldId id="400" r:id="rId12"/>
    <p:sldId id="401" r:id="rId13"/>
    <p:sldId id="402" r:id="rId14"/>
    <p:sldId id="403" r:id="rId15"/>
    <p:sldId id="404" r:id="rId16"/>
    <p:sldId id="405" r:id="rId17"/>
    <p:sldId id="382" r:id="rId18"/>
    <p:sldId id="384" r:id="rId19"/>
    <p:sldId id="264" r:id="rId20"/>
    <p:sldId id="380" r:id="rId21"/>
    <p:sldId id="267" r:id="rId22"/>
    <p:sldId id="385" r:id="rId23"/>
    <p:sldId id="386" r:id="rId24"/>
    <p:sldId id="278" r:id="rId25"/>
    <p:sldId id="387" r:id="rId26"/>
    <p:sldId id="389" r:id="rId27"/>
    <p:sldId id="390" r:id="rId28"/>
    <p:sldId id="391" r:id="rId29"/>
    <p:sldId id="392" r:id="rId30"/>
    <p:sldId id="393" r:id="rId31"/>
    <p:sldId id="394" r:id="rId32"/>
    <p:sldId id="398" r:id="rId33"/>
    <p:sldId id="396" r:id="rId34"/>
    <p:sldId id="395" r:id="rId35"/>
    <p:sldId id="397" r:id="rId36"/>
    <p:sldId id="399" r:id="rId37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9"/>
      <p:bold r:id="rId40"/>
      <p:italic r:id="rId41"/>
      <p:boldItalic r:id="rId42"/>
    </p:embeddedFont>
    <p:embeddedFont>
      <p:font typeface="Fira Sans" panose="020B0503050000020004" pitchFamily="34" charset="0"/>
      <p:regular r:id="rId43"/>
      <p:bold r:id="rId44"/>
      <p:italic r:id="rId45"/>
      <p:boldItalic r:id="rId46"/>
    </p:embeddedFont>
    <p:embeddedFont>
      <p:font typeface="Fira Sans Medium" panose="020B0603050000020004" pitchFamily="3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8B2"/>
    <a:srgbClr val="C8D2E1"/>
    <a:srgbClr val="C40056"/>
    <a:srgbClr val="00A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6A7B0-3C02-4E7A-B828-C26A76D6FC83}">
  <a:tblStyle styleId="{E806A7B0-3C02-4E7A-B828-C26A76D6F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-36" y="1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5361D0-3ED0-4958-9E15-18C3EDDBBC77}" type="doc">
      <dgm:prSet loTypeId="urn:microsoft.com/office/officeart/2005/8/layout/vList3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29DE3ED0-3127-4638-ACBC-2B00E311F5C5}">
      <dgm:prSet phldrT="[Texte]"/>
      <dgm:spPr/>
      <dgm:t>
        <a:bodyPr/>
        <a:lstStyle/>
        <a:p>
          <a:r>
            <a:rPr lang="fr-FR" dirty="0"/>
            <a:t>L’entretien professionnel est </a:t>
          </a:r>
          <a:r>
            <a:rPr lang="fr-FR" b="1" dirty="0"/>
            <a:t>obligatoire</a:t>
          </a:r>
          <a:r>
            <a:rPr lang="fr-FR" dirty="0"/>
            <a:t> et a lieu tous </a:t>
          </a:r>
          <a:r>
            <a:rPr lang="fr-FR" b="1" dirty="0"/>
            <a:t>les 3 ans à l’initiative de l’employeur</a:t>
          </a:r>
          <a:r>
            <a:rPr lang="fr-FR" dirty="0"/>
            <a:t>, </a:t>
          </a:r>
          <a:r>
            <a:rPr lang="fr-FR" b="1" dirty="0"/>
            <a:t>quelle que soit la taille de l’établissemen</a:t>
          </a:r>
          <a:r>
            <a:rPr lang="fr-FR" dirty="0"/>
            <a:t>t </a:t>
          </a:r>
          <a:r>
            <a:rPr lang="fr-FR" b="1" dirty="0"/>
            <a:t>relevant de la Branche EPNL. </a:t>
          </a:r>
        </a:p>
        <a:p>
          <a:r>
            <a:rPr lang="fr-FR" b="0" dirty="0"/>
            <a:t>La périodicité a été modifiée par l’accord Interbranches sur l’emploi et le développement des compétences du 24 mars 2022 (Thématique Action n°4 sur l’Entretien professionnel)</a:t>
          </a:r>
        </a:p>
      </dgm:t>
    </dgm:pt>
    <dgm:pt modelId="{BB5905F2-A8CC-4E12-B04E-F3AE7C41BCFE}" type="parTrans" cxnId="{FD35C2D6-8E17-427B-9009-800611AEC0F1}">
      <dgm:prSet/>
      <dgm:spPr/>
      <dgm:t>
        <a:bodyPr/>
        <a:lstStyle/>
        <a:p>
          <a:endParaRPr lang="fr-FR"/>
        </a:p>
      </dgm:t>
    </dgm:pt>
    <dgm:pt modelId="{FD8FDFED-9231-47EF-8AE9-B54A2EFB3092}" type="sibTrans" cxnId="{FD35C2D6-8E17-427B-9009-800611AEC0F1}">
      <dgm:prSet/>
      <dgm:spPr/>
      <dgm:t>
        <a:bodyPr/>
        <a:lstStyle/>
        <a:p>
          <a:endParaRPr lang="fr-FR"/>
        </a:p>
      </dgm:t>
    </dgm:pt>
    <dgm:pt modelId="{342F5E63-20CC-47AD-BA58-FAB2B14B30B9}">
      <dgm:prSet phldrT="[Texte]"/>
      <dgm:spPr/>
      <dgm:t>
        <a:bodyPr/>
        <a:lstStyle/>
        <a:p>
          <a:r>
            <a:rPr lang="fr-FR" dirty="0"/>
            <a:t>L’entretien est totalement </a:t>
          </a:r>
          <a:r>
            <a:rPr lang="fr-FR" b="1" dirty="0"/>
            <a:t>déconnecté de tout entretien d’activité</a:t>
          </a:r>
          <a:r>
            <a:rPr lang="fr-FR" dirty="0"/>
            <a:t>, </a:t>
          </a:r>
          <a:r>
            <a:rPr lang="fr-FR" b="1" dirty="0"/>
            <a:t>d’évaluation ainsi que de l’entretien triennal d’analyse des classifications</a:t>
          </a:r>
          <a:r>
            <a:rPr lang="fr-FR" dirty="0"/>
            <a:t>. </a:t>
          </a:r>
        </a:p>
        <a:p>
          <a:r>
            <a:rPr lang="fr-FR" dirty="0"/>
            <a:t>Il </a:t>
          </a:r>
          <a:r>
            <a:rPr lang="fr-FR" b="1" dirty="0"/>
            <a:t>n’est pas destiné </a:t>
          </a:r>
          <a:r>
            <a:rPr lang="fr-FR" dirty="0"/>
            <a:t>à évaluer la qualité du travail, la fixation et l’évaluation d’objectifs, de résultats = entretien d’activité </a:t>
          </a:r>
        </a:p>
        <a:p>
          <a:r>
            <a:rPr lang="fr-FR" b="1" dirty="0"/>
            <a:t>Il n’est pas non plus </a:t>
          </a:r>
          <a:r>
            <a:rPr lang="fr-FR" dirty="0"/>
            <a:t>destiné à vérifier la fiche de classification par rapport à la réalité des missions exercées = entretien triennal d’analyse des classifications.</a:t>
          </a:r>
        </a:p>
      </dgm:t>
    </dgm:pt>
    <dgm:pt modelId="{26E19C3A-12C4-4A4D-9669-5BEBB75B85D3}" type="parTrans" cxnId="{CE2D12B0-B6EA-4641-8C0D-DC692DBF5F95}">
      <dgm:prSet/>
      <dgm:spPr/>
      <dgm:t>
        <a:bodyPr/>
        <a:lstStyle/>
        <a:p>
          <a:endParaRPr lang="fr-FR"/>
        </a:p>
      </dgm:t>
    </dgm:pt>
    <dgm:pt modelId="{5E452880-FEE7-4138-BFC7-52637AA19B57}" type="sibTrans" cxnId="{CE2D12B0-B6EA-4641-8C0D-DC692DBF5F95}">
      <dgm:prSet/>
      <dgm:spPr/>
      <dgm:t>
        <a:bodyPr/>
        <a:lstStyle/>
        <a:p>
          <a:endParaRPr lang="fr-FR"/>
        </a:p>
      </dgm:t>
    </dgm:pt>
    <dgm:pt modelId="{866121C5-3A4D-44EA-BF7E-3CF2CCEC7793}">
      <dgm:prSet phldrT="[Texte]"/>
      <dgm:spPr/>
      <dgm:t>
        <a:bodyPr/>
        <a:lstStyle/>
        <a:p>
          <a:r>
            <a:rPr lang="fr-FR" dirty="0"/>
            <a:t>L’entretien professionnel </a:t>
          </a:r>
          <a:r>
            <a:rPr lang="fr-FR" b="1" dirty="0"/>
            <a:t>est individuel </a:t>
          </a:r>
          <a:r>
            <a:rPr lang="fr-FR" dirty="0"/>
            <a:t>et concerne </a:t>
          </a:r>
          <a:r>
            <a:rPr lang="fr-FR" b="1" dirty="0"/>
            <a:t>tous les salariés</a:t>
          </a:r>
        </a:p>
      </dgm:t>
    </dgm:pt>
    <dgm:pt modelId="{C50B85EF-186D-42FB-8017-B34F03085473}" type="parTrans" cxnId="{5392670C-85EE-4AD9-97A9-2C2844CF19A9}">
      <dgm:prSet/>
      <dgm:spPr/>
      <dgm:t>
        <a:bodyPr/>
        <a:lstStyle/>
        <a:p>
          <a:endParaRPr lang="fr-FR"/>
        </a:p>
      </dgm:t>
    </dgm:pt>
    <dgm:pt modelId="{613C9413-A4F2-4664-BA4A-01368C526CB0}" type="sibTrans" cxnId="{5392670C-85EE-4AD9-97A9-2C2844CF19A9}">
      <dgm:prSet/>
      <dgm:spPr/>
      <dgm:t>
        <a:bodyPr/>
        <a:lstStyle/>
        <a:p>
          <a:endParaRPr lang="fr-FR"/>
        </a:p>
      </dgm:t>
    </dgm:pt>
    <dgm:pt modelId="{36122F76-E85E-4460-B349-7933A5E4B248}">
      <dgm:prSet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fr-FR" b="0" dirty="0"/>
            <a:t>Outre cette périodicité (3 ans), l’entretien professionnel doit également être systématiquement proposé au salarié qui </a:t>
          </a:r>
          <a:r>
            <a:rPr lang="fr-FR" b="1" dirty="0"/>
            <a:t>reprend son activité à l’issue de certaines absences </a:t>
          </a:r>
          <a:r>
            <a:rPr lang="fr-FR" b="0" dirty="0"/>
            <a:t>telles que le congé de maternité, le congé parental d’éducation … </a:t>
          </a:r>
        </a:p>
      </dgm:t>
    </dgm:pt>
    <dgm:pt modelId="{AEBB8A8F-6828-4C75-9849-4D1902C171EF}" type="parTrans" cxnId="{3F694C48-79E4-4D71-AF69-829819D16711}">
      <dgm:prSet/>
      <dgm:spPr/>
      <dgm:t>
        <a:bodyPr/>
        <a:lstStyle/>
        <a:p>
          <a:endParaRPr lang="fr-FR"/>
        </a:p>
      </dgm:t>
    </dgm:pt>
    <dgm:pt modelId="{DCC823BC-B9F8-4074-AC6E-DF644FE79167}" type="sibTrans" cxnId="{3F694C48-79E4-4D71-AF69-829819D16711}">
      <dgm:prSet/>
      <dgm:spPr/>
      <dgm:t>
        <a:bodyPr/>
        <a:lstStyle/>
        <a:p>
          <a:endParaRPr lang="fr-FR"/>
        </a:p>
      </dgm:t>
    </dgm:pt>
    <dgm:pt modelId="{2D48C600-76E8-4589-AE42-6E88104A0FE5}">
      <dgm:prSet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fr-FR" b="0" dirty="0"/>
            <a:t>Un acte clé de management qui permet la </a:t>
          </a:r>
          <a:r>
            <a:rPr lang="fr-FR" b="1" dirty="0"/>
            <a:t>gestion des ressources humaines et la mise en place d'une politique formation.</a:t>
          </a:r>
        </a:p>
      </dgm:t>
    </dgm:pt>
    <dgm:pt modelId="{1C9214D8-37E6-4970-BECB-DD4FD598D469}" type="parTrans" cxnId="{C425E74D-D740-40E1-AD35-0C7109A925FB}">
      <dgm:prSet/>
      <dgm:spPr/>
      <dgm:t>
        <a:bodyPr/>
        <a:lstStyle/>
        <a:p>
          <a:endParaRPr lang="fr-FR"/>
        </a:p>
      </dgm:t>
    </dgm:pt>
    <dgm:pt modelId="{3B591960-4712-413E-A21C-699A9CC57C4A}" type="sibTrans" cxnId="{C425E74D-D740-40E1-AD35-0C7109A925FB}">
      <dgm:prSet/>
      <dgm:spPr/>
      <dgm:t>
        <a:bodyPr/>
        <a:lstStyle/>
        <a:p>
          <a:endParaRPr lang="fr-FR"/>
        </a:p>
      </dgm:t>
    </dgm:pt>
    <dgm:pt modelId="{6B8D8E61-FB21-4541-946A-8F21A155B86D}" type="pres">
      <dgm:prSet presAssocID="{D65361D0-3ED0-4958-9E15-18C3EDDBBC77}" presName="linearFlow" presStyleCnt="0">
        <dgm:presLayoutVars>
          <dgm:dir/>
          <dgm:resizeHandles val="exact"/>
        </dgm:presLayoutVars>
      </dgm:prSet>
      <dgm:spPr/>
    </dgm:pt>
    <dgm:pt modelId="{2BD12ABB-6A62-47E6-AB15-E5587DE9C0F7}" type="pres">
      <dgm:prSet presAssocID="{29DE3ED0-3127-4638-ACBC-2B00E311F5C5}" presName="composite" presStyleCnt="0"/>
      <dgm:spPr/>
    </dgm:pt>
    <dgm:pt modelId="{B1294314-39EC-46CA-ACD2-09967E13F1AA}" type="pres">
      <dgm:prSet presAssocID="{29DE3ED0-3127-4638-ACBC-2B00E311F5C5}" presName="imgShp" presStyleLbl="fgImgPlace1" presStyleIdx="0" presStyleCnt="5" custLinFactNeighborX="-60912" custLinFactNeighborY="22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éveil contour"/>
        </a:ext>
      </dgm:extLst>
    </dgm:pt>
    <dgm:pt modelId="{8057A8FE-1D27-4D0D-9CC0-EC03177FDEEC}" type="pres">
      <dgm:prSet presAssocID="{29DE3ED0-3127-4638-ACBC-2B00E311F5C5}" presName="txShp" presStyleLbl="node1" presStyleIdx="0" presStyleCnt="5" custScaleX="99531" custLinFactNeighborX="724" custLinFactNeighborY="-168">
        <dgm:presLayoutVars>
          <dgm:bulletEnabled val="1"/>
        </dgm:presLayoutVars>
      </dgm:prSet>
      <dgm:spPr/>
    </dgm:pt>
    <dgm:pt modelId="{37A770B3-138D-4B93-A553-BA1591BF97A7}" type="pres">
      <dgm:prSet presAssocID="{FD8FDFED-9231-47EF-8AE9-B54A2EFB3092}" presName="spacing" presStyleCnt="0"/>
      <dgm:spPr/>
    </dgm:pt>
    <dgm:pt modelId="{FBAB3624-2EEE-47A3-8DBE-4707FA7E50BB}" type="pres">
      <dgm:prSet presAssocID="{342F5E63-20CC-47AD-BA58-FAB2B14B30B9}" presName="composite" presStyleCnt="0"/>
      <dgm:spPr/>
    </dgm:pt>
    <dgm:pt modelId="{9519F827-A828-4F8A-8B81-CCDC6B33CD0A}" type="pres">
      <dgm:prSet presAssocID="{342F5E63-20CC-47AD-BA58-FAB2B14B30B9}" presName="imgShp" presStyleLbl="fgImgPlace1" presStyleIdx="1" presStyleCnt="5" custLinFactNeighborX="-57294" custLinFactNeighborY="33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enages contour"/>
        </a:ext>
      </dgm:extLst>
    </dgm:pt>
    <dgm:pt modelId="{75829BF3-5B63-4357-B57F-CE9074863AFB}" type="pres">
      <dgm:prSet presAssocID="{342F5E63-20CC-47AD-BA58-FAB2B14B30B9}" presName="txShp" presStyleLbl="node1" presStyleIdx="1" presStyleCnt="5">
        <dgm:presLayoutVars>
          <dgm:bulletEnabled val="1"/>
        </dgm:presLayoutVars>
      </dgm:prSet>
      <dgm:spPr/>
    </dgm:pt>
    <dgm:pt modelId="{980710CF-BF0D-489B-9538-A1A918A0A0A7}" type="pres">
      <dgm:prSet presAssocID="{5E452880-FEE7-4138-BFC7-52637AA19B57}" presName="spacing" presStyleCnt="0"/>
      <dgm:spPr/>
    </dgm:pt>
    <dgm:pt modelId="{982F67C4-EDB1-4A52-B10C-673EFA66794D}" type="pres">
      <dgm:prSet presAssocID="{866121C5-3A4D-44EA-BF7E-3CF2CCEC7793}" presName="composite" presStyleCnt="0"/>
      <dgm:spPr/>
    </dgm:pt>
    <dgm:pt modelId="{B33349FF-2386-4F28-B008-F1704AE49BB7}" type="pres">
      <dgm:prSet presAssocID="{866121C5-3A4D-44EA-BF7E-3CF2CCEC7793}" presName="imgShp" presStyleLbl="fgImgPlace1" presStyleIdx="2" presStyleCnt="5" custLinFactNeighborX="-62323" custLinFactNeighborY="-270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tilisateur contour"/>
        </a:ext>
      </dgm:extLst>
    </dgm:pt>
    <dgm:pt modelId="{E0533341-D494-41FD-B274-4F8176981B1F}" type="pres">
      <dgm:prSet presAssocID="{866121C5-3A4D-44EA-BF7E-3CF2CCEC7793}" presName="txShp" presStyleLbl="node1" presStyleIdx="2" presStyleCnt="5">
        <dgm:presLayoutVars>
          <dgm:bulletEnabled val="1"/>
        </dgm:presLayoutVars>
      </dgm:prSet>
      <dgm:spPr/>
    </dgm:pt>
    <dgm:pt modelId="{839351C7-09BB-48AD-B3CC-2711D152934B}" type="pres">
      <dgm:prSet presAssocID="{613C9413-A4F2-4664-BA4A-01368C526CB0}" presName="spacing" presStyleCnt="0"/>
      <dgm:spPr/>
    </dgm:pt>
    <dgm:pt modelId="{446D8A94-3C15-4B83-B238-AF003B6BC552}" type="pres">
      <dgm:prSet presAssocID="{36122F76-E85E-4460-B349-7933A5E4B248}" presName="composite" presStyleCnt="0"/>
      <dgm:spPr/>
    </dgm:pt>
    <dgm:pt modelId="{077B19BC-88E8-4B56-8044-F62085E40BCB}" type="pres">
      <dgm:prSet presAssocID="{36122F76-E85E-4460-B349-7933A5E4B248}" presName="imgShp" presStyleLbl="fgImgPlace1" presStyleIdx="3" presStyleCnt="5" custScaleX="104249" custScaleY="85200" custLinFactNeighborX="-60715" custLinFactNeighborY="90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Ampoule contour"/>
        </a:ext>
      </dgm:extLst>
    </dgm:pt>
    <dgm:pt modelId="{EAE36EBC-DECF-496B-8CBC-689E9D582D08}" type="pres">
      <dgm:prSet presAssocID="{36122F76-E85E-4460-B349-7933A5E4B248}" presName="txShp" presStyleLbl="node1" presStyleIdx="3" presStyleCnt="5">
        <dgm:presLayoutVars>
          <dgm:bulletEnabled val="1"/>
        </dgm:presLayoutVars>
      </dgm:prSet>
      <dgm:spPr/>
    </dgm:pt>
    <dgm:pt modelId="{EAA907AD-5307-4626-82ED-FC6B8192F6E1}" type="pres">
      <dgm:prSet presAssocID="{DCC823BC-B9F8-4074-AC6E-DF644FE79167}" presName="spacing" presStyleCnt="0"/>
      <dgm:spPr/>
    </dgm:pt>
    <dgm:pt modelId="{78385E37-7571-4FDD-8C04-C090C64C13B5}" type="pres">
      <dgm:prSet presAssocID="{2D48C600-76E8-4589-AE42-6E88104A0FE5}" presName="composite" presStyleCnt="0"/>
      <dgm:spPr/>
    </dgm:pt>
    <dgm:pt modelId="{75A8D24E-7D47-4246-90D7-955BF34A6034}" type="pres">
      <dgm:prSet presAssocID="{2D48C600-76E8-4589-AE42-6E88104A0FE5}" presName="imgShp" presStyleLbl="fgImgPlace1" presStyleIdx="4" presStyleCnt="5" custLinFactNeighborX="-60508" custLinFactNeighborY="270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contour"/>
        </a:ext>
      </dgm:extLst>
    </dgm:pt>
    <dgm:pt modelId="{1EEB9039-D742-4D36-81FF-BDE6E8DEFFF5}" type="pres">
      <dgm:prSet presAssocID="{2D48C600-76E8-4589-AE42-6E88104A0FE5}" presName="txShp" presStyleLbl="node1" presStyleIdx="4" presStyleCnt="5">
        <dgm:presLayoutVars>
          <dgm:bulletEnabled val="1"/>
        </dgm:presLayoutVars>
      </dgm:prSet>
      <dgm:spPr/>
    </dgm:pt>
  </dgm:ptLst>
  <dgm:cxnLst>
    <dgm:cxn modelId="{F79B5608-952D-402E-976A-AE8DCD8D10D7}" type="presOf" srcId="{2D48C600-76E8-4589-AE42-6E88104A0FE5}" destId="{1EEB9039-D742-4D36-81FF-BDE6E8DEFFF5}" srcOrd="0" destOrd="0" presId="urn:microsoft.com/office/officeart/2005/8/layout/vList3"/>
    <dgm:cxn modelId="{5392670C-85EE-4AD9-97A9-2C2844CF19A9}" srcId="{D65361D0-3ED0-4958-9E15-18C3EDDBBC77}" destId="{866121C5-3A4D-44EA-BF7E-3CF2CCEC7793}" srcOrd="2" destOrd="0" parTransId="{C50B85EF-186D-42FB-8017-B34F03085473}" sibTransId="{613C9413-A4F2-4664-BA4A-01368C526CB0}"/>
    <dgm:cxn modelId="{30D49317-EF93-4D2C-BF69-F68712BF7564}" type="presOf" srcId="{29DE3ED0-3127-4638-ACBC-2B00E311F5C5}" destId="{8057A8FE-1D27-4D0D-9CC0-EC03177FDEEC}" srcOrd="0" destOrd="0" presId="urn:microsoft.com/office/officeart/2005/8/layout/vList3"/>
    <dgm:cxn modelId="{3F694C48-79E4-4D71-AF69-829819D16711}" srcId="{D65361D0-3ED0-4958-9E15-18C3EDDBBC77}" destId="{36122F76-E85E-4460-B349-7933A5E4B248}" srcOrd="3" destOrd="0" parTransId="{AEBB8A8F-6828-4C75-9849-4D1902C171EF}" sibTransId="{DCC823BC-B9F8-4074-AC6E-DF644FE79167}"/>
    <dgm:cxn modelId="{C425E74D-D740-40E1-AD35-0C7109A925FB}" srcId="{D65361D0-3ED0-4958-9E15-18C3EDDBBC77}" destId="{2D48C600-76E8-4589-AE42-6E88104A0FE5}" srcOrd="4" destOrd="0" parTransId="{1C9214D8-37E6-4970-BECB-DD4FD598D469}" sibTransId="{3B591960-4712-413E-A21C-699A9CC57C4A}"/>
    <dgm:cxn modelId="{B51B2E75-DAB6-4DFA-8B16-D0402B431971}" type="presOf" srcId="{D65361D0-3ED0-4958-9E15-18C3EDDBBC77}" destId="{6B8D8E61-FB21-4541-946A-8F21A155B86D}" srcOrd="0" destOrd="0" presId="urn:microsoft.com/office/officeart/2005/8/layout/vList3"/>
    <dgm:cxn modelId="{57F9AE8A-666C-4CF4-9F91-6C65F8D63773}" type="presOf" srcId="{342F5E63-20CC-47AD-BA58-FAB2B14B30B9}" destId="{75829BF3-5B63-4357-B57F-CE9074863AFB}" srcOrd="0" destOrd="0" presId="urn:microsoft.com/office/officeart/2005/8/layout/vList3"/>
    <dgm:cxn modelId="{9D6CC19A-41D9-4355-94E6-AB85D9208B50}" type="presOf" srcId="{36122F76-E85E-4460-B349-7933A5E4B248}" destId="{EAE36EBC-DECF-496B-8CBC-689E9D582D08}" srcOrd="0" destOrd="0" presId="urn:microsoft.com/office/officeart/2005/8/layout/vList3"/>
    <dgm:cxn modelId="{CE2D12B0-B6EA-4641-8C0D-DC692DBF5F95}" srcId="{D65361D0-3ED0-4958-9E15-18C3EDDBBC77}" destId="{342F5E63-20CC-47AD-BA58-FAB2B14B30B9}" srcOrd="1" destOrd="0" parTransId="{26E19C3A-12C4-4A4D-9669-5BEBB75B85D3}" sibTransId="{5E452880-FEE7-4138-BFC7-52637AA19B57}"/>
    <dgm:cxn modelId="{0DD554BE-9A17-4C6B-91D7-CFA02B752F51}" type="presOf" srcId="{866121C5-3A4D-44EA-BF7E-3CF2CCEC7793}" destId="{E0533341-D494-41FD-B274-4F8176981B1F}" srcOrd="0" destOrd="0" presId="urn:microsoft.com/office/officeart/2005/8/layout/vList3"/>
    <dgm:cxn modelId="{FD35C2D6-8E17-427B-9009-800611AEC0F1}" srcId="{D65361D0-3ED0-4958-9E15-18C3EDDBBC77}" destId="{29DE3ED0-3127-4638-ACBC-2B00E311F5C5}" srcOrd="0" destOrd="0" parTransId="{BB5905F2-A8CC-4E12-B04E-F3AE7C41BCFE}" sibTransId="{FD8FDFED-9231-47EF-8AE9-B54A2EFB3092}"/>
    <dgm:cxn modelId="{7C26A1D0-E0A6-4D25-8B78-518C2A6BBB08}" type="presParOf" srcId="{6B8D8E61-FB21-4541-946A-8F21A155B86D}" destId="{2BD12ABB-6A62-47E6-AB15-E5587DE9C0F7}" srcOrd="0" destOrd="0" presId="urn:microsoft.com/office/officeart/2005/8/layout/vList3"/>
    <dgm:cxn modelId="{938A8E57-EB15-45DD-AD7C-0441112CDDDE}" type="presParOf" srcId="{2BD12ABB-6A62-47E6-AB15-E5587DE9C0F7}" destId="{B1294314-39EC-46CA-ACD2-09967E13F1AA}" srcOrd="0" destOrd="0" presId="urn:microsoft.com/office/officeart/2005/8/layout/vList3"/>
    <dgm:cxn modelId="{A506A17B-32B6-4B70-B67F-B3A5F6CCD2C6}" type="presParOf" srcId="{2BD12ABB-6A62-47E6-AB15-E5587DE9C0F7}" destId="{8057A8FE-1D27-4D0D-9CC0-EC03177FDEEC}" srcOrd="1" destOrd="0" presId="urn:microsoft.com/office/officeart/2005/8/layout/vList3"/>
    <dgm:cxn modelId="{2472787E-D659-43F3-A66F-1FDBF3C85355}" type="presParOf" srcId="{6B8D8E61-FB21-4541-946A-8F21A155B86D}" destId="{37A770B3-138D-4B93-A553-BA1591BF97A7}" srcOrd="1" destOrd="0" presId="urn:microsoft.com/office/officeart/2005/8/layout/vList3"/>
    <dgm:cxn modelId="{EA12E3DF-F88F-425B-BC59-116240C6AD2E}" type="presParOf" srcId="{6B8D8E61-FB21-4541-946A-8F21A155B86D}" destId="{FBAB3624-2EEE-47A3-8DBE-4707FA7E50BB}" srcOrd="2" destOrd="0" presId="urn:microsoft.com/office/officeart/2005/8/layout/vList3"/>
    <dgm:cxn modelId="{58DA71F5-F9CD-4398-BB96-D451EFB67DEE}" type="presParOf" srcId="{FBAB3624-2EEE-47A3-8DBE-4707FA7E50BB}" destId="{9519F827-A828-4F8A-8B81-CCDC6B33CD0A}" srcOrd="0" destOrd="0" presId="urn:microsoft.com/office/officeart/2005/8/layout/vList3"/>
    <dgm:cxn modelId="{FC514E37-C244-4904-B95F-EE6BA7692C8B}" type="presParOf" srcId="{FBAB3624-2EEE-47A3-8DBE-4707FA7E50BB}" destId="{75829BF3-5B63-4357-B57F-CE9074863AFB}" srcOrd="1" destOrd="0" presId="urn:microsoft.com/office/officeart/2005/8/layout/vList3"/>
    <dgm:cxn modelId="{DAB0718B-6035-409E-AA7A-6455E2EFF907}" type="presParOf" srcId="{6B8D8E61-FB21-4541-946A-8F21A155B86D}" destId="{980710CF-BF0D-489B-9538-A1A918A0A0A7}" srcOrd="3" destOrd="0" presId="urn:microsoft.com/office/officeart/2005/8/layout/vList3"/>
    <dgm:cxn modelId="{E4142ABD-26C6-474D-B591-6E45B40AB0EB}" type="presParOf" srcId="{6B8D8E61-FB21-4541-946A-8F21A155B86D}" destId="{982F67C4-EDB1-4A52-B10C-673EFA66794D}" srcOrd="4" destOrd="0" presId="urn:microsoft.com/office/officeart/2005/8/layout/vList3"/>
    <dgm:cxn modelId="{0BC91BFB-63CC-487C-A09C-094FBE842879}" type="presParOf" srcId="{982F67C4-EDB1-4A52-B10C-673EFA66794D}" destId="{B33349FF-2386-4F28-B008-F1704AE49BB7}" srcOrd="0" destOrd="0" presId="urn:microsoft.com/office/officeart/2005/8/layout/vList3"/>
    <dgm:cxn modelId="{4656354F-52D6-44DF-BC9B-667F4CA918F1}" type="presParOf" srcId="{982F67C4-EDB1-4A52-B10C-673EFA66794D}" destId="{E0533341-D494-41FD-B274-4F8176981B1F}" srcOrd="1" destOrd="0" presId="urn:microsoft.com/office/officeart/2005/8/layout/vList3"/>
    <dgm:cxn modelId="{2F48E610-4BC8-4FD6-A294-AEC2631BAFCF}" type="presParOf" srcId="{6B8D8E61-FB21-4541-946A-8F21A155B86D}" destId="{839351C7-09BB-48AD-B3CC-2711D152934B}" srcOrd="5" destOrd="0" presId="urn:microsoft.com/office/officeart/2005/8/layout/vList3"/>
    <dgm:cxn modelId="{502C4EB0-C866-4EE9-A8A6-151506E72520}" type="presParOf" srcId="{6B8D8E61-FB21-4541-946A-8F21A155B86D}" destId="{446D8A94-3C15-4B83-B238-AF003B6BC552}" srcOrd="6" destOrd="0" presId="urn:microsoft.com/office/officeart/2005/8/layout/vList3"/>
    <dgm:cxn modelId="{EF7E592E-A7A8-4D78-99C2-353115525AFB}" type="presParOf" srcId="{446D8A94-3C15-4B83-B238-AF003B6BC552}" destId="{077B19BC-88E8-4B56-8044-F62085E40BCB}" srcOrd="0" destOrd="0" presId="urn:microsoft.com/office/officeart/2005/8/layout/vList3"/>
    <dgm:cxn modelId="{F3E754FD-DB30-476C-9BAF-D3B0F87EB928}" type="presParOf" srcId="{446D8A94-3C15-4B83-B238-AF003B6BC552}" destId="{EAE36EBC-DECF-496B-8CBC-689E9D582D08}" srcOrd="1" destOrd="0" presId="urn:microsoft.com/office/officeart/2005/8/layout/vList3"/>
    <dgm:cxn modelId="{40647583-77C6-4BA8-863C-9E69B65B7078}" type="presParOf" srcId="{6B8D8E61-FB21-4541-946A-8F21A155B86D}" destId="{EAA907AD-5307-4626-82ED-FC6B8192F6E1}" srcOrd="7" destOrd="0" presId="urn:microsoft.com/office/officeart/2005/8/layout/vList3"/>
    <dgm:cxn modelId="{B8E23DE9-2484-4E9F-B901-EA6CF893B657}" type="presParOf" srcId="{6B8D8E61-FB21-4541-946A-8F21A155B86D}" destId="{78385E37-7571-4FDD-8C04-C090C64C13B5}" srcOrd="8" destOrd="0" presId="urn:microsoft.com/office/officeart/2005/8/layout/vList3"/>
    <dgm:cxn modelId="{61CB2D53-2930-47AB-9073-4F9E4D91B235}" type="presParOf" srcId="{78385E37-7571-4FDD-8C04-C090C64C13B5}" destId="{75A8D24E-7D47-4246-90D7-955BF34A6034}" srcOrd="0" destOrd="0" presId="urn:microsoft.com/office/officeart/2005/8/layout/vList3"/>
    <dgm:cxn modelId="{6B911024-4446-4A4B-BB56-8F7099BF6DFF}" type="presParOf" srcId="{78385E37-7571-4FDD-8C04-C090C64C13B5}" destId="{1EEB9039-D742-4D36-81FF-BDE6E8DEFF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Qu’est-ce que la VAE ?</a:t>
          </a:r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Accompagnement à la VAE</a:t>
          </a:r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30FDB0E-4C1C-48DE-BBE3-CD7C19A05C3A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6F311FFC-E811-4F3C-B014-8F1E12735CF7}">
      <dgm:prSet phldrT="[Texte]"/>
      <dgm:spPr/>
      <dgm:t>
        <a:bodyPr/>
        <a:lstStyle/>
        <a:p>
          <a:r>
            <a:rPr lang="fr-FR" dirty="0"/>
            <a:t>Action prioritaire pour la branche et ouvre droit à un financement sur Capital compétence</a:t>
          </a:r>
        </a:p>
      </dgm:t>
    </dgm:pt>
    <dgm:pt modelId="{0438D70C-6216-4233-B830-FC93CE8E4F8B}" type="parTrans" cxnId="{F99605E1-1A8F-4327-B2D0-3880EA111C77}">
      <dgm:prSet/>
      <dgm:spPr/>
      <dgm:t>
        <a:bodyPr/>
        <a:lstStyle/>
        <a:p>
          <a:endParaRPr lang="fr-FR"/>
        </a:p>
      </dgm:t>
    </dgm:pt>
    <dgm:pt modelId="{C8DB9737-BB36-44B8-B096-1A6895A69446}" type="sibTrans" cxnId="{F99605E1-1A8F-4327-B2D0-3880EA111C77}">
      <dgm:prSet/>
      <dgm:spPr/>
      <dgm:t>
        <a:bodyPr/>
        <a:lstStyle/>
        <a:p>
          <a:endParaRPr lang="fr-FR"/>
        </a:p>
      </dgm:t>
    </dgm:pt>
    <dgm:pt modelId="{6DD7F075-CF5A-4DF8-9EEF-1FF0A2C61866}">
      <dgm:prSet phldrT="[Texte]"/>
      <dgm:spPr/>
      <dgm:t>
        <a:bodyPr/>
        <a:lstStyle/>
        <a:p>
          <a:r>
            <a:rPr lang="fr-FR" dirty="0"/>
            <a:t>Permet d’être accompagné par un OF habilité dans la rédaction du dossier rédactionnel ou de validation</a:t>
          </a:r>
        </a:p>
      </dgm:t>
    </dgm:pt>
    <dgm:pt modelId="{A4469DA0-F22A-438B-9AFE-9AD99CCFC5A9}" type="parTrans" cxnId="{F1AECB9C-F9E8-462D-9E3A-F9C2BB6355C3}">
      <dgm:prSet/>
      <dgm:spPr/>
      <dgm:t>
        <a:bodyPr/>
        <a:lstStyle/>
        <a:p>
          <a:endParaRPr lang="fr-FR"/>
        </a:p>
      </dgm:t>
    </dgm:pt>
    <dgm:pt modelId="{D951FFDD-1335-4C13-AD7A-597A3CA52B8E}" type="sibTrans" cxnId="{F1AECB9C-F9E8-462D-9E3A-F9C2BB6355C3}">
      <dgm:prSet/>
      <dgm:spPr/>
      <dgm:t>
        <a:bodyPr/>
        <a:lstStyle/>
        <a:p>
          <a:endParaRPr lang="fr-FR"/>
        </a:p>
      </dgm:t>
    </dgm:pt>
    <dgm:pt modelId="{55E5ADC9-F197-4D84-9CE0-C642DF952050}">
      <dgm:prSet phldrT="[Texte]"/>
      <dgm:spPr/>
      <dgm:t>
        <a:bodyPr/>
        <a:lstStyle/>
        <a:p>
          <a:r>
            <a:rPr lang="fr-FR" dirty="0"/>
            <a:t>Eligible au CPF </a:t>
          </a:r>
        </a:p>
      </dgm:t>
    </dgm:pt>
    <dgm:pt modelId="{6390A00A-BF8C-4148-A49A-45DB5CDFB19E}" type="parTrans" cxnId="{05F5834D-8CC9-4228-8577-516F2648D0A8}">
      <dgm:prSet/>
      <dgm:spPr/>
      <dgm:t>
        <a:bodyPr/>
        <a:lstStyle/>
        <a:p>
          <a:endParaRPr lang="fr-FR"/>
        </a:p>
      </dgm:t>
    </dgm:pt>
    <dgm:pt modelId="{3F525ABF-D6B5-44B2-800E-D80398C7F8F4}" type="sibTrans" cxnId="{05F5834D-8CC9-4228-8577-516F2648D0A8}">
      <dgm:prSet/>
      <dgm:spPr/>
      <dgm:t>
        <a:bodyPr/>
        <a:lstStyle/>
        <a:p>
          <a:endParaRPr lang="fr-FR"/>
        </a:p>
      </dgm:t>
    </dgm:pt>
    <dgm:pt modelId="{2DF45B77-698C-48DA-A51B-0126C02A4388}" type="pres">
      <dgm:prSet presAssocID="{430FDB0E-4C1C-48DE-BBE3-CD7C19A05C3A}" presName="diagram" presStyleCnt="0">
        <dgm:presLayoutVars>
          <dgm:dir/>
          <dgm:resizeHandles val="exact"/>
        </dgm:presLayoutVars>
      </dgm:prSet>
      <dgm:spPr/>
    </dgm:pt>
    <dgm:pt modelId="{2FD4F3E2-4155-4B5D-BD14-0ADE89F65A1A}" type="pres">
      <dgm:prSet presAssocID="{6F311FFC-E811-4F3C-B014-8F1E12735CF7}" presName="node" presStyleLbl="node1" presStyleIdx="0" presStyleCnt="3">
        <dgm:presLayoutVars>
          <dgm:bulletEnabled val="1"/>
        </dgm:presLayoutVars>
      </dgm:prSet>
      <dgm:spPr/>
    </dgm:pt>
    <dgm:pt modelId="{C8C34FA8-987D-42B0-8E03-ED8A7A088292}" type="pres">
      <dgm:prSet presAssocID="{C8DB9737-BB36-44B8-B096-1A6895A69446}" presName="sibTrans" presStyleCnt="0"/>
      <dgm:spPr/>
    </dgm:pt>
    <dgm:pt modelId="{B853E0AB-4A54-4A85-8565-7A9927F8ADF5}" type="pres">
      <dgm:prSet presAssocID="{6DD7F075-CF5A-4DF8-9EEF-1FF0A2C61866}" presName="node" presStyleLbl="node1" presStyleIdx="1" presStyleCnt="3">
        <dgm:presLayoutVars>
          <dgm:bulletEnabled val="1"/>
        </dgm:presLayoutVars>
      </dgm:prSet>
      <dgm:spPr/>
    </dgm:pt>
    <dgm:pt modelId="{23EC2B37-EEC2-4B55-B60D-71B47713F211}" type="pres">
      <dgm:prSet presAssocID="{D951FFDD-1335-4C13-AD7A-597A3CA52B8E}" presName="sibTrans" presStyleCnt="0"/>
      <dgm:spPr/>
    </dgm:pt>
    <dgm:pt modelId="{0F3B77DE-7EE0-485E-A33B-B7DCB484F278}" type="pres">
      <dgm:prSet presAssocID="{55E5ADC9-F197-4D84-9CE0-C642DF952050}" presName="node" presStyleLbl="node1" presStyleIdx="2" presStyleCnt="3">
        <dgm:presLayoutVars>
          <dgm:bulletEnabled val="1"/>
        </dgm:presLayoutVars>
      </dgm:prSet>
      <dgm:spPr/>
    </dgm:pt>
  </dgm:ptLst>
  <dgm:cxnLst>
    <dgm:cxn modelId="{959B4E06-BE90-4EDB-89A6-4D6D52162B88}" type="presOf" srcId="{55E5ADC9-F197-4D84-9CE0-C642DF952050}" destId="{0F3B77DE-7EE0-485E-A33B-B7DCB484F278}" srcOrd="0" destOrd="0" presId="urn:microsoft.com/office/officeart/2005/8/layout/default"/>
    <dgm:cxn modelId="{05F5834D-8CC9-4228-8577-516F2648D0A8}" srcId="{430FDB0E-4C1C-48DE-BBE3-CD7C19A05C3A}" destId="{55E5ADC9-F197-4D84-9CE0-C642DF952050}" srcOrd="2" destOrd="0" parTransId="{6390A00A-BF8C-4148-A49A-45DB5CDFB19E}" sibTransId="{3F525ABF-D6B5-44B2-800E-D80398C7F8F4}"/>
    <dgm:cxn modelId="{77621F81-3690-4D79-B7FF-D80550C15DBF}" type="presOf" srcId="{6F311FFC-E811-4F3C-B014-8F1E12735CF7}" destId="{2FD4F3E2-4155-4B5D-BD14-0ADE89F65A1A}" srcOrd="0" destOrd="0" presId="urn:microsoft.com/office/officeart/2005/8/layout/default"/>
    <dgm:cxn modelId="{E04E9089-BF5A-43B4-A39A-1EC63E27A095}" type="presOf" srcId="{6DD7F075-CF5A-4DF8-9EEF-1FF0A2C61866}" destId="{B853E0AB-4A54-4A85-8565-7A9927F8ADF5}" srcOrd="0" destOrd="0" presId="urn:microsoft.com/office/officeart/2005/8/layout/default"/>
    <dgm:cxn modelId="{F1AECB9C-F9E8-462D-9E3A-F9C2BB6355C3}" srcId="{430FDB0E-4C1C-48DE-BBE3-CD7C19A05C3A}" destId="{6DD7F075-CF5A-4DF8-9EEF-1FF0A2C61866}" srcOrd="1" destOrd="0" parTransId="{A4469DA0-F22A-438B-9AFE-9AD99CCFC5A9}" sibTransId="{D951FFDD-1335-4C13-AD7A-597A3CA52B8E}"/>
    <dgm:cxn modelId="{F99605E1-1A8F-4327-B2D0-3880EA111C77}" srcId="{430FDB0E-4C1C-48DE-BBE3-CD7C19A05C3A}" destId="{6F311FFC-E811-4F3C-B014-8F1E12735CF7}" srcOrd="0" destOrd="0" parTransId="{0438D70C-6216-4233-B830-FC93CE8E4F8B}" sibTransId="{C8DB9737-BB36-44B8-B096-1A6895A69446}"/>
    <dgm:cxn modelId="{31E299E7-A36D-46AB-8C59-0EF762438716}" type="presOf" srcId="{430FDB0E-4C1C-48DE-BBE3-CD7C19A05C3A}" destId="{2DF45B77-698C-48DA-A51B-0126C02A4388}" srcOrd="0" destOrd="0" presId="urn:microsoft.com/office/officeart/2005/8/layout/default"/>
    <dgm:cxn modelId="{F743F403-2921-4729-B2FC-71866BAEE71E}" type="presParOf" srcId="{2DF45B77-698C-48DA-A51B-0126C02A4388}" destId="{2FD4F3E2-4155-4B5D-BD14-0ADE89F65A1A}" srcOrd="0" destOrd="0" presId="urn:microsoft.com/office/officeart/2005/8/layout/default"/>
    <dgm:cxn modelId="{E5CFC132-7410-4D45-BB58-72A0F1A01EE6}" type="presParOf" srcId="{2DF45B77-698C-48DA-A51B-0126C02A4388}" destId="{C8C34FA8-987D-42B0-8E03-ED8A7A088292}" srcOrd="1" destOrd="0" presId="urn:microsoft.com/office/officeart/2005/8/layout/default"/>
    <dgm:cxn modelId="{55562A36-88BE-4912-892F-FD6545AE1AFC}" type="presParOf" srcId="{2DF45B77-698C-48DA-A51B-0126C02A4388}" destId="{B853E0AB-4A54-4A85-8565-7A9927F8ADF5}" srcOrd="2" destOrd="0" presId="urn:microsoft.com/office/officeart/2005/8/layout/default"/>
    <dgm:cxn modelId="{398CEC14-1197-4DE2-B415-BC50CA88F3A8}" type="presParOf" srcId="{2DF45B77-698C-48DA-A51B-0126C02A4388}" destId="{23EC2B37-EEC2-4B55-B60D-71B47713F211}" srcOrd="3" destOrd="0" presId="urn:microsoft.com/office/officeart/2005/8/layout/default"/>
    <dgm:cxn modelId="{FECFC3E3-F45D-404E-A58F-1D52B69D038E}" type="presParOf" srcId="{2DF45B77-698C-48DA-A51B-0126C02A4388}" destId="{0F3B77DE-7EE0-485E-A33B-B7DCB484F27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Le Conseil en évolution professionnelle </a:t>
          </a:r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B0B76AC-31DA-45CC-B31E-F649E739B9F8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4E78B9AA-ADE9-4789-AF80-71EE987DA577}">
      <dgm:prSet phldrT="[Texte]"/>
      <dgm:spPr/>
      <dgm:t>
        <a:bodyPr/>
        <a:lstStyle/>
        <a:p>
          <a:r>
            <a:rPr lang="fr-FR" dirty="0"/>
            <a:t>Dispositif d’accompagnement gratuit et personnalisé proposé à toute personne souhaitant faire le point sur sa situation professionnelle</a:t>
          </a:r>
        </a:p>
      </dgm:t>
    </dgm:pt>
    <dgm:pt modelId="{3504C25C-006D-46DD-9855-DADC5F1052EC}" type="parTrans" cxnId="{C9546E13-4BF7-4506-94B4-77BA18DDD8C4}">
      <dgm:prSet/>
      <dgm:spPr/>
      <dgm:t>
        <a:bodyPr/>
        <a:lstStyle/>
        <a:p>
          <a:endParaRPr lang="fr-FR"/>
        </a:p>
      </dgm:t>
    </dgm:pt>
    <dgm:pt modelId="{B8FF0DB8-6B36-4E77-B1CD-25054F43B38F}" type="sibTrans" cxnId="{C9546E13-4BF7-4506-94B4-77BA18DDD8C4}">
      <dgm:prSet/>
      <dgm:spPr/>
      <dgm:t>
        <a:bodyPr/>
        <a:lstStyle/>
        <a:p>
          <a:endParaRPr lang="fr-FR"/>
        </a:p>
      </dgm:t>
    </dgm:pt>
    <dgm:pt modelId="{7A119E75-09B4-4211-865F-BAB9753692BB}">
      <dgm:prSet phldrT="[Texte]"/>
      <dgm:spPr/>
      <dgm:t>
        <a:bodyPr/>
        <a:lstStyle/>
        <a:p>
          <a:r>
            <a:rPr lang="fr-FR" dirty="0"/>
            <a:t>Peut aboutir à établir un projet d’évolution professionnelle (reconversion, reprise ou création d’activité…)</a:t>
          </a:r>
        </a:p>
      </dgm:t>
    </dgm:pt>
    <dgm:pt modelId="{5D4CEB9E-C07F-468D-BDBD-C8C2561463B8}" type="parTrans" cxnId="{2DB21AF0-0E4B-4A29-82A7-92E488B4B577}">
      <dgm:prSet/>
      <dgm:spPr/>
      <dgm:t>
        <a:bodyPr/>
        <a:lstStyle/>
        <a:p>
          <a:endParaRPr lang="fr-FR"/>
        </a:p>
      </dgm:t>
    </dgm:pt>
    <dgm:pt modelId="{4A5018B5-01A1-428D-A379-DC95129125F6}" type="sibTrans" cxnId="{2DB21AF0-0E4B-4A29-82A7-92E488B4B577}">
      <dgm:prSet/>
      <dgm:spPr/>
      <dgm:t>
        <a:bodyPr/>
        <a:lstStyle/>
        <a:p>
          <a:endParaRPr lang="fr-FR"/>
        </a:p>
      </dgm:t>
    </dgm:pt>
    <dgm:pt modelId="{DB76D098-6EBA-41A3-8BAF-DB5203D796D7}">
      <dgm:prSet phldrT="[Texte]"/>
      <dgm:spPr/>
      <dgm:t>
        <a:bodyPr/>
        <a:lstStyle/>
        <a:p>
          <a:r>
            <a:rPr lang="fr-FR" dirty="0"/>
            <a:t>Assuré par des conseillers d’organismes habilités (pôle emploi, APEC, Mission Locale, Transition pro, CAP emploi)</a:t>
          </a:r>
        </a:p>
      </dgm:t>
    </dgm:pt>
    <dgm:pt modelId="{194DFF02-5B10-4294-82D0-0FB5FCE66BF9}" type="parTrans" cxnId="{B4B7F6A2-5217-442A-9FEE-6DCBC674780F}">
      <dgm:prSet/>
      <dgm:spPr/>
      <dgm:t>
        <a:bodyPr/>
        <a:lstStyle/>
        <a:p>
          <a:endParaRPr lang="fr-FR"/>
        </a:p>
      </dgm:t>
    </dgm:pt>
    <dgm:pt modelId="{9CBD5180-5EBB-4C2F-BD2D-240CB604BBA5}" type="sibTrans" cxnId="{B4B7F6A2-5217-442A-9FEE-6DCBC674780F}">
      <dgm:prSet/>
      <dgm:spPr/>
      <dgm:t>
        <a:bodyPr/>
        <a:lstStyle/>
        <a:p>
          <a:endParaRPr lang="fr-FR"/>
        </a:p>
      </dgm:t>
    </dgm:pt>
    <dgm:pt modelId="{017301DE-CE5D-4838-94DF-33F0F6E09934}" type="pres">
      <dgm:prSet presAssocID="{BB0B76AC-31DA-45CC-B31E-F649E739B9F8}" presName="diagram" presStyleCnt="0">
        <dgm:presLayoutVars>
          <dgm:dir/>
          <dgm:resizeHandles val="exact"/>
        </dgm:presLayoutVars>
      </dgm:prSet>
      <dgm:spPr/>
    </dgm:pt>
    <dgm:pt modelId="{D8920E44-194B-4CED-80A4-75CFB28B1BFC}" type="pres">
      <dgm:prSet presAssocID="{4E78B9AA-ADE9-4789-AF80-71EE987DA577}" presName="node" presStyleLbl="node1" presStyleIdx="0" presStyleCnt="3">
        <dgm:presLayoutVars>
          <dgm:bulletEnabled val="1"/>
        </dgm:presLayoutVars>
      </dgm:prSet>
      <dgm:spPr/>
    </dgm:pt>
    <dgm:pt modelId="{8F7A77EC-C5F8-4BCF-B2C2-48E19021B98F}" type="pres">
      <dgm:prSet presAssocID="{B8FF0DB8-6B36-4E77-B1CD-25054F43B38F}" presName="sibTrans" presStyleCnt="0"/>
      <dgm:spPr/>
    </dgm:pt>
    <dgm:pt modelId="{A41798B7-EFDD-41D6-A852-49C0BA12A1F4}" type="pres">
      <dgm:prSet presAssocID="{7A119E75-09B4-4211-865F-BAB9753692BB}" presName="node" presStyleLbl="node1" presStyleIdx="1" presStyleCnt="3">
        <dgm:presLayoutVars>
          <dgm:bulletEnabled val="1"/>
        </dgm:presLayoutVars>
      </dgm:prSet>
      <dgm:spPr/>
    </dgm:pt>
    <dgm:pt modelId="{8781C989-B8D4-4CE6-803E-F14CD8AA7105}" type="pres">
      <dgm:prSet presAssocID="{4A5018B5-01A1-428D-A379-DC95129125F6}" presName="sibTrans" presStyleCnt="0"/>
      <dgm:spPr/>
    </dgm:pt>
    <dgm:pt modelId="{2E7BC102-AF33-4E9E-9FF4-DE74EA2FEDDD}" type="pres">
      <dgm:prSet presAssocID="{DB76D098-6EBA-41A3-8BAF-DB5203D796D7}" presName="node" presStyleLbl="node1" presStyleIdx="2" presStyleCnt="3">
        <dgm:presLayoutVars>
          <dgm:bulletEnabled val="1"/>
        </dgm:presLayoutVars>
      </dgm:prSet>
      <dgm:spPr/>
    </dgm:pt>
  </dgm:ptLst>
  <dgm:cxnLst>
    <dgm:cxn modelId="{C9546E13-4BF7-4506-94B4-77BA18DDD8C4}" srcId="{BB0B76AC-31DA-45CC-B31E-F649E739B9F8}" destId="{4E78B9AA-ADE9-4789-AF80-71EE987DA577}" srcOrd="0" destOrd="0" parTransId="{3504C25C-006D-46DD-9855-DADC5F1052EC}" sibTransId="{B8FF0DB8-6B36-4E77-B1CD-25054F43B38F}"/>
    <dgm:cxn modelId="{A2331877-2598-4B44-A5C4-9ED36B0C5B63}" type="presOf" srcId="{DB76D098-6EBA-41A3-8BAF-DB5203D796D7}" destId="{2E7BC102-AF33-4E9E-9FF4-DE74EA2FEDDD}" srcOrd="0" destOrd="0" presId="urn:microsoft.com/office/officeart/2005/8/layout/default"/>
    <dgm:cxn modelId="{32ACEA7D-C623-437A-A9EF-43F55D2EA719}" type="presOf" srcId="{7A119E75-09B4-4211-865F-BAB9753692BB}" destId="{A41798B7-EFDD-41D6-A852-49C0BA12A1F4}" srcOrd="0" destOrd="0" presId="urn:microsoft.com/office/officeart/2005/8/layout/default"/>
    <dgm:cxn modelId="{4C16068D-7005-4505-8CB4-90CD0FE2DE69}" type="presOf" srcId="{4E78B9AA-ADE9-4789-AF80-71EE987DA577}" destId="{D8920E44-194B-4CED-80A4-75CFB28B1BFC}" srcOrd="0" destOrd="0" presId="urn:microsoft.com/office/officeart/2005/8/layout/default"/>
    <dgm:cxn modelId="{B4B7F6A2-5217-442A-9FEE-6DCBC674780F}" srcId="{BB0B76AC-31DA-45CC-B31E-F649E739B9F8}" destId="{DB76D098-6EBA-41A3-8BAF-DB5203D796D7}" srcOrd="2" destOrd="0" parTransId="{194DFF02-5B10-4294-82D0-0FB5FCE66BF9}" sibTransId="{9CBD5180-5EBB-4C2F-BD2D-240CB604BBA5}"/>
    <dgm:cxn modelId="{C65D22E5-C736-47E2-9038-69C38B3B032C}" type="presOf" srcId="{BB0B76AC-31DA-45CC-B31E-F649E739B9F8}" destId="{017301DE-CE5D-4838-94DF-33F0F6E09934}" srcOrd="0" destOrd="0" presId="urn:microsoft.com/office/officeart/2005/8/layout/default"/>
    <dgm:cxn modelId="{2DB21AF0-0E4B-4A29-82A7-92E488B4B577}" srcId="{BB0B76AC-31DA-45CC-B31E-F649E739B9F8}" destId="{7A119E75-09B4-4211-865F-BAB9753692BB}" srcOrd="1" destOrd="0" parTransId="{5D4CEB9E-C07F-468D-BDBD-C8C2561463B8}" sibTransId="{4A5018B5-01A1-428D-A379-DC95129125F6}"/>
    <dgm:cxn modelId="{66FCD7CF-AF18-4C8C-9551-ADD330C2FB30}" type="presParOf" srcId="{017301DE-CE5D-4838-94DF-33F0F6E09934}" destId="{D8920E44-194B-4CED-80A4-75CFB28B1BFC}" srcOrd="0" destOrd="0" presId="urn:microsoft.com/office/officeart/2005/8/layout/default"/>
    <dgm:cxn modelId="{4225E35E-FD72-4CBF-9B8F-52FA22443C89}" type="presParOf" srcId="{017301DE-CE5D-4838-94DF-33F0F6E09934}" destId="{8F7A77EC-C5F8-4BCF-B2C2-48E19021B98F}" srcOrd="1" destOrd="0" presId="urn:microsoft.com/office/officeart/2005/8/layout/default"/>
    <dgm:cxn modelId="{F4634DE5-886E-4DCC-A79D-3E1AE5099692}" type="presParOf" srcId="{017301DE-CE5D-4838-94DF-33F0F6E09934}" destId="{A41798B7-EFDD-41D6-A852-49C0BA12A1F4}" srcOrd="2" destOrd="0" presId="urn:microsoft.com/office/officeart/2005/8/layout/default"/>
    <dgm:cxn modelId="{110FF8BF-361B-4483-B714-682EA2FAE45B}" type="presParOf" srcId="{017301DE-CE5D-4838-94DF-33F0F6E09934}" destId="{8781C989-B8D4-4CE6-803E-F14CD8AA7105}" srcOrd="3" destOrd="0" presId="urn:microsoft.com/office/officeart/2005/8/layout/default"/>
    <dgm:cxn modelId="{A3D08E09-FD86-45F0-80C6-67CD6DC64268}" type="presParOf" srcId="{017301DE-CE5D-4838-94DF-33F0F6E09934}" destId="{2E7BC102-AF33-4E9E-9FF4-DE74EA2FEDD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Qu’est-ce que le bilan sexennal ?</a:t>
          </a:r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6BE85D46-FBDE-43D8-A9DC-FF14E30C1D38}">
      <dgm:prSet phldrT="[Texte]" custT="1"/>
      <dgm:spPr/>
      <dgm:t>
        <a:bodyPr/>
        <a:lstStyle/>
        <a:p>
          <a:r>
            <a:rPr lang="fr-FR" sz="1300" dirty="0"/>
            <a:t>Il a lieu </a:t>
          </a:r>
          <a:r>
            <a:rPr lang="fr-FR" sz="1300" b="1" dirty="0">
              <a:solidFill>
                <a:schemeClr val="accent1">
                  <a:lumMod val="75000"/>
                </a:schemeClr>
              </a:solidFill>
            </a:rPr>
            <a:t>tous les 6 ans pendant l’entretien professionnel</a:t>
          </a:r>
          <a:r>
            <a:rPr lang="fr-FR" sz="1300" b="1" dirty="0"/>
            <a:t> </a:t>
          </a:r>
          <a:r>
            <a:rPr lang="fr-FR" sz="1300" b="0" dirty="0"/>
            <a:t>(tous les 2 entretiens)</a:t>
          </a:r>
        </a:p>
      </dgm:t>
    </dgm:pt>
    <dgm:pt modelId="{5E60FC10-53BA-4CDE-9007-ACB29C447326}" type="parTrans" cxnId="{14DE70D5-D535-4568-9262-68DF7E218F43}">
      <dgm:prSet/>
      <dgm:spPr/>
      <dgm:t>
        <a:bodyPr/>
        <a:lstStyle/>
        <a:p>
          <a:endParaRPr lang="fr-FR"/>
        </a:p>
      </dgm:t>
    </dgm:pt>
    <dgm:pt modelId="{AD142006-8AC9-4F84-9531-C1ED294766F6}" type="sibTrans" cxnId="{14DE70D5-D535-4568-9262-68DF7E218F43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AB59D013-5B2A-48D3-A10A-F12A4AD62233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B2C4EE11-9F65-4B66-9C52-EA90BBE7B8AA}" type="parTrans" cxnId="{99E54885-F622-4FA6-BC93-82A8953D3763}">
      <dgm:prSet/>
      <dgm:spPr/>
      <dgm:t>
        <a:bodyPr/>
        <a:lstStyle/>
        <a:p>
          <a:endParaRPr lang="fr-FR"/>
        </a:p>
      </dgm:t>
    </dgm:pt>
    <dgm:pt modelId="{B823CDF2-A302-4817-B878-4E5D3AB95EE3}" type="sibTrans" cxnId="{99E54885-F622-4FA6-BC93-82A8953D37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X="192" custLinFactNeighborY="-64316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 custLinFactNeighborX="-320" custLinFactNeighborY="-6293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3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4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13A4FD4C-F6BD-47DA-B0F7-49E0C92E634F}" type="presOf" srcId="{6BE85D46-FBDE-43D8-A9DC-FF14E30C1D38}" destId="{ADAAB973-340F-44B8-82C6-002079B7BD8A}" srcOrd="0" destOrd="1" presId="urn:microsoft.com/office/officeart/2005/8/layout/vList2"/>
    <dgm:cxn modelId="{4C4C417B-C82D-4D8E-B5CA-BFF7C2D605A4}" type="presOf" srcId="{AB59D013-5B2A-48D3-A10A-F12A4AD62233}" destId="{ADAAB973-340F-44B8-82C6-002079B7BD8A}" srcOrd="0" destOrd="2" presId="urn:microsoft.com/office/officeart/2005/8/layout/vList2"/>
    <dgm:cxn modelId="{99E54885-F622-4FA6-BC93-82A8953D3763}" srcId="{84FEBDA9-A648-4A29-8FE6-711B472FBCFD}" destId="{AB59D013-5B2A-48D3-A10A-F12A4AD62233}" srcOrd="2" destOrd="0" parTransId="{B2C4EE11-9F65-4B66-9C52-EA90BBE7B8AA}" sibTransId="{B823CDF2-A302-4817-B878-4E5D3AB95EE3}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14DE70D5-D535-4568-9262-68DF7E218F43}" srcId="{84FEBDA9-A648-4A29-8FE6-711B472FBCFD}" destId="{6BE85D46-FBDE-43D8-A9DC-FF14E30C1D38}" srcOrd="1" destOrd="0" parTransId="{5E60FC10-53BA-4CDE-9007-ACB29C447326}" sibTransId="{AD142006-8AC9-4F84-9531-C1ED294766F6}"/>
    <dgm:cxn modelId="{847668D9-DC36-4DC4-8430-257C239E7A61}" type="presOf" srcId="{C9AC323D-BE2D-4068-9E8F-720A96DCB205}" destId="{ADAAB973-340F-44B8-82C6-002079B7BD8A}" srcOrd="0" destOrd="3" presId="urn:microsoft.com/office/officeart/2005/8/layout/vList2"/>
    <dgm:cxn modelId="{BC6B46E1-DF8B-4338-BB6E-1D63D691EE59}" srcId="{84FEBDA9-A648-4A29-8FE6-711B472FBCFD}" destId="{77BC132E-710F-49A0-8BD2-81C44A516E69}" srcOrd="4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Quelle articulation avec l’entretien d’activité ? </a:t>
          </a:r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78B8098-6877-4CA9-9378-1166E18C65F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EF8B565-EE8C-4BA6-96DA-5A7124201FC5}">
      <dgm:prSet phldrT="[Texte]" custT="1"/>
      <dgm:spPr/>
      <dgm:t>
        <a:bodyPr/>
        <a:lstStyle/>
        <a:p>
          <a:r>
            <a:rPr lang="fr-FR" sz="1500" dirty="0"/>
            <a:t>L’entretien d’activité (facultatif)</a:t>
          </a:r>
        </a:p>
      </dgm:t>
    </dgm:pt>
    <dgm:pt modelId="{66A4BBC1-DB68-4FD3-AB17-3D2B21678789}" type="parTrans" cxnId="{9F00D792-E31F-46CF-9E62-F5B960C28C63}">
      <dgm:prSet/>
      <dgm:spPr/>
      <dgm:t>
        <a:bodyPr/>
        <a:lstStyle/>
        <a:p>
          <a:endParaRPr lang="fr-FR"/>
        </a:p>
      </dgm:t>
    </dgm:pt>
    <dgm:pt modelId="{D7EC4409-88A3-4E8C-85CE-D60FE97AAA00}" type="sibTrans" cxnId="{9F00D792-E31F-46CF-9E62-F5B960C28C63}">
      <dgm:prSet/>
      <dgm:spPr/>
      <dgm:t>
        <a:bodyPr/>
        <a:lstStyle/>
        <a:p>
          <a:endParaRPr lang="fr-FR"/>
        </a:p>
      </dgm:t>
    </dgm:pt>
    <dgm:pt modelId="{3BB3C35C-02C6-40FA-B0DB-61A976D16717}">
      <dgm:prSet phldrT="[Texte]"/>
      <dgm:spPr/>
      <dgm:t>
        <a:bodyPr/>
        <a:lstStyle/>
        <a:p>
          <a:r>
            <a:rPr lang="fr-FR" dirty="0"/>
            <a:t>Il concerne l’appréciation des résultats du travail du salarié </a:t>
          </a:r>
        </a:p>
      </dgm:t>
    </dgm:pt>
    <dgm:pt modelId="{C2383E1B-8A12-4821-B6BA-D0C37CEA5EBC}" type="parTrans" cxnId="{79F912AC-BB07-43D8-A9C8-EB1FF30F7784}">
      <dgm:prSet/>
      <dgm:spPr/>
      <dgm:t>
        <a:bodyPr/>
        <a:lstStyle/>
        <a:p>
          <a:endParaRPr lang="fr-FR"/>
        </a:p>
      </dgm:t>
    </dgm:pt>
    <dgm:pt modelId="{B0A74807-9450-478D-BDEE-743CAA5FCBAF}" type="sibTrans" cxnId="{79F912AC-BB07-43D8-A9C8-EB1FF30F7784}">
      <dgm:prSet/>
      <dgm:spPr/>
      <dgm:t>
        <a:bodyPr/>
        <a:lstStyle/>
        <a:p>
          <a:endParaRPr lang="fr-FR"/>
        </a:p>
      </dgm:t>
    </dgm:pt>
    <dgm:pt modelId="{2C66B703-99E9-4AA0-9427-505F324D9EEB}">
      <dgm:prSet phldrT="[Texte]"/>
      <dgm:spPr/>
      <dgm:t>
        <a:bodyPr/>
        <a:lstStyle/>
        <a:p>
          <a:r>
            <a:rPr lang="fr-FR" dirty="0"/>
            <a:t>Il formalise les résultats du salarié pour l’année écoulée (atteinte ou non des objectifs, actions correctives, promotion, mobilité etc.) et les nouveaux objectifs</a:t>
          </a:r>
        </a:p>
      </dgm:t>
    </dgm:pt>
    <dgm:pt modelId="{8FB744E7-34DB-4FA9-B0B0-9983C23583D8}" type="parTrans" cxnId="{CC90A1C0-E60C-4B81-A797-287526258AE0}">
      <dgm:prSet/>
      <dgm:spPr/>
      <dgm:t>
        <a:bodyPr/>
        <a:lstStyle/>
        <a:p>
          <a:endParaRPr lang="fr-FR"/>
        </a:p>
      </dgm:t>
    </dgm:pt>
    <dgm:pt modelId="{70B8754D-A6BC-43EF-BC62-A646BEB90944}" type="sibTrans" cxnId="{CC90A1C0-E60C-4B81-A797-287526258AE0}">
      <dgm:prSet/>
      <dgm:spPr/>
      <dgm:t>
        <a:bodyPr/>
        <a:lstStyle/>
        <a:p>
          <a:endParaRPr lang="fr-FR"/>
        </a:p>
      </dgm:t>
    </dgm:pt>
    <dgm:pt modelId="{934DE3B1-C564-476B-AAA2-22F4C58188EE}">
      <dgm:prSet phldrT="[Texte]" custT="1"/>
      <dgm:spPr/>
      <dgm:t>
        <a:bodyPr/>
        <a:lstStyle/>
        <a:p>
          <a:r>
            <a:rPr lang="fr-FR" sz="1500" dirty="0"/>
            <a:t>L’entretien professionnel </a:t>
          </a:r>
        </a:p>
      </dgm:t>
    </dgm:pt>
    <dgm:pt modelId="{469C6B72-3C79-47B2-BD32-2BEE71155C30}" type="parTrans" cxnId="{F1D74A6F-4264-4DE9-AB98-E62309E69E1C}">
      <dgm:prSet/>
      <dgm:spPr/>
      <dgm:t>
        <a:bodyPr/>
        <a:lstStyle/>
        <a:p>
          <a:endParaRPr lang="fr-FR"/>
        </a:p>
      </dgm:t>
    </dgm:pt>
    <dgm:pt modelId="{EF700BF3-0B82-4B35-A2C8-732EF860605E}" type="sibTrans" cxnId="{F1D74A6F-4264-4DE9-AB98-E62309E69E1C}">
      <dgm:prSet/>
      <dgm:spPr/>
      <dgm:t>
        <a:bodyPr/>
        <a:lstStyle/>
        <a:p>
          <a:endParaRPr lang="fr-FR"/>
        </a:p>
      </dgm:t>
    </dgm:pt>
    <dgm:pt modelId="{FC7E706E-30D1-4C79-BAB8-13BFC0FDF416}">
      <dgm:prSet phldrT="[Texte]"/>
      <dgm:spPr/>
      <dgm:t>
        <a:bodyPr/>
        <a:lstStyle/>
        <a:p>
          <a:r>
            <a:rPr lang="fr-FR" dirty="0"/>
            <a:t>Il s’agit d’une obligation légale assortie d’un formalisme et donnant lieu à la rédaction d’un document dont une copie est remise au salarié.</a:t>
          </a:r>
        </a:p>
      </dgm:t>
    </dgm:pt>
    <dgm:pt modelId="{7DA25255-3565-4CBE-B751-084AE8454D69}" type="parTrans" cxnId="{B8993BFE-6B0C-4EC5-8E81-506DBC5E7A50}">
      <dgm:prSet/>
      <dgm:spPr/>
      <dgm:t>
        <a:bodyPr/>
        <a:lstStyle/>
        <a:p>
          <a:endParaRPr lang="fr-FR"/>
        </a:p>
      </dgm:t>
    </dgm:pt>
    <dgm:pt modelId="{F49B4D44-9437-46C3-B88B-6818798247F2}" type="sibTrans" cxnId="{B8993BFE-6B0C-4EC5-8E81-506DBC5E7A50}">
      <dgm:prSet/>
      <dgm:spPr/>
      <dgm:t>
        <a:bodyPr/>
        <a:lstStyle/>
        <a:p>
          <a:endParaRPr lang="fr-FR"/>
        </a:p>
      </dgm:t>
    </dgm:pt>
    <dgm:pt modelId="{8003FDA6-3421-46C3-888C-DD67C69EFD3E}">
      <dgm:prSet phldrT="[Texte]"/>
      <dgm:spPr/>
      <dgm:t>
        <a:bodyPr/>
        <a:lstStyle/>
        <a:p>
          <a:r>
            <a:rPr lang="fr-FR" dirty="0"/>
            <a:t>Echange avec le salarié sur sa situation professionnelle actuelle et future au sein ou à l’extérieur de l’établissement</a:t>
          </a:r>
        </a:p>
      </dgm:t>
    </dgm:pt>
    <dgm:pt modelId="{3440BA3F-7FD6-45CC-91EC-DEDBCA186B4E}" type="parTrans" cxnId="{3A9EB1D2-22F1-4411-AFB8-566C1D5BE58C}">
      <dgm:prSet/>
      <dgm:spPr/>
      <dgm:t>
        <a:bodyPr/>
        <a:lstStyle/>
        <a:p>
          <a:endParaRPr lang="fr-FR"/>
        </a:p>
      </dgm:t>
    </dgm:pt>
    <dgm:pt modelId="{ACDE35BF-783F-4CDD-82A7-4585DE5BE392}" type="sibTrans" cxnId="{3A9EB1D2-22F1-4411-AFB8-566C1D5BE58C}">
      <dgm:prSet/>
      <dgm:spPr/>
      <dgm:t>
        <a:bodyPr/>
        <a:lstStyle/>
        <a:p>
          <a:endParaRPr lang="fr-FR"/>
        </a:p>
      </dgm:t>
    </dgm:pt>
    <dgm:pt modelId="{72726BC2-6271-4CE5-BFED-67BFDB8D21DC}">
      <dgm:prSet phldrT="[Texte]"/>
      <dgm:spPr/>
      <dgm:t>
        <a:bodyPr/>
        <a:lstStyle/>
        <a:p>
          <a:endParaRPr lang="fr-FR" dirty="0"/>
        </a:p>
      </dgm:t>
    </dgm:pt>
    <dgm:pt modelId="{B54059E2-7E58-4DE3-85E2-BE1639BFA801}" type="parTrans" cxnId="{986179B4-EF2D-4C49-A96B-F9EAA93B9DE1}">
      <dgm:prSet/>
      <dgm:spPr/>
      <dgm:t>
        <a:bodyPr/>
        <a:lstStyle/>
        <a:p>
          <a:endParaRPr lang="fr-FR"/>
        </a:p>
      </dgm:t>
    </dgm:pt>
    <dgm:pt modelId="{6D7E02E4-FE4F-48FB-9608-0BC82D88AD92}" type="sibTrans" cxnId="{986179B4-EF2D-4C49-A96B-F9EAA93B9DE1}">
      <dgm:prSet/>
      <dgm:spPr/>
      <dgm:t>
        <a:bodyPr/>
        <a:lstStyle/>
        <a:p>
          <a:endParaRPr lang="fr-FR"/>
        </a:p>
      </dgm:t>
    </dgm:pt>
    <dgm:pt modelId="{5B4AF7CB-4582-4429-858E-90F799344575}">
      <dgm:prSet phldrT="[Texte]"/>
      <dgm:spPr/>
      <dgm:t>
        <a:bodyPr/>
        <a:lstStyle/>
        <a:p>
          <a:r>
            <a:rPr lang="fr-FR" dirty="0"/>
            <a:t>Il est à l’initiative de l’employeur qui définit sa propre politique d’évaluation des salariés. </a:t>
          </a:r>
        </a:p>
      </dgm:t>
    </dgm:pt>
    <dgm:pt modelId="{79B0B696-654C-4949-8F3C-8472012F65A6}" type="parTrans" cxnId="{25899655-3E06-4B79-9A4C-019A7132A97B}">
      <dgm:prSet/>
      <dgm:spPr/>
      <dgm:t>
        <a:bodyPr/>
        <a:lstStyle/>
        <a:p>
          <a:endParaRPr lang="fr-FR"/>
        </a:p>
      </dgm:t>
    </dgm:pt>
    <dgm:pt modelId="{6B415652-E7B4-4447-8695-1453203651ED}" type="sibTrans" cxnId="{25899655-3E06-4B79-9A4C-019A7132A97B}">
      <dgm:prSet/>
      <dgm:spPr/>
      <dgm:t>
        <a:bodyPr/>
        <a:lstStyle/>
        <a:p>
          <a:endParaRPr lang="fr-FR"/>
        </a:p>
      </dgm:t>
    </dgm:pt>
    <dgm:pt modelId="{1D2CB2C9-E060-4D63-B2D0-FB40525F33C7}" type="pres">
      <dgm:prSet presAssocID="{478B8098-6877-4CA9-9378-1166E18C65F0}" presName="Name0" presStyleCnt="0">
        <dgm:presLayoutVars>
          <dgm:dir/>
          <dgm:animLvl val="lvl"/>
          <dgm:resizeHandles/>
        </dgm:presLayoutVars>
      </dgm:prSet>
      <dgm:spPr/>
    </dgm:pt>
    <dgm:pt modelId="{8E3CAAC6-6A19-4AA0-B1B2-536D2321BAE7}" type="pres">
      <dgm:prSet presAssocID="{9EF8B565-EE8C-4BA6-96DA-5A7124201FC5}" presName="linNode" presStyleCnt="0"/>
      <dgm:spPr/>
    </dgm:pt>
    <dgm:pt modelId="{440B2DE1-501C-4F9C-8211-C3B711CE949C}" type="pres">
      <dgm:prSet presAssocID="{9EF8B565-EE8C-4BA6-96DA-5A7124201FC5}" presName="parentShp" presStyleLbl="node1" presStyleIdx="0" presStyleCnt="2" custScaleX="85115" custScaleY="74093" custLinFactNeighborX="-43" custLinFactNeighborY="-2636">
        <dgm:presLayoutVars>
          <dgm:bulletEnabled val="1"/>
        </dgm:presLayoutVars>
      </dgm:prSet>
      <dgm:spPr/>
    </dgm:pt>
    <dgm:pt modelId="{29F30BC6-98FA-47BA-8332-B4F20CBD3B20}" type="pres">
      <dgm:prSet presAssocID="{9EF8B565-EE8C-4BA6-96DA-5A7124201FC5}" presName="childShp" presStyleLbl="bgAccFollowNode1" presStyleIdx="0" presStyleCnt="2" custScaleX="114211">
        <dgm:presLayoutVars>
          <dgm:bulletEnabled val="1"/>
        </dgm:presLayoutVars>
      </dgm:prSet>
      <dgm:spPr/>
    </dgm:pt>
    <dgm:pt modelId="{2E0F8C27-1822-4C9B-A06B-7DB28F953AD2}" type="pres">
      <dgm:prSet presAssocID="{D7EC4409-88A3-4E8C-85CE-D60FE97AAA00}" presName="spacing" presStyleCnt="0"/>
      <dgm:spPr/>
    </dgm:pt>
    <dgm:pt modelId="{EB0F986B-82FC-4FFA-994E-30F31F6C444D}" type="pres">
      <dgm:prSet presAssocID="{934DE3B1-C564-476B-AAA2-22F4C58188EE}" presName="linNode" presStyleCnt="0"/>
      <dgm:spPr/>
    </dgm:pt>
    <dgm:pt modelId="{6F7904C7-2F6C-4ED1-8775-BB0E7436F88E}" type="pres">
      <dgm:prSet presAssocID="{934DE3B1-C564-476B-AAA2-22F4C58188EE}" presName="parentShp" presStyleLbl="node1" presStyleIdx="1" presStyleCnt="2" custScaleX="84919" custScaleY="79327" custLinFactNeighborX="256" custLinFactNeighborY="-4413">
        <dgm:presLayoutVars>
          <dgm:bulletEnabled val="1"/>
        </dgm:presLayoutVars>
      </dgm:prSet>
      <dgm:spPr/>
    </dgm:pt>
    <dgm:pt modelId="{4AE35190-3ACD-423A-BE08-C0305BBE79E7}" type="pres">
      <dgm:prSet presAssocID="{934DE3B1-C564-476B-AAA2-22F4C58188EE}" presName="childShp" presStyleLbl="bgAccFollowNode1" presStyleIdx="1" presStyleCnt="2" custScaleX="118460" custLinFactNeighborY="26">
        <dgm:presLayoutVars>
          <dgm:bulletEnabled val="1"/>
        </dgm:presLayoutVars>
      </dgm:prSet>
      <dgm:spPr/>
    </dgm:pt>
  </dgm:ptLst>
  <dgm:cxnLst>
    <dgm:cxn modelId="{18DF1E16-6918-48AA-BFDB-BC77B43FDAD8}" type="presOf" srcId="{2C66B703-99E9-4AA0-9427-505F324D9EEB}" destId="{29F30BC6-98FA-47BA-8332-B4F20CBD3B20}" srcOrd="0" destOrd="1" presId="urn:microsoft.com/office/officeart/2005/8/layout/vList6"/>
    <dgm:cxn modelId="{5642CD19-1571-4513-8FB5-3BA3B0631117}" type="presOf" srcId="{9EF8B565-EE8C-4BA6-96DA-5A7124201FC5}" destId="{440B2DE1-501C-4F9C-8211-C3B711CE949C}" srcOrd="0" destOrd="0" presId="urn:microsoft.com/office/officeart/2005/8/layout/vList6"/>
    <dgm:cxn modelId="{D9A27141-C524-4D58-A74E-B33F94375EED}" type="presOf" srcId="{5B4AF7CB-4582-4429-858E-90F799344575}" destId="{29F30BC6-98FA-47BA-8332-B4F20CBD3B20}" srcOrd="0" destOrd="2" presId="urn:microsoft.com/office/officeart/2005/8/layout/vList6"/>
    <dgm:cxn modelId="{F1D74A6F-4264-4DE9-AB98-E62309E69E1C}" srcId="{478B8098-6877-4CA9-9378-1166E18C65F0}" destId="{934DE3B1-C564-476B-AAA2-22F4C58188EE}" srcOrd="1" destOrd="0" parTransId="{469C6B72-3C79-47B2-BD32-2BEE71155C30}" sibTransId="{EF700BF3-0B82-4B35-A2C8-732EF860605E}"/>
    <dgm:cxn modelId="{25899655-3E06-4B79-9A4C-019A7132A97B}" srcId="{9EF8B565-EE8C-4BA6-96DA-5A7124201FC5}" destId="{5B4AF7CB-4582-4429-858E-90F799344575}" srcOrd="2" destOrd="0" parTransId="{79B0B696-654C-4949-8F3C-8472012F65A6}" sibTransId="{6B415652-E7B4-4447-8695-1453203651ED}"/>
    <dgm:cxn modelId="{848EBC7B-564B-42F6-9049-D1A31225A0D3}" type="presOf" srcId="{934DE3B1-C564-476B-AAA2-22F4C58188EE}" destId="{6F7904C7-2F6C-4ED1-8775-BB0E7436F88E}" srcOrd="0" destOrd="0" presId="urn:microsoft.com/office/officeart/2005/8/layout/vList6"/>
    <dgm:cxn modelId="{9F00D792-E31F-46CF-9E62-F5B960C28C63}" srcId="{478B8098-6877-4CA9-9378-1166E18C65F0}" destId="{9EF8B565-EE8C-4BA6-96DA-5A7124201FC5}" srcOrd="0" destOrd="0" parTransId="{66A4BBC1-DB68-4FD3-AB17-3D2B21678789}" sibTransId="{D7EC4409-88A3-4E8C-85CE-D60FE97AAA00}"/>
    <dgm:cxn modelId="{E7440796-1D34-4389-AC4A-DA47A5E3BD3F}" type="presOf" srcId="{3BB3C35C-02C6-40FA-B0DB-61A976D16717}" destId="{29F30BC6-98FA-47BA-8332-B4F20CBD3B20}" srcOrd="0" destOrd="0" presId="urn:microsoft.com/office/officeart/2005/8/layout/vList6"/>
    <dgm:cxn modelId="{0662C0A0-B510-437D-9A50-359812FDBF88}" type="presOf" srcId="{478B8098-6877-4CA9-9378-1166E18C65F0}" destId="{1D2CB2C9-E060-4D63-B2D0-FB40525F33C7}" srcOrd="0" destOrd="0" presId="urn:microsoft.com/office/officeart/2005/8/layout/vList6"/>
    <dgm:cxn modelId="{79F912AC-BB07-43D8-A9C8-EB1FF30F7784}" srcId="{9EF8B565-EE8C-4BA6-96DA-5A7124201FC5}" destId="{3BB3C35C-02C6-40FA-B0DB-61A976D16717}" srcOrd="0" destOrd="0" parTransId="{C2383E1B-8A12-4821-B6BA-D0C37CEA5EBC}" sibTransId="{B0A74807-9450-478D-BDEE-743CAA5FCBAF}"/>
    <dgm:cxn modelId="{986179B4-EF2D-4C49-A96B-F9EAA93B9DE1}" srcId="{934DE3B1-C564-476B-AAA2-22F4C58188EE}" destId="{72726BC2-6271-4CE5-BFED-67BFDB8D21DC}" srcOrd="1" destOrd="0" parTransId="{B54059E2-7E58-4DE3-85E2-BE1639BFA801}" sibTransId="{6D7E02E4-FE4F-48FB-9608-0BC82D88AD92}"/>
    <dgm:cxn modelId="{F548D1BF-BC08-4EE4-B634-1A2A2D7F3427}" type="presOf" srcId="{8003FDA6-3421-46C3-888C-DD67C69EFD3E}" destId="{4AE35190-3ACD-423A-BE08-C0305BBE79E7}" srcOrd="0" destOrd="2" presId="urn:microsoft.com/office/officeart/2005/8/layout/vList6"/>
    <dgm:cxn modelId="{CC90A1C0-E60C-4B81-A797-287526258AE0}" srcId="{9EF8B565-EE8C-4BA6-96DA-5A7124201FC5}" destId="{2C66B703-99E9-4AA0-9427-505F324D9EEB}" srcOrd="1" destOrd="0" parTransId="{8FB744E7-34DB-4FA9-B0B0-9983C23583D8}" sibTransId="{70B8754D-A6BC-43EF-BC62-A646BEB90944}"/>
    <dgm:cxn modelId="{3A9EB1D2-22F1-4411-AFB8-566C1D5BE58C}" srcId="{934DE3B1-C564-476B-AAA2-22F4C58188EE}" destId="{8003FDA6-3421-46C3-888C-DD67C69EFD3E}" srcOrd="2" destOrd="0" parTransId="{3440BA3F-7FD6-45CC-91EC-DEDBCA186B4E}" sibTransId="{ACDE35BF-783F-4CDD-82A7-4585DE5BE392}"/>
    <dgm:cxn modelId="{7193CDD6-47D3-4C3D-B041-396EB34104A2}" type="presOf" srcId="{72726BC2-6271-4CE5-BFED-67BFDB8D21DC}" destId="{4AE35190-3ACD-423A-BE08-C0305BBE79E7}" srcOrd="0" destOrd="1" presId="urn:microsoft.com/office/officeart/2005/8/layout/vList6"/>
    <dgm:cxn modelId="{7170C2DC-A7C4-47BD-89E5-DE93765E701F}" type="presOf" srcId="{FC7E706E-30D1-4C79-BAB8-13BFC0FDF416}" destId="{4AE35190-3ACD-423A-BE08-C0305BBE79E7}" srcOrd="0" destOrd="0" presId="urn:microsoft.com/office/officeart/2005/8/layout/vList6"/>
    <dgm:cxn modelId="{B8993BFE-6B0C-4EC5-8E81-506DBC5E7A50}" srcId="{934DE3B1-C564-476B-AAA2-22F4C58188EE}" destId="{FC7E706E-30D1-4C79-BAB8-13BFC0FDF416}" srcOrd="0" destOrd="0" parTransId="{7DA25255-3565-4CBE-B751-084AE8454D69}" sibTransId="{F49B4D44-9437-46C3-B88B-6818798247F2}"/>
    <dgm:cxn modelId="{F1ED685B-C0F3-40D7-92D4-E0BA82680A53}" type="presParOf" srcId="{1D2CB2C9-E060-4D63-B2D0-FB40525F33C7}" destId="{8E3CAAC6-6A19-4AA0-B1B2-536D2321BAE7}" srcOrd="0" destOrd="0" presId="urn:microsoft.com/office/officeart/2005/8/layout/vList6"/>
    <dgm:cxn modelId="{96FBA505-785B-493B-9BA9-78ED3C0CE08C}" type="presParOf" srcId="{8E3CAAC6-6A19-4AA0-B1B2-536D2321BAE7}" destId="{440B2DE1-501C-4F9C-8211-C3B711CE949C}" srcOrd="0" destOrd="0" presId="urn:microsoft.com/office/officeart/2005/8/layout/vList6"/>
    <dgm:cxn modelId="{AE401DD5-1AE2-4338-A512-57108B74DD9B}" type="presParOf" srcId="{8E3CAAC6-6A19-4AA0-B1B2-536D2321BAE7}" destId="{29F30BC6-98FA-47BA-8332-B4F20CBD3B20}" srcOrd="1" destOrd="0" presId="urn:microsoft.com/office/officeart/2005/8/layout/vList6"/>
    <dgm:cxn modelId="{B957D36D-C695-4EF8-83AD-DE6EFB3386EE}" type="presParOf" srcId="{1D2CB2C9-E060-4D63-B2D0-FB40525F33C7}" destId="{2E0F8C27-1822-4C9B-A06B-7DB28F953AD2}" srcOrd="1" destOrd="0" presId="urn:microsoft.com/office/officeart/2005/8/layout/vList6"/>
    <dgm:cxn modelId="{C601CFAC-50F8-49ED-BCC2-4939E179136D}" type="presParOf" srcId="{1D2CB2C9-E060-4D63-B2D0-FB40525F33C7}" destId="{EB0F986B-82FC-4FFA-994E-30F31F6C444D}" srcOrd="2" destOrd="0" presId="urn:microsoft.com/office/officeart/2005/8/layout/vList6"/>
    <dgm:cxn modelId="{AA8E61C0-DF13-4B18-A2D8-D1F08DD1590F}" type="presParOf" srcId="{EB0F986B-82FC-4FFA-994E-30F31F6C444D}" destId="{6F7904C7-2F6C-4ED1-8775-BB0E7436F88E}" srcOrd="0" destOrd="0" presId="urn:microsoft.com/office/officeart/2005/8/layout/vList6"/>
    <dgm:cxn modelId="{14E9545D-7DCD-46C7-87F3-8EBC5F64ED87}" type="presParOf" srcId="{EB0F986B-82FC-4FFA-994E-30F31F6C444D}" destId="{4AE35190-3ACD-423A-BE08-C0305BBE79E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BAE7C32-1E18-4133-8E4E-E8ADD9AC36B0}" type="doc">
      <dgm:prSet loTypeId="urn:microsoft.com/office/officeart/2005/8/layout/process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14B8C671-479D-44D6-929A-D2A941529AFB}">
      <dgm:prSet phldrT="[Texte]"/>
      <dgm:spPr/>
      <dgm:t>
        <a:bodyPr/>
        <a:lstStyle/>
        <a:p>
          <a:r>
            <a:rPr lang="fr-FR" dirty="0"/>
            <a:t>Vérifier que la classification </a:t>
          </a:r>
          <a:r>
            <a:rPr lang="fr-FR" b="1" dirty="0"/>
            <a:t>correspond à la réalité du poste occupé par le salarié. </a:t>
          </a:r>
        </a:p>
        <a:p>
          <a:r>
            <a:rPr lang="fr-FR" b="1" dirty="0"/>
            <a:t>C’est </a:t>
          </a:r>
          <a:r>
            <a:rPr lang="fr-FR" b="1" u="sng" dirty="0"/>
            <a:t>l’élément essentiel</a:t>
          </a:r>
        </a:p>
        <a:p>
          <a:r>
            <a:rPr lang="fr-FR" b="0" u="none" dirty="0"/>
            <a:t>Si un correctif est apporté, il s’accompagne d’une valorisation </a:t>
          </a:r>
          <a:r>
            <a:rPr lang="fr-FR" b="1" u="none" dirty="0"/>
            <a:t>d’au moins 15 points</a:t>
          </a:r>
        </a:p>
      </dgm:t>
    </dgm:pt>
    <dgm:pt modelId="{C6DA6111-F264-478D-B3F1-8A7BD389FA92}" type="parTrans" cxnId="{88AB284D-7751-46A2-B2D7-D68A2B33EF50}">
      <dgm:prSet/>
      <dgm:spPr/>
      <dgm:t>
        <a:bodyPr/>
        <a:lstStyle/>
        <a:p>
          <a:endParaRPr lang="fr-FR"/>
        </a:p>
      </dgm:t>
    </dgm:pt>
    <dgm:pt modelId="{4E612140-B051-4F64-8460-A7C4FE0E2DD9}" type="sibTrans" cxnId="{88AB284D-7751-46A2-B2D7-D68A2B33EF50}">
      <dgm:prSet/>
      <dgm:spPr/>
      <dgm:t>
        <a:bodyPr/>
        <a:lstStyle/>
        <a:p>
          <a:endParaRPr lang="fr-FR"/>
        </a:p>
      </dgm:t>
    </dgm:pt>
    <dgm:pt modelId="{7533E299-78C0-4232-9680-A1F9BA04EB5A}">
      <dgm:prSet phldrT="[Texte]"/>
      <dgm:spPr/>
      <dgm:t>
        <a:bodyPr/>
        <a:lstStyle/>
        <a:p>
          <a:r>
            <a:rPr lang="fr-FR" dirty="0"/>
            <a:t>Relever les éléments de reconnaissance dont le salarié a bénéficié sur les trois dernières années </a:t>
          </a:r>
          <a:r>
            <a:rPr lang="fr-FR" b="1" dirty="0"/>
            <a:t>si aucun correctif n’est apporté à la classification </a:t>
          </a:r>
        </a:p>
      </dgm:t>
    </dgm:pt>
    <dgm:pt modelId="{7B9F2D55-39CF-488C-B1FF-1A3327426FA1}" type="parTrans" cxnId="{FC04FEB7-8DF1-4E5A-BDDE-8E568F2B1E21}">
      <dgm:prSet/>
      <dgm:spPr/>
      <dgm:t>
        <a:bodyPr/>
        <a:lstStyle/>
        <a:p>
          <a:endParaRPr lang="fr-FR"/>
        </a:p>
      </dgm:t>
    </dgm:pt>
    <dgm:pt modelId="{6D47A468-BA8D-4664-B5F7-66AD9A2D9739}" type="sibTrans" cxnId="{FC04FEB7-8DF1-4E5A-BDDE-8E568F2B1E21}">
      <dgm:prSet/>
      <dgm:spPr/>
      <dgm:t>
        <a:bodyPr/>
        <a:lstStyle/>
        <a:p>
          <a:endParaRPr lang="fr-FR"/>
        </a:p>
      </dgm:t>
    </dgm:pt>
    <dgm:pt modelId="{E3C2A9B9-F752-4274-8B9F-A2A41D7AE105}">
      <dgm:prSet/>
      <dgm:spPr/>
      <dgm:t>
        <a:bodyPr/>
        <a:lstStyle/>
        <a:p>
          <a:r>
            <a:rPr lang="fr-FR" dirty="0"/>
            <a:t>Acter l’attribution d’au moins 15 points si le salarié n’a bénéficié d’aucun élément de reconnaissance sur les trois dernières années </a:t>
          </a:r>
        </a:p>
      </dgm:t>
    </dgm:pt>
    <dgm:pt modelId="{FFB79743-157C-4208-83E9-9E05FDCE7958}" type="parTrans" cxnId="{072E4AD3-E50E-4703-A472-25EAE9A0A07C}">
      <dgm:prSet/>
      <dgm:spPr/>
      <dgm:t>
        <a:bodyPr/>
        <a:lstStyle/>
        <a:p>
          <a:endParaRPr lang="fr-FR"/>
        </a:p>
      </dgm:t>
    </dgm:pt>
    <dgm:pt modelId="{818C3581-48A2-4B35-80B7-64BACD6EE332}" type="sibTrans" cxnId="{072E4AD3-E50E-4703-A472-25EAE9A0A07C}">
      <dgm:prSet/>
      <dgm:spPr/>
      <dgm:t>
        <a:bodyPr/>
        <a:lstStyle/>
        <a:p>
          <a:endParaRPr lang="fr-FR"/>
        </a:p>
      </dgm:t>
    </dgm:pt>
    <dgm:pt modelId="{E40ADADA-0A43-48D0-92D7-5C16D977BF86}" type="pres">
      <dgm:prSet presAssocID="{CBAE7C32-1E18-4133-8E4E-E8ADD9AC36B0}" presName="Name0" presStyleCnt="0">
        <dgm:presLayoutVars>
          <dgm:dir/>
          <dgm:animLvl val="lvl"/>
          <dgm:resizeHandles val="exact"/>
        </dgm:presLayoutVars>
      </dgm:prSet>
      <dgm:spPr/>
    </dgm:pt>
    <dgm:pt modelId="{299A45AF-03A8-450C-BBE9-FB79CF8E7471}" type="pres">
      <dgm:prSet presAssocID="{E3C2A9B9-F752-4274-8B9F-A2A41D7AE105}" presName="boxAndChildren" presStyleCnt="0"/>
      <dgm:spPr/>
    </dgm:pt>
    <dgm:pt modelId="{7559733B-72D7-4654-8368-1BE2C1D209D0}" type="pres">
      <dgm:prSet presAssocID="{E3C2A9B9-F752-4274-8B9F-A2A41D7AE105}" presName="parentTextBox" presStyleLbl="node1" presStyleIdx="0" presStyleCnt="3"/>
      <dgm:spPr/>
    </dgm:pt>
    <dgm:pt modelId="{4658DF48-2501-4810-87F9-ED18E65AC786}" type="pres">
      <dgm:prSet presAssocID="{6D47A468-BA8D-4664-B5F7-66AD9A2D9739}" presName="sp" presStyleCnt="0"/>
      <dgm:spPr/>
    </dgm:pt>
    <dgm:pt modelId="{F8A0558F-71EF-4F9B-A329-034AD6F3AF75}" type="pres">
      <dgm:prSet presAssocID="{7533E299-78C0-4232-9680-A1F9BA04EB5A}" presName="arrowAndChildren" presStyleCnt="0"/>
      <dgm:spPr/>
    </dgm:pt>
    <dgm:pt modelId="{E5A991FA-011E-461A-852D-C42119ADCF74}" type="pres">
      <dgm:prSet presAssocID="{7533E299-78C0-4232-9680-A1F9BA04EB5A}" presName="parentTextArrow" presStyleLbl="node1" presStyleIdx="1" presStyleCnt="3"/>
      <dgm:spPr/>
    </dgm:pt>
    <dgm:pt modelId="{F767D71B-378F-4F73-B9E8-9D9339A17516}" type="pres">
      <dgm:prSet presAssocID="{4E612140-B051-4F64-8460-A7C4FE0E2DD9}" presName="sp" presStyleCnt="0"/>
      <dgm:spPr/>
    </dgm:pt>
    <dgm:pt modelId="{679D712F-FA57-4E15-8CC0-C3FC4EF8883E}" type="pres">
      <dgm:prSet presAssocID="{14B8C671-479D-44D6-929A-D2A941529AFB}" presName="arrowAndChildren" presStyleCnt="0"/>
      <dgm:spPr/>
    </dgm:pt>
    <dgm:pt modelId="{1E0E9F50-D4C8-4860-892B-E0D1D9707A69}" type="pres">
      <dgm:prSet presAssocID="{14B8C671-479D-44D6-929A-D2A941529AFB}" presName="parentTextArrow" presStyleLbl="node1" presStyleIdx="2" presStyleCnt="3" custScaleY="239006"/>
      <dgm:spPr/>
    </dgm:pt>
  </dgm:ptLst>
  <dgm:cxnLst>
    <dgm:cxn modelId="{CA8A580C-799B-4EE6-83E6-9507F5B75E6F}" type="presOf" srcId="{7533E299-78C0-4232-9680-A1F9BA04EB5A}" destId="{E5A991FA-011E-461A-852D-C42119ADCF74}" srcOrd="0" destOrd="0" presId="urn:microsoft.com/office/officeart/2005/8/layout/process4"/>
    <dgm:cxn modelId="{3B8C871F-9AE1-4C26-A8BF-491590A92346}" type="presOf" srcId="{E3C2A9B9-F752-4274-8B9F-A2A41D7AE105}" destId="{7559733B-72D7-4654-8368-1BE2C1D209D0}" srcOrd="0" destOrd="0" presId="urn:microsoft.com/office/officeart/2005/8/layout/process4"/>
    <dgm:cxn modelId="{88AB284D-7751-46A2-B2D7-D68A2B33EF50}" srcId="{CBAE7C32-1E18-4133-8E4E-E8ADD9AC36B0}" destId="{14B8C671-479D-44D6-929A-D2A941529AFB}" srcOrd="0" destOrd="0" parTransId="{C6DA6111-F264-478D-B3F1-8A7BD389FA92}" sibTransId="{4E612140-B051-4F64-8460-A7C4FE0E2DD9}"/>
    <dgm:cxn modelId="{0419834F-B5DA-4D8A-89E1-B3A46A481861}" type="presOf" srcId="{CBAE7C32-1E18-4133-8E4E-E8ADD9AC36B0}" destId="{E40ADADA-0A43-48D0-92D7-5C16D977BF86}" srcOrd="0" destOrd="0" presId="urn:microsoft.com/office/officeart/2005/8/layout/process4"/>
    <dgm:cxn modelId="{FC04FEB7-8DF1-4E5A-BDDE-8E568F2B1E21}" srcId="{CBAE7C32-1E18-4133-8E4E-E8ADD9AC36B0}" destId="{7533E299-78C0-4232-9680-A1F9BA04EB5A}" srcOrd="1" destOrd="0" parTransId="{7B9F2D55-39CF-488C-B1FF-1A3327426FA1}" sibTransId="{6D47A468-BA8D-4664-B5F7-66AD9A2D9739}"/>
    <dgm:cxn modelId="{072E4AD3-E50E-4703-A472-25EAE9A0A07C}" srcId="{CBAE7C32-1E18-4133-8E4E-E8ADD9AC36B0}" destId="{E3C2A9B9-F752-4274-8B9F-A2A41D7AE105}" srcOrd="2" destOrd="0" parTransId="{FFB79743-157C-4208-83E9-9E05FDCE7958}" sibTransId="{818C3581-48A2-4B35-80B7-64BACD6EE332}"/>
    <dgm:cxn modelId="{62A16DDC-9FF9-472D-8C33-6C0DB8B30720}" type="presOf" srcId="{14B8C671-479D-44D6-929A-D2A941529AFB}" destId="{1E0E9F50-D4C8-4860-892B-E0D1D9707A69}" srcOrd="0" destOrd="0" presId="urn:microsoft.com/office/officeart/2005/8/layout/process4"/>
    <dgm:cxn modelId="{39B5899A-7D6B-44A7-9FC2-F9E0135E32AF}" type="presParOf" srcId="{E40ADADA-0A43-48D0-92D7-5C16D977BF86}" destId="{299A45AF-03A8-450C-BBE9-FB79CF8E7471}" srcOrd="0" destOrd="0" presId="urn:microsoft.com/office/officeart/2005/8/layout/process4"/>
    <dgm:cxn modelId="{9A29D190-56D6-4D19-9144-424962F0AC03}" type="presParOf" srcId="{299A45AF-03A8-450C-BBE9-FB79CF8E7471}" destId="{7559733B-72D7-4654-8368-1BE2C1D209D0}" srcOrd="0" destOrd="0" presId="urn:microsoft.com/office/officeart/2005/8/layout/process4"/>
    <dgm:cxn modelId="{AF172185-6AF9-4B30-9435-C575022414F3}" type="presParOf" srcId="{E40ADADA-0A43-48D0-92D7-5C16D977BF86}" destId="{4658DF48-2501-4810-87F9-ED18E65AC786}" srcOrd="1" destOrd="0" presId="urn:microsoft.com/office/officeart/2005/8/layout/process4"/>
    <dgm:cxn modelId="{F9D583D9-9B3A-4D95-957B-40F7562701CB}" type="presParOf" srcId="{E40ADADA-0A43-48D0-92D7-5C16D977BF86}" destId="{F8A0558F-71EF-4F9B-A329-034AD6F3AF75}" srcOrd="2" destOrd="0" presId="urn:microsoft.com/office/officeart/2005/8/layout/process4"/>
    <dgm:cxn modelId="{0E49F193-94AF-4274-A45F-07E85C98F5D3}" type="presParOf" srcId="{F8A0558F-71EF-4F9B-A329-034AD6F3AF75}" destId="{E5A991FA-011E-461A-852D-C42119ADCF74}" srcOrd="0" destOrd="0" presId="urn:microsoft.com/office/officeart/2005/8/layout/process4"/>
    <dgm:cxn modelId="{543FE07A-9C70-4DF2-A36E-976475CCACE5}" type="presParOf" srcId="{E40ADADA-0A43-48D0-92D7-5C16D977BF86}" destId="{F767D71B-378F-4F73-B9E8-9D9339A17516}" srcOrd="3" destOrd="0" presId="urn:microsoft.com/office/officeart/2005/8/layout/process4"/>
    <dgm:cxn modelId="{AD537A39-D4CB-4391-8009-4C0337FB0318}" type="presParOf" srcId="{E40ADADA-0A43-48D0-92D7-5C16D977BF86}" destId="{679D712F-FA57-4E15-8CC0-C3FC4EF8883E}" srcOrd="4" destOrd="0" presId="urn:microsoft.com/office/officeart/2005/8/layout/process4"/>
    <dgm:cxn modelId="{A77F63DB-5B5F-4ABE-BBF1-5BBFDD6583E4}" type="presParOf" srcId="{679D712F-FA57-4E15-8CC0-C3FC4EF8883E}" destId="{1E0E9F50-D4C8-4860-892B-E0D1D9707A6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3A489C0-DD84-4B16-8CDB-E458289BF831}" type="doc">
      <dgm:prSet loTypeId="urn:microsoft.com/office/officeart/2005/8/layout/vList3" loCatId="picture" qsTypeId="urn:microsoft.com/office/officeart/2005/8/quickstyle/simple1" qsCatId="simple" csTypeId="urn:microsoft.com/office/officeart/2005/8/colors/accent1_3" csCatId="accent1" phldr="1"/>
      <dgm:spPr/>
    </dgm:pt>
    <dgm:pt modelId="{AD18797A-B60C-496A-9AFA-38637014CD92}">
      <dgm:prSet phldrT="[Texte]"/>
      <dgm:spPr/>
      <dgm:t>
        <a:bodyPr/>
        <a:lstStyle/>
        <a:p>
          <a:r>
            <a:rPr lang="fr-FR" dirty="0"/>
            <a:t>Faire en sorte que la classification corresponde </a:t>
          </a:r>
          <a:r>
            <a:rPr lang="fr-FR" b="1" dirty="0"/>
            <a:t>le plus possible</a:t>
          </a:r>
          <a:r>
            <a:rPr lang="fr-FR" dirty="0"/>
            <a:t> à </a:t>
          </a:r>
          <a:r>
            <a:rPr lang="fr-FR" b="1" dirty="0"/>
            <a:t>la réalité du poste</a:t>
          </a:r>
        </a:p>
      </dgm:t>
    </dgm:pt>
    <dgm:pt modelId="{D38F46FE-1E76-491E-8C4B-739224EB5AFD}" type="parTrans" cxnId="{EF3B5EA5-7E38-4B73-9F27-BB1C70C499D4}">
      <dgm:prSet/>
      <dgm:spPr/>
      <dgm:t>
        <a:bodyPr/>
        <a:lstStyle/>
        <a:p>
          <a:endParaRPr lang="fr-FR"/>
        </a:p>
      </dgm:t>
    </dgm:pt>
    <dgm:pt modelId="{9A2EABD2-F1CE-4C45-92CD-62E2BEB2BA96}" type="sibTrans" cxnId="{EF3B5EA5-7E38-4B73-9F27-BB1C70C499D4}">
      <dgm:prSet/>
      <dgm:spPr/>
      <dgm:t>
        <a:bodyPr/>
        <a:lstStyle/>
        <a:p>
          <a:endParaRPr lang="fr-FR"/>
        </a:p>
      </dgm:t>
    </dgm:pt>
    <dgm:pt modelId="{18ED17AF-60FC-49DD-AD6D-5FA90DCE32D4}">
      <dgm:prSet phldrT="[Texte]"/>
      <dgm:spPr/>
      <dgm:t>
        <a:bodyPr/>
        <a:lstStyle/>
        <a:p>
          <a:r>
            <a:rPr lang="fr-FR" dirty="0"/>
            <a:t>Rendre la classification </a:t>
          </a:r>
          <a:r>
            <a:rPr lang="fr-FR" b="1" dirty="0"/>
            <a:t>dynamique et évolutive</a:t>
          </a:r>
        </a:p>
      </dgm:t>
    </dgm:pt>
    <dgm:pt modelId="{9F91B4CF-0295-4A86-A53D-44DC22ECF587}" type="parTrans" cxnId="{6B298B47-967B-4122-8440-745CD3AAABC7}">
      <dgm:prSet/>
      <dgm:spPr/>
      <dgm:t>
        <a:bodyPr/>
        <a:lstStyle/>
        <a:p>
          <a:endParaRPr lang="fr-FR"/>
        </a:p>
      </dgm:t>
    </dgm:pt>
    <dgm:pt modelId="{3A11F20E-014E-480D-860B-17C017FC5684}" type="sibTrans" cxnId="{6B298B47-967B-4122-8440-745CD3AAABC7}">
      <dgm:prSet/>
      <dgm:spPr/>
      <dgm:t>
        <a:bodyPr/>
        <a:lstStyle/>
        <a:p>
          <a:endParaRPr lang="fr-FR"/>
        </a:p>
      </dgm:t>
    </dgm:pt>
    <dgm:pt modelId="{CA408BB4-9DF5-4C36-9F6C-FEE52CFD4B47}" type="pres">
      <dgm:prSet presAssocID="{53A489C0-DD84-4B16-8CDB-E458289BF831}" presName="linearFlow" presStyleCnt="0">
        <dgm:presLayoutVars>
          <dgm:dir/>
          <dgm:resizeHandles val="exact"/>
        </dgm:presLayoutVars>
      </dgm:prSet>
      <dgm:spPr/>
    </dgm:pt>
    <dgm:pt modelId="{437E5961-CBC1-4547-8124-355B9067933F}" type="pres">
      <dgm:prSet presAssocID="{AD18797A-B60C-496A-9AFA-38637014CD92}" presName="composite" presStyleCnt="0"/>
      <dgm:spPr/>
    </dgm:pt>
    <dgm:pt modelId="{F436060E-62EF-4A88-A281-7F3C0FD5FDC7}" type="pres">
      <dgm:prSet presAssocID="{AD18797A-B60C-496A-9AFA-38637014CD92}" presName="imgShp" presStyleLbl="fgImgPlace1" presStyleIdx="0" presStyleCnt="2" custLinFactNeighborX="15483" custLinFactNeighborY="21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 1 avec un remplissage uni"/>
        </a:ext>
      </dgm:extLst>
    </dgm:pt>
    <dgm:pt modelId="{1FA0C463-FCFD-4333-8609-632885BB9F6F}" type="pres">
      <dgm:prSet presAssocID="{AD18797A-B60C-496A-9AFA-38637014CD92}" presName="txShp" presStyleLbl="node1" presStyleIdx="0" presStyleCnt="2" custScaleX="107307" custLinFactNeighborX="-431" custLinFactNeighborY="2345">
        <dgm:presLayoutVars>
          <dgm:bulletEnabled val="1"/>
        </dgm:presLayoutVars>
      </dgm:prSet>
      <dgm:spPr/>
    </dgm:pt>
    <dgm:pt modelId="{805DC31A-F58D-4C77-9346-878505E5F0F0}" type="pres">
      <dgm:prSet presAssocID="{9A2EABD2-F1CE-4C45-92CD-62E2BEB2BA96}" presName="spacing" presStyleCnt="0"/>
      <dgm:spPr/>
    </dgm:pt>
    <dgm:pt modelId="{0B52E618-689C-40FF-A1BB-A321B2F0FF30}" type="pres">
      <dgm:prSet presAssocID="{18ED17AF-60FC-49DD-AD6D-5FA90DCE32D4}" presName="composite" presStyleCnt="0"/>
      <dgm:spPr/>
    </dgm:pt>
    <dgm:pt modelId="{58AE5799-8FA0-4634-9576-50E6D452CE8C}" type="pres">
      <dgm:prSet presAssocID="{18ED17AF-60FC-49DD-AD6D-5FA90DCE32D4}" presName="imgShp" presStyleLbl="fgImgPlace1" presStyleIdx="1" presStyleCnt="2" custLinFactNeighborX="27671" custLinFactNeighborY="6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avec un remplissage uni"/>
        </a:ext>
      </dgm:extLst>
    </dgm:pt>
    <dgm:pt modelId="{FE582EB2-219B-484F-8D09-717AE10BB583}" type="pres">
      <dgm:prSet presAssocID="{18ED17AF-60FC-49DD-AD6D-5FA90DCE32D4}" presName="txShp" presStyleLbl="node1" presStyleIdx="1" presStyleCnt="2" custScaleX="105743">
        <dgm:presLayoutVars>
          <dgm:bulletEnabled val="1"/>
        </dgm:presLayoutVars>
      </dgm:prSet>
      <dgm:spPr/>
    </dgm:pt>
  </dgm:ptLst>
  <dgm:cxnLst>
    <dgm:cxn modelId="{C56B005C-04F3-45A9-BABB-8031596821E4}" type="presOf" srcId="{AD18797A-B60C-496A-9AFA-38637014CD92}" destId="{1FA0C463-FCFD-4333-8609-632885BB9F6F}" srcOrd="0" destOrd="0" presId="urn:microsoft.com/office/officeart/2005/8/layout/vList3"/>
    <dgm:cxn modelId="{6B298B47-967B-4122-8440-745CD3AAABC7}" srcId="{53A489C0-DD84-4B16-8CDB-E458289BF831}" destId="{18ED17AF-60FC-49DD-AD6D-5FA90DCE32D4}" srcOrd="1" destOrd="0" parTransId="{9F91B4CF-0295-4A86-A53D-44DC22ECF587}" sibTransId="{3A11F20E-014E-480D-860B-17C017FC5684}"/>
    <dgm:cxn modelId="{B546857E-6BBF-4752-A18C-DD174733B659}" type="presOf" srcId="{18ED17AF-60FC-49DD-AD6D-5FA90DCE32D4}" destId="{FE582EB2-219B-484F-8D09-717AE10BB583}" srcOrd="0" destOrd="0" presId="urn:microsoft.com/office/officeart/2005/8/layout/vList3"/>
    <dgm:cxn modelId="{EF3B5EA5-7E38-4B73-9F27-BB1C70C499D4}" srcId="{53A489C0-DD84-4B16-8CDB-E458289BF831}" destId="{AD18797A-B60C-496A-9AFA-38637014CD92}" srcOrd="0" destOrd="0" parTransId="{D38F46FE-1E76-491E-8C4B-739224EB5AFD}" sibTransId="{9A2EABD2-F1CE-4C45-92CD-62E2BEB2BA96}"/>
    <dgm:cxn modelId="{37EA01FB-1E59-4E0C-91F7-E3249CE1C4A3}" type="presOf" srcId="{53A489C0-DD84-4B16-8CDB-E458289BF831}" destId="{CA408BB4-9DF5-4C36-9F6C-FEE52CFD4B47}" srcOrd="0" destOrd="0" presId="urn:microsoft.com/office/officeart/2005/8/layout/vList3"/>
    <dgm:cxn modelId="{D480EECE-A804-4C3F-B91C-7B9667D1A263}" type="presParOf" srcId="{CA408BB4-9DF5-4C36-9F6C-FEE52CFD4B47}" destId="{437E5961-CBC1-4547-8124-355B9067933F}" srcOrd="0" destOrd="0" presId="urn:microsoft.com/office/officeart/2005/8/layout/vList3"/>
    <dgm:cxn modelId="{DD684F5A-5FAE-4863-89C5-A487DADFD9E3}" type="presParOf" srcId="{437E5961-CBC1-4547-8124-355B9067933F}" destId="{F436060E-62EF-4A88-A281-7F3C0FD5FDC7}" srcOrd="0" destOrd="0" presId="urn:microsoft.com/office/officeart/2005/8/layout/vList3"/>
    <dgm:cxn modelId="{A636ED46-20F7-48AA-BD8C-58F257BDA787}" type="presParOf" srcId="{437E5961-CBC1-4547-8124-355B9067933F}" destId="{1FA0C463-FCFD-4333-8609-632885BB9F6F}" srcOrd="1" destOrd="0" presId="urn:microsoft.com/office/officeart/2005/8/layout/vList3"/>
    <dgm:cxn modelId="{EAB7310C-880A-4100-9DAF-AD92A7D8A6C2}" type="presParOf" srcId="{CA408BB4-9DF5-4C36-9F6C-FEE52CFD4B47}" destId="{805DC31A-F58D-4C77-9346-878505E5F0F0}" srcOrd="1" destOrd="0" presId="urn:microsoft.com/office/officeart/2005/8/layout/vList3"/>
    <dgm:cxn modelId="{B6A9048A-8DB2-4575-98FF-B5E205E99D6A}" type="presParOf" srcId="{CA408BB4-9DF5-4C36-9F6C-FEE52CFD4B47}" destId="{0B52E618-689C-40FF-A1BB-A321B2F0FF30}" srcOrd="2" destOrd="0" presId="urn:microsoft.com/office/officeart/2005/8/layout/vList3"/>
    <dgm:cxn modelId="{84439E1D-0D1B-4557-A28A-C27B8FCA070B}" type="presParOf" srcId="{0B52E618-689C-40FF-A1BB-A321B2F0FF30}" destId="{58AE5799-8FA0-4634-9576-50E6D452CE8C}" srcOrd="0" destOrd="0" presId="urn:microsoft.com/office/officeart/2005/8/layout/vList3"/>
    <dgm:cxn modelId="{7F1BD8CE-EEA6-45B6-AD46-706F169A5067}" type="presParOf" srcId="{0B52E618-689C-40FF-A1BB-A321B2F0FF30}" destId="{FE582EB2-219B-484F-8D09-717AE10BB5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Quels sont les points à aborder lors de l’entretien professionnel ? </a:t>
          </a:r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845BA20-89AB-4F93-A132-A1D192F9365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B69723F-B44C-4A71-842F-F634B2CB8542}">
      <dgm:prSet phldrT="[Texte]" custT="1"/>
      <dgm:spPr/>
      <dgm:t>
        <a:bodyPr/>
        <a:lstStyle/>
        <a:p>
          <a:r>
            <a:rPr lang="fr-FR" sz="2500" dirty="0"/>
            <a:t>LE QUOI </a:t>
          </a:r>
        </a:p>
      </dgm:t>
    </dgm:pt>
    <dgm:pt modelId="{3AEF8C54-A493-4840-8580-129AE03CC24C}" type="parTrans" cxnId="{9FBCCFB6-C146-4493-ABFA-76F90DDBEA7F}">
      <dgm:prSet/>
      <dgm:spPr/>
      <dgm:t>
        <a:bodyPr/>
        <a:lstStyle/>
        <a:p>
          <a:endParaRPr lang="fr-FR"/>
        </a:p>
      </dgm:t>
    </dgm:pt>
    <dgm:pt modelId="{11125C01-71D1-47FD-BB17-DF4236523B08}" type="sibTrans" cxnId="{9FBCCFB6-C146-4493-ABFA-76F90DDBEA7F}">
      <dgm:prSet/>
      <dgm:spPr/>
      <dgm:t>
        <a:bodyPr/>
        <a:lstStyle/>
        <a:p>
          <a:endParaRPr lang="fr-FR"/>
        </a:p>
      </dgm:t>
    </dgm:pt>
    <dgm:pt modelId="{359844A5-B748-45AF-814F-082354F1C5E3}">
      <dgm:prSet phldrT="[Texte]" custT="1"/>
      <dgm:spPr/>
      <dgm:t>
        <a:bodyPr/>
        <a:lstStyle/>
        <a:p>
          <a:r>
            <a:rPr lang="fr-FR" sz="2500" dirty="0"/>
            <a:t>LE</a:t>
          </a:r>
          <a:br>
            <a:rPr lang="fr-FR" sz="2500" dirty="0"/>
          </a:br>
          <a:r>
            <a:rPr lang="fr-FR" sz="2500" dirty="0"/>
            <a:t>COMMENT </a:t>
          </a:r>
        </a:p>
      </dgm:t>
    </dgm:pt>
    <dgm:pt modelId="{91A5EB3A-D701-4951-9A5A-D3EC3001A24B}" type="parTrans" cxnId="{C01B5DFD-4415-4DBC-B3C7-951971D92235}">
      <dgm:prSet/>
      <dgm:spPr/>
      <dgm:t>
        <a:bodyPr/>
        <a:lstStyle/>
        <a:p>
          <a:endParaRPr lang="fr-FR"/>
        </a:p>
      </dgm:t>
    </dgm:pt>
    <dgm:pt modelId="{92A62E82-D98D-4D67-91C8-2B1AABE7D1EB}" type="sibTrans" cxnId="{C01B5DFD-4415-4DBC-B3C7-951971D92235}">
      <dgm:prSet/>
      <dgm:spPr/>
      <dgm:t>
        <a:bodyPr/>
        <a:lstStyle/>
        <a:p>
          <a:endParaRPr lang="fr-FR"/>
        </a:p>
      </dgm:t>
    </dgm:pt>
    <dgm:pt modelId="{41E99135-F2B4-4380-A343-3E4FF76796E3}" type="pres">
      <dgm:prSet presAssocID="{1845BA20-89AB-4F93-A132-A1D192F93659}" presName="diagram" presStyleCnt="0">
        <dgm:presLayoutVars>
          <dgm:dir/>
          <dgm:resizeHandles val="exact"/>
        </dgm:presLayoutVars>
      </dgm:prSet>
      <dgm:spPr/>
    </dgm:pt>
    <dgm:pt modelId="{4951EA97-6034-466E-B6F3-67066748A317}" type="pres">
      <dgm:prSet presAssocID="{CB69723F-B44C-4A71-842F-F634B2CB8542}" presName="node" presStyleLbl="node1" presStyleIdx="0" presStyleCnt="2" custScaleX="51227" custScaleY="46527" custLinFactNeighborX="3824" custLinFactNeighborY="-13506">
        <dgm:presLayoutVars>
          <dgm:bulletEnabled val="1"/>
        </dgm:presLayoutVars>
      </dgm:prSet>
      <dgm:spPr/>
    </dgm:pt>
    <dgm:pt modelId="{CB8BDFC1-C85F-442C-9FE0-201138862061}" type="pres">
      <dgm:prSet presAssocID="{11125C01-71D1-47FD-BB17-DF4236523B08}" presName="sibTrans" presStyleCnt="0"/>
      <dgm:spPr/>
    </dgm:pt>
    <dgm:pt modelId="{81D2F543-8610-4E44-8305-5A2052DF17C5}" type="pres">
      <dgm:prSet presAssocID="{359844A5-B748-45AF-814F-082354F1C5E3}" presName="node" presStyleLbl="node1" presStyleIdx="1" presStyleCnt="2" custScaleX="53284" custScaleY="44477" custLinFactNeighborX="4480" custLinFactNeighborY="-26033">
        <dgm:presLayoutVars>
          <dgm:bulletEnabled val="1"/>
        </dgm:presLayoutVars>
      </dgm:prSet>
      <dgm:spPr/>
    </dgm:pt>
  </dgm:ptLst>
  <dgm:cxnLst>
    <dgm:cxn modelId="{97D9B543-1A51-4128-9774-7BED6DB43911}" type="presOf" srcId="{1845BA20-89AB-4F93-A132-A1D192F93659}" destId="{41E99135-F2B4-4380-A343-3E4FF76796E3}" srcOrd="0" destOrd="0" presId="urn:microsoft.com/office/officeart/2005/8/layout/default"/>
    <dgm:cxn modelId="{AC2E5058-A5CF-4695-B9A7-73FA3FAFD5DB}" type="presOf" srcId="{359844A5-B748-45AF-814F-082354F1C5E3}" destId="{81D2F543-8610-4E44-8305-5A2052DF17C5}" srcOrd="0" destOrd="0" presId="urn:microsoft.com/office/officeart/2005/8/layout/default"/>
    <dgm:cxn modelId="{9FBCCFB6-C146-4493-ABFA-76F90DDBEA7F}" srcId="{1845BA20-89AB-4F93-A132-A1D192F93659}" destId="{CB69723F-B44C-4A71-842F-F634B2CB8542}" srcOrd="0" destOrd="0" parTransId="{3AEF8C54-A493-4840-8580-129AE03CC24C}" sibTransId="{11125C01-71D1-47FD-BB17-DF4236523B08}"/>
    <dgm:cxn modelId="{2FF8BBDB-DAB0-4013-88B0-FEEAD03A3E09}" type="presOf" srcId="{CB69723F-B44C-4A71-842F-F634B2CB8542}" destId="{4951EA97-6034-466E-B6F3-67066748A317}" srcOrd="0" destOrd="0" presId="urn:microsoft.com/office/officeart/2005/8/layout/default"/>
    <dgm:cxn modelId="{C01B5DFD-4415-4DBC-B3C7-951971D92235}" srcId="{1845BA20-89AB-4F93-A132-A1D192F93659}" destId="{359844A5-B748-45AF-814F-082354F1C5E3}" srcOrd="1" destOrd="0" parTransId="{91A5EB3A-D701-4951-9A5A-D3EC3001A24B}" sibTransId="{92A62E82-D98D-4D67-91C8-2B1AABE7D1EB}"/>
    <dgm:cxn modelId="{2E133C89-CFA0-4C9A-B0F2-00D7806758A9}" type="presParOf" srcId="{41E99135-F2B4-4380-A343-3E4FF76796E3}" destId="{4951EA97-6034-466E-B6F3-67066748A317}" srcOrd="0" destOrd="0" presId="urn:microsoft.com/office/officeart/2005/8/layout/default"/>
    <dgm:cxn modelId="{1F53C14A-FC3E-45AC-8B95-55009F6506E3}" type="presParOf" srcId="{41E99135-F2B4-4380-A343-3E4FF76796E3}" destId="{CB8BDFC1-C85F-442C-9FE0-201138862061}" srcOrd="1" destOrd="0" presId="urn:microsoft.com/office/officeart/2005/8/layout/default"/>
    <dgm:cxn modelId="{9D7484AA-E962-4559-BE92-25027B284BF3}" type="presParOf" srcId="{41E99135-F2B4-4380-A343-3E4FF76796E3}" destId="{81D2F543-8610-4E44-8305-5A2052DF17C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9977C46-4F33-401E-AF80-19F9EFB9B29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8C1A050-2739-44C8-907C-5F13A3700005}">
      <dgm:prSet phldrT="[Texte]"/>
      <dgm:spPr/>
      <dgm:t>
        <a:bodyPr/>
        <a:lstStyle/>
        <a:p>
          <a:r>
            <a:rPr lang="fr-FR" dirty="0"/>
            <a:t>Au plan juridique </a:t>
          </a:r>
        </a:p>
      </dgm:t>
    </dgm:pt>
    <dgm:pt modelId="{79239D76-79A0-4577-A728-04EB80F42BD8}" type="parTrans" cxnId="{CBADEBB2-46AC-480D-847F-5B63DE8F6B37}">
      <dgm:prSet/>
      <dgm:spPr/>
      <dgm:t>
        <a:bodyPr/>
        <a:lstStyle/>
        <a:p>
          <a:endParaRPr lang="fr-FR"/>
        </a:p>
      </dgm:t>
    </dgm:pt>
    <dgm:pt modelId="{4C3A66BF-97E8-4CCD-8420-454CE4078BA5}" type="sibTrans" cxnId="{CBADEBB2-46AC-480D-847F-5B63DE8F6B37}">
      <dgm:prSet/>
      <dgm:spPr/>
      <dgm:t>
        <a:bodyPr/>
        <a:lstStyle/>
        <a:p>
          <a:endParaRPr lang="fr-FR"/>
        </a:p>
      </dgm:t>
    </dgm:pt>
    <dgm:pt modelId="{9A97DA9D-A367-4FEF-B988-FB614339F610}">
      <dgm:prSet phldrT="[Texte]"/>
      <dgm:spPr/>
      <dgm:t>
        <a:bodyPr/>
        <a:lstStyle/>
        <a:p>
          <a:r>
            <a:rPr lang="fr-FR" dirty="0"/>
            <a:t>Obligation conventionnelle qu’il est possible d’opposer devant les tribunaux (rappels de salaire, dommages et intérêts) </a:t>
          </a:r>
        </a:p>
      </dgm:t>
    </dgm:pt>
    <dgm:pt modelId="{149CC4E1-8357-44EE-86BC-37CF02C2A25F}" type="parTrans" cxnId="{9F508BB7-0BEE-4D83-802E-9D0448FA4A97}">
      <dgm:prSet/>
      <dgm:spPr/>
      <dgm:t>
        <a:bodyPr/>
        <a:lstStyle/>
        <a:p>
          <a:endParaRPr lang="fr-FR"/>
        </a:p>
      </dgm:t>
    </dgm:pt>
    <dgm:pt modelId="{98D6CB9C-22DB-4C08-937F-46E025BBC036}" type="sibTrans" cxnId="{9F508BB7-0BEE-4D83-802E-9D0448FA4A97}">
      <dgm:prSet/>
      <dgm:spPr/>
      <dgm:t>
        <a:bodyPr/>
        <a:lstStyle/>
        <a:p>
          <a:endParaRPr lang="fr-FR"/>
        </a:p>
      </dgm:t>
    </dgm:pt>
    <dgm:pt modelId="{288885C1-4427-4B21-A0D9-A9A584AB24B0}">
      <dgm:prSet phldrT="[Texte]"/>
      <dgm:spPr/>
      <dgm:t>
        <a:bodyPr/>
        <a:lstStyle/>
        <a:p>
          <a:r>
            <a:rPr lang="fr-FR" dirty="0"/>
            <a:t>Au plan managérial </a:t>
          </a:r>
        </a:p>
      </dgm:t>
    </dgm:pt>
    <dgm:pt modelId="{DEC83188-7530-4A86-9FF2-C1C7FC4CA019}" type="parTrans" cxnId="{AABDCBD7-1F96-490E-B198-5B6AA861FF9C}">
      <dgm:prSet/>
      <dgm:spPr/>
      <dgm:t>
        <a:bodyPr/>
        <a:lstStyle/>
        <a:p>
          <a:endParaRPr lang="fr-FR"/>
        </a:p>
      </dgm:t>
    </dgm:pt>
    <dgm:pt modelId="{BA68794A-0B52-4BCE-B711-EB668A680F8A}" type="sibTrans" cxnId="{AABDCBD7-1F96-490E-B198-5B6AA861FF9C}">
      <dgm:prSet/>
      <dgm:spPr/>
      <dgm:t>
        <a:bodyPr/>
        <a:lstStyle/>
        <a:p>
          <a:endParaRPr lang="fr-FR"/>
        </a:p>
      </dgm:t>
    </dgm:pt>
    <dgm:pt modelId="{0D26EB86-098A-4003-90F5-F666054C3A32}">
      <dgm:prSet phldrT="[Texte]"/>
      <dgm:spPr/>
      <dgm:t>
        <a:bodyPr/>
        <a:lstStyle/>
        <a:p>
          <a:r>
            <a:rPr lang="fr-FR" dirty="0"/>
            <a:t>Moment important dans la relation contractuelle : temps d’échange au terme d’une période longue de 3 ans</a:t>
          </a:r>
        </a:p>
      </dgm:t>
    </dgm:pt>
    <dgm:pt modelId="{31598C06-5687-437F-9FF4-61D967ED8C71}" type="parTrans" cxnId="{ED67AC4B-AAED-48FD-94FF-35968190CFE3}">
      <dgm:prSet/>
      <dgm:spPr/>
      <dgm:t>
        <a:bodyPr/>
        <a:lstStyle/>
        <a:p>
          <a:endParaRPr lang="fr-FR"/>
        </a:p>
      </dgm:t>
    </dgm:pt>
    <dgm:pt modelId="{3F85F4D9-FC4D-4B9F-9D2E-4488DFDB1B87}" type="sibTrans" cxnId="{ED67AC4B-AAED-48FD-94FF-35968190CFE3}">
      <dgm:prSet/>
      <dgm:spPr/>
      <dgm:t>
        <a:bodyPr/>
        <a:lstStyle/>
        <a:p>
          <a:endParaRPr lang="fr-FR"/>
        </a:p>
      </dgm:t>
    </dgm:pt>
    <dgm:pt modelId="{B76F6FBF-B2E5-4081-B61E-D13F12F08685}">
      <dgm:prSet phldrT="[Texte]"/>
      <dgm:spPr/>
      <dgm:t>
        <a:bodyPr/>
        <a:lstStyle/>
        <a:p>
          <a:r>
            <a:rPr lang="fr-FR" dirty="0"/>
            <a:t>Marque de considération et de respect pour le travail du salarié</a:t>
          </a:r>
        </a:p>
      </dgm:t>
    </dgm:pt>
    <dgm:pt modelId="{FBFB1999-EAD1-4441-8EDB-A4EDF4857A23}" type="parTrans" cxnId="{959124AC-B3C4-40E3-B61F-4AF4B7D59A96}">
      <dgm:prSet/>
      <dgm:spPr/>
      <dgm:t>
        <a:bodyPr/>
        <a:lstStyle/>
        <a:p>
          <a:endParaRPr lang="fr-FR"/>
        </a:p>
      </dgm:t>
    </dgm:pt>
    <dgm:pt modelId="{D9F9924B-B1A8-4FA9-8D3F-C45CE3E3896D}" type="sibTrans" cxnId="{959124AC-B3C4-40E3-B61F-4AF4B7D59A96}">
      <dgm:prSet/>
      <dgm:spPr/>
      <dgm:t>
        <a:bodyPr/>
        <a:lstStyle/>
        <a:p>
          <a:endParaRPr lang="fr-FR"/>
        </a:p>
      </dgm:t>
    </dgm:pt>
    <dgm:pt modelId="{9EF02AB8-ADB0-4ABF-8D19-B0C09CF35FA8}">
      <dgm:prSet phldrT="[Texte]"/>
      <dgm:spPr/>
      <dgm:t>
        <a:bodyPr/>
        <a:lstStyle/>
        <a:p>
          <a:endParaRPr lang="fr-FR" dirty="0"/>
        </a:p>
      </dgm:t>
    </dgm:pt>
    <dgm:pt modelId="{2594176F-720A-4E33-9D9E-A995C76C7592}" type="parTrans" cxnId="{9CCFB669-D669-431A-B18A-234CBCC344E9}">
      <dgm:prSet/>
      <dgm:spPr/>
      <dgm:t>
        <a:bodyPr/>
        <a:lstStyle/>
        <a:p>
          <a:endParaRPr lang="fr-FR"/>
        </a:p>
      </dgm:t>
    </dgm:pt>
    <dgm:pt modelId="{44909B01-DEFC-4F96-915D-30AD83656749}" type="sibTrans" cxnId="{9CCFB669-D669-431A-B18A-234CBCC344E9}">
      <dgm:prSet/>
      <dgm:spPr/>
      <dgm:t>
        <a:bodyPr/>
        <a:lstStyle/>
        <a:p>
          <a:endParaRPr lang="fr-FR"/>
        </a:p>
      </dgm:t>
    </dgm:pt>
    <dgm:pt modelId="{1BAD5D9A-5162-4294-9ED7-C59965D50FB5}">
      <dgm:prSet phldrT="[Texte]"/>
      <dgm:spPr/>
      <dgm:t>
        <a:bodyPr/>
        <a:lstStyle/>
        <a:p>
          <a:endParaRPr lang="fr-FR" dirty="0"/>
        </a:p>
      </dgm:t>
    </dgm:pt>
    <dgm:pt modelId="{423FB4DC-76D4-4200-9824-4054AD6F0F0E}" type="parTrans" cxnId="{2FBD8EE5-5604-4850-8E8C-13C370CB1D6A}">
      <dgm:prSet/>
      <dgm:spPr/>
      <dgm:t>
        <a:bodyPr/>
        <a:lstStyle/>
        <a:p>
          <a:endParaRPr lang="fr-FR"/>
        </a:p>
      </dgm:t>
    </dgm:pt>
    <dgm:pt modelId="{A6E30088-5F7E-4E57-B84C-857C05442645}" type="sibTrans" cxnId="{2FBD8EE5-5604-4850-8E8C-13C370CB1D6A}">
      <dgm:prSet/>
      <dgm:spPr/>
      <dgm:t>
        <a:bodyPr/>
        <a:lstStyle/>
        <a:p>
          <a:endParaRPr lang="fr-FR"/>
        </a:p>
      </dgm:t>
    </dgm:pt>
    <dgm:pt modelId="{2BD35CD1-9477-4748-AD89-129351BDF503}">
      <dgm:prSet phldrT="[Texte]"/>
      <dgm:spPr/>
      <dgm:t>
        <a:bodyPr/>
        <a:lstStyle/>
        <a:p>
          <a:endParaRPr lang="fr-FR" dirty="0"/>
        </a:p>
      </dgm:t>
    </dgm:pt>
    <dgm:pt modelId="{27A57400-B3A3-4B99-A58E-7FFF948F0A6E}" type="parTrans" cxnId="{902507FD-0012-4DBA-8B39-F1975C7A9229}">
      <dgm:prSet/>
      <dgm:spPr/>
      <dgm:t>
        <a:bodyPr/>
        <a:lstStyle/>
        <a:p>
          <a:endParaRPr lang="fr-FR"/>
        </a:p>
      </dgm:t>
    </dgm:pt>
    <dgm:pt modelId="{AFEFE028-854A-409B-8F01-54904DC1EACF}" type="sibTrans" cxnId="{902507FD-0012-4DBA-8B39-F1975C7A9229}">
      <dgm:prSet/>
      <dgm:spPr/>
      <dgm:t>
        <a:bodyPr/>
        <a:lstStyle/>
        <a:p>
          <a:endParaRPr lang="fr-FR"/>
        </a:p>
      </dgm:t>
    </dgm:pt>
    <dgm:pt modelId="{8C7AE03C-BB5B-4784-973F-ED9C0AB78686}" type="pres">
      <dgm:prSet presAssocID="{59977C46-4F33-401E-AF80-19F9EFB9B295}" presName="Name0" presStyleCnt="0">
        <dgm:presLayoutVars>
          <dgm:dir/>
          <dgm:animLvl val="lvl"/>
          <dgm:resizeHandles val="exact"/>
        </dgm:presLayoutVars>
      </dgm:prSet>
      <dgm:spPr/>
    </dgm:pt>
    <dgm:pt modelId="{A112D5C5-1FAE-46B7-8EFE-C36FAC131572}" type="pres">
      <dgm:prSet presAssocID="{18C1A050-2739-44C8-907C-5F13A3700005}" presName="composite" presStyleCnt="0"/>
      <dgm:spPr/>
    </dgm:pt>
    <dgm:pt modelId="{A0B11D3A-9A70-4447-BDF0-30100A873D1F}" type="pres">
      <dgm:prSet presAssocID="{18C1A050-2739-44C8-907C-5F13A3700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A874700-E1E2-467C-B0E4-D9C0EE81E734}" type="pres">
      <dgm:prSet presAssocID="{18C1A050-2739-44C8-907C-5F13A3700005}" presName="desTx" presStyleLbl="alignAccFollowNode1" presStyleIdx="0" presStyleCnt="2">
        <dgm:presLayoutVars>
          <dgm:bulletEnabled val="1"/>
        </dgm:presLayoutVars>
      </dgm:prSet>
      <dgm:spPr/>
    </dgm:pt>
    <dgm:pt modelId="{A8756939-6312-4E0B-8577-35D6C28AF52F}" type="pres">
      <dgm:prSet presAssocID="{4C3A66BF-97E8-4CCD-8420-454CE4078BA5}" presName="space" presStyleCnt="0"/>
      <dgm:spPr/>
    </dgm:pt>
    <dgm:pt modelId="{011D515B-0EBD-4D32-8FF2-5A67B33FD600}" type="pres">
      <dgm:prSet presAssocID="{288885C1-4427-4B21-A0D9-A9A584AB24B0}" presName="composite" presStyleCnt="0"/>
      <dgm:spPr/>
    </dgm:pt>
    <dgm:pt modelId="{DC184B9A-0FB1-4A2A-B640-2686FD30E581}" type="pres">
      <dgm:prSet presAssocID="{288885C1-4427-4B21-A0D9-A9A584AB24B0}" presName="parTx" presStyleLbl="alignNode1" presStyleIdx="1" presStyleCnt="2" custScaleY="96318">
        <dgm:presLayoutVars>
          <dgm:chMax val="0"/>
          <dgm:chPref val="0"/>
          <dgm:bulletEnabled val="1"/>
        </dgm:presLayoutVars>
      </dgm:prSet>
      <dgm:spPr/>
    </dgm:pt>
    <dgm:pt modelId="{21FE43F2-58A8-4B80-9AAF-DFEA06FCC4EF}" type="pres">
      <dgm:prSet presAssocID="{288885C1-4427-4B21-A0D9-A9A584AB24B0}" presName="desTx" presStyleLbl="alignAccFollowNode1" presStyleIdx="1" presStyleCnt="2" custLinFactNeighborX="446" custLinFactNeighborY="-1017">
        <dgm:presLayoutVars>
          <dgm:bulletEnabled val="1"/>
        </dgm:presLayoutVars>
      </dgm:prSet>
      <dgm:spPr/>
    </dgm:pt>
  </dgm:ptLst>
  <dgm:cxnLst>
    <dgm:cxn modelId="{DDF6AB0A-3123-4659-AC68-CDD22CB82E6D}" type="presOf" srcId="{9A97DA9D-A367-4FEF-B988-FB614339F610}" destId="{8A874700-E1E2-467C-B0E4-D9C0EE81E734}" srcOrd="0" destOrd="2" presId="urn:microsoft.com/office/officeart/2005/8/layout/hList1"/>
    <dgm:cxn modelId="{5815EF1F-04FC-4C91-AE59-E166AFFDECCB}" type="presOf" srcId="{59977C46-4F33-401E-AF80-19F9EFB9B295}" destId="{8C7AE03C-BB5B-4784-973F-ED9C0AB78686}" srcOrd="0" destOrd="0" presId="urn:microsoft.com/office/officeart/2005/8/layout/hList1"/>
    <dgm:cxn modelId="{302A7C60-C1F5-4A2F-861C-1DEA07E71248}" type="presOf" srcId="{0D26EB86-098A-4003-90F5-F666054C3A32}" destId="{21FE43F2-58A8-4B80-9AAF-DFEA06FCC4EF}" srcOrd="0" destOrd="0" presId="urn:microsoft.com/office/officeart/2005/8/layout/hList1"/>
    <dgm:cxn modelId="{2D899F46-DD86-40D0-BECA-BD8F12596C07}" type="presOf" srcId="{1BAD5D9A-5162-4294-9ED7-C59965D50FB5}" destId="{8A874700-E1E2-467C-B0E4-D9C0EE81E734}" srcOrd="0" destOrd="0" presId="urn:microsoft.com/office/officeart/2005/8/layout/hList1"/>
    <dgm:cxn modelId="{9CCFB669-D669-431A-B18A-234CBCC344E9}" srcId="{288885C1-4427-4B21-A0D9-A9A584AB24B0}" destId="{9EF02AB8-ADB0-4ABF-8D19-B0C09CF35FA8}" srcOrd="1" destOrd="0" parTransId="{2594176F-720A-4E33-9D9E-A995C76C7592}" sibTransId="{44909B01-DEFC-4F96-915D-30AD83656749}"/>
    <dgm:cxn modelId="{ED67AC4B-AAED-48FD-94FF-35968190CFE3}" srcId="{288885C1-4427-4B21-A0D9-A9A584AB24B0}" destId="{0D26EB86-098A-4003-90F5-F666054C3A32}" srcOrd="0" destOrd="0" parTransId="{31598C06-5687-437F-9FF4-61D967ED8C71}" sibTransId="{3F85F4D9-FC4D-4B9F-9D2E-4488DFDB1B87}"/>
    <dgm:cxn modelId="{DC2F9B9A-9A42-4C09-A2DC-F018CD37C94D}" type="presOf" srcId="{B76F6FBF-B2E5-4081-B61E-D13F12F08685}" destId="{21FE43F2-58A8-4B80-9AAF-DFEA06FCC4EF}" srcOrd="0" destOrd="2" presId="urn:microsoft.com/office/officeart/2005/8/layout/hList1"/>
    <dgm:cxn modelId="{2181929B-B537-4B6A-ABDB-4B59416956DC}" type="presOf" srcId="{2BD35CD1-9477-4748-AD89-129351BDF503}" destId="{8A874700-E1E2-467C-B0E4-D9C0EE81E734}" srcOrd="0" destOrd="1" presId="urn:microsoft.com/office/officeart/2005/8/layout/hList1"/>
    <dgm:cxn modelId="{ADBE0F9C-EE4B-4973-800E-6C5765A4DA45}" type="presOf" srcId="{18C1A050-2739-44C8-907C-5F13A3700005}" destId="{A0B11D3A-9A70-4447-BDF0-30100A873D1F}" srcOrd="0" destOrd="0" presId="urn:microsoft.com/office/officeart/2005/8/layout/hList1"/>
    <dgm:cxn modelId="{1C292F9F-89ED-4329-B2E4-79EAE1923C2F}" type="presOf" srcId="{288885C1-4427-4B21-A0D9-A9A584AB24B0}" destId="{DC184B9A-0FB1-4A2A-B640-2686FD30E581}" srcOrd="0" destOrd="0" presId="urn:microsoft.com/office/officeart/2005/8/layout/hList1"/>
    <dgm:cxn modelId="{959124AC-B3C4-40E3-B61F-4AF4B7D59A96}" srcId="{288885C1-4427-4B21-A0D9-A9A584AB24B0}" destId="{B76F6FBF-B2E5-4081-B61E-D13F12F08685}" srcOrd="2" destOrd="0" parTransId="{FBFB1999-EAD1-4441-8EDB-A4EDF4857A23}" sibTransId="{D9F9924B-B1A8-4FA9-8D3F-C45CE3E3896D}"/>
    <dgm:cxn modelId="{51BC79B0-7F46-4C43-89D4-8C1E81694C63}" type="presOf" srcId="{9EF02AB8-ADB0-4ABF-8D19-B0C09CF35FA8}" destId="{21FE43F2-58A8-4B80-9AAF-DFEA06FCC4EF}" srcOrd="0" destOrd="1" presId="urn:microsoft.com/office/officeart/2005/8/layout/hList1"/>
    <dgm:cxn modelId="{CBADEBB2-46AC-480D-847F-5B63DE8F6B37}" srcId="{59977C46-4F33-401E-AF80-19F9EFB9B295}" destId="{18C1A050-2739-44C8-907C-5F13A3700005}" srcOrd="0" destOrd="0" parTransId="{79239D76-79A0-4577-A728-04EB80F42BD8}" sibTransId="{4C3A66BF-97E8-4CCD-8420-454CE4078BA5}"/>
    <dgm:cxn modelId="{9F508BB7-0BEE-4D83-802E-9D0448FA4A97}" srcId="{18C1A050-2739-44C8-907C-5F13A3700005}" destId="{9A97DA9D-A367-4FEF-B988-FB614339F610}" srcOrd="2" destOrd="0" parTransId="{149CC4E1-8357-44EE-86BC-37CF02C2A25F}" sibTransId="{98D6CB9C-22DB-4C08-937F-46E025BBC036}"/>
    <dgm:cxn modelId="{AABDCBD7-1F96-490E-B198-5B6AA861FF9C}" srcId="{59977C46-4F33-401E-AF80-19F9EFB9B295}" destId="{288885C1-4427-4B21-A0D9-A9A584AB24B0}" srcOrd="1" destOrd="0" parTransId="{DEC83188-7530-4A86-9FF2-C1C7FC4CA019}" sibTransId="{BA68794A-0B52-4BCE-B711-EB668A680F8A}"/>
    <dgm:cxn modelId="{2FBD8EE5-5604-4850-8E8C-13C370CB1D6A}" srcId="{18C1A050-2739-44C8-907C-5F13A3700005}" destId="{1BAD5D9A-5162-4294-9ED7-C59965D50FB5}" srcOrd="0" destOrd="0" parTransId="{423FB4DC-76D4-4200-9824-4054AD6F0F0E}" sibTransId="{A6E30088-5F7E-4E57-B84C-857C05442645}"/>
    <dgm:cxn modelId="{902507FD-0012-4DBA-8B39-F1975C7A9229}" srcId="{18C1A050-2739-44C8-907C-5F13A3700005}" destId="{2BD35CD1-9477-4748-AD89-129351BDF503}" srcOrd="1" destOrd="0" parTransId="{27A57400-B3A3-4B99-A58E-7FFF948F0A6E}" sibTransId="{AFEFE028-854A-409B-8F01-54904DC1EACF}"/>
    <dgm:cxn modelId="{8F01E5D1-D1B8-4EC2-98B6-8306EA9F810C}" type="presParOf" srcId="{8C7AE03C-BB5B-4784-973F-ED9C0AB78686}" destId="{A112D5C5-1FAE-46B7-8EFE-C36FAC131572}" srcOrd="0" destOrd="0" presId="urn:microsoft.com/office/officeart/2005/8/layout/hList1"/>
    <dgm:cxn modelId="{63432D66-6638-4B36-9A25-5BFFABD20B38}" type="presParOf" srcId="{A112D5C5-1FAE-46B7-8EFE-C36FAC131572}" destId="{A0B11D3A-9A70-4447-BDF0-30100A873D1F}" srcOrd="0" destOrd="0" presId="urn:microsoft.com/office/officeart/2005/8/layout/hList1"/>
    <dgm:cxn modelId="{C3BF5F30-9EB0-4B3D-9E79-E39610BF0BE8}" type="presParOf" srcId="{A112D5C5-1FAE-46B7-8EFE-C36FAC131572}" destId="{8A874700-E1E2-467C-B0E4-D9C0EE81E734}" srcOrd="1" destOrd="0" presId="urn:microsoft.com/office/officeart/2005/8/layout/hList1"/>
    <dgm:cxn modelId="{FC197D51-94B0-47BE-8751-F4ACE28ADAC5}" type="presParOf" srcId="{8C7AE03C-BB5B-4784-973F-ED9C0AB78686}" destId="{A8756939-6312-4E0B-8577-35D6C28AF52F}" srcOrd="1" destOrd="0" presId="urn:microsoft.com/office/officeart/2005/8/layout/hList1"/>
    <dgm:cxn modelId="{6EE23AF9-B3EC-488E-A060-67CF5003B37A}" type="presParOf" srcId="{8C7AE03C-BB5B-4784-973F-ED9C0AB78686}" destId="{011D515B-0EBD-4D32-8FF2-5A67B33FD600}" srcOrd="2" destOrd="0" presId="urn:microsoft.com/office/officeart/2005/8/layout/hList1"/>
    <dgm:cxn modelId="{9C6D3BCC-6725-4E3E-A1D3-A72721AD5D27}" type="presParOf" srcId="{011D515B-0EBD-4D32-8FF2-5A67B33FD600}" destId="{DC184B9A-0FB1-4A2A-B640-2686FD30E581}" srcOrd="0" destOrd="0" presId="urn:microsoft.com/office/officeart/2005/8/layout/hList1"/>
    <dgm:cxn modelId="{09A6DF2E-2F4C-41BD-B144-21BB346FAC10}" type="presParOf" srcId="{011D515B-0EBD-4D32-8FF2-5A67B33FD600}" destId="{21FE43F2-58A8-4B80-9AAF-DFEA06FCC4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9977C46-4F33-401E-AF80-19F9EFB9B29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8C1A050-2739-44C8-907C-5F13A3700005}">
      <dgm:prSet phldrT="[Texte]"/>
      <dgm:spPr/>
      <dgm:t>
        <a:bodyPr/>
        <a:lstStyle/>
        <a:p>
          <a:r>
            <a:rPr lang="fr-FR" dirty="0"/>
            <a:t>Les salariés</a:t>
          </a:r>
        </a:p>
      </dgm:t>
    </dgm:pt>
    <dgm:pt modelId="{79239D76-79A0-4577-A728-04EB80F42BD8}" type="parTrans" cxnId="{CBADEBB2-46AC-480D-847F-5B63DE8F6B37}">
      <dgm:prSet/>
      <dgm:spPr/>
      <dgm:t>
        <a:bodyPr/>
        <a:lstStyle/>
        <a:p>
          <a:endParaRPr lang="fr-FR"/>
        </a:p>
      </dgm:t>
    </dgm:pt>
    <dgm:pt modelId="{4C3A66BF-97E8-4CCD-8420-454CE4078BA5}" type="sibTrans" cxnId="{CBADEBB2-46AC-480D-847F-5B63DE8F6B37}">
      <dgm:prSet/>
      <dgm:spPr/>
      <dgm:t>
        <a:bodyPr/>
        <a:lstStyle/>
        <a:p>
          <a:endParaRPr lang="fr-FR"/>
        </a:p>
      </dgm:t>
    </dgm:pt>
    <dgm:pt modelId="{9A97DA9D-A367-4FEF-B988-FB614339F610}">
      <dgm:prSet phldrT="[Texte]"/>
      <dgm:spPr/>
      <dgm:t>
        <a:bodyPr/>
        <a:lstStyle/>
        <a:p>
          <a:r>
            <a:rPr lang="fr-FR" b="1" dirty="0">
              <a:solidFill>
                <a:schemeClr val="accent1">
                  <a:lumMod val="75000"/>
                </a:schemeClr>
              </a:solidFill>
            </a:rPr>
            <a:t>Tous</a:t>
          </a:r>
          <a:r>
            <a:rPr lang="fr-FR" b="1" baseline="0" dirty="0">
              <a:solidFill>
                <a:schemeClr val="accent1">
                  <a:lumMod val="75000"/>
                </a:schemeClr>
              </a:solidFill>
            </a:rPr>
            <a:t> les salariés de droit privé </a:t>
          </a:r>
          <a:r>
            <a:rPr lang="fr-FR" baseline="0" dirty="0"/>
            <a:t>qu’ils soient à temps plein, temps partiel, répartition pluri-hebdomadaire, temps constant</a:t>
          </a:r>
          <a:endParaRPr lang="fr-FR" dirty="0"/>
        </a:p>
      </dgm:t>
    </dgm:pt>
    <dgm:pt modelId="{149CC4E1-8357-44EE-86BC-37CF02C2A25F}" type="parTrans" cxnId="{9F508BB7-0BEE-4D83-802E-9D0448FA4A97}">
      <dgm:prSet/>
      <dgm:spPr/>
      <dgm:t>
        <a:bodyPr/>
        <a:lstStyle/>
        <a:p>
          <a:endParaRPr lang="fr-FR"/>
        </a:p>
      </dgm:t>
    </dgm:pt>
    <dgm:pt modelId="{98D6CB9C-22DB-4C08-937F-46E025BBC036}" type="sibTrans" cxnId="{9F508BB7-0BEE-4D83-802E-9D0448FA4A97}">
      <dgm:prSet/>
      <dgm:spPr/>
      <dgm:t>
        <a:bodyPr/>
        <a:lstStyle/>
        <a:p>
          <a:endParaRPr lang="fr-FR"/>
        </a:p>
      </dgm:t>
    </dgm:pt>
    <dgm:pt modelId="{288885C1-4427-4B21-A0D9-A9A584AB24B0}">
      <dgm:prSet phldrT="[Texte]"/>
      <dgm:spPr/>
      <dgm:t>
        <a:bodyPr/>
        <a:lstStyle/>
        <a:p>
          <a:r>
            <a:rPr lang="fr-FR" dirty="0"/>
            <a:t>Les employeurs</a:t>
          </a:r>
        </a:p>
      </dgm:t>
    </dgm:pt>
    <dgm:pt modelId="{DEC83188-7530-4A86-9FF2-C1C7FC4CA019}" type="parTrans" cxnId="{AABDCBD7-1F96-490E-B198-5B6AA861FF9C}">
      <dgm:prSet/>
      <dgm:spPr/>
      <dgm:t>
        <a:bodyPr/>
        <a:lstStyle/>
        <a:p>
          <a:endParaRPr lang="fr-FR"/>
        </a:p>
      </dgm:t>
    </dgm:pt>
    <dgm:pt modelId="{BA68794A-0B52-4BCE-B711-EB668A680F8A}" type="sibTrans" cxnId="{AABDCBD7-1F96-490E-B198-5B6AA861FF9C}">
      <dgm:prSet/>
      <dgm:spPr/>
      <dgm:t>
        <a:bodyPr/>
        <a:lstStyle/>
        <a:p>
          <a:endParaRPr lang="fr-FR"/>
        </a:p>
      </dgm:t>
    </dgm:pt>
    <dgm:pt modelId="{0D26EB86-098A-4003-90F5-F666054C3A32}">
      <dgm:prSet phldrT="[Texte]"/>
      <dgm:spPr/>
      <dgm:t>
        <a:bodyPr/>
        <a:lstStyle/>
        <a:p>
          <a:r>
            <a:rPr lang="fr-FR" dirty="0"/>
            <a:t>Tous les OGEC doivent mettre en place cet entretien peu importe l’effectif. </a:t>
          </a:r>
        </a:p>
      </dgm:t>
    </dgm:pt>
    <dgm:pt modelId="{31598C06-5687-437F-9FF4-61D967ED8C71}" type="parTrans" cxnId="{ED67AC4B-AAED-48FD-94FF-35968190CFE3}">
      <dgm:prSet/>
      <dgm:spPr/>
      <dgm:t>
        <a:bodyPr/>
        <a:lstStyle/>
        <a:p>
          <a:endParaRPr lang="fr-FR"/>
        </a:p>
      </dgm:t>
    </dgm:pt>
    <dgm:pt modelId="{3F85F4D9-FC4D-4B9F-9D2E-4488DFDB1B87}" type="sibTrans" cxnId="{ED67AC4B-AAED-48FD-94FF-35968190CFE3}">
      <dgm:prSet/>
      <dgm:spPr/>
      <dgm:t>
        <a:bodyPr/>
        <a:lstStyle/>
        <a:p>
          <a:endParaRPr lang="fr-FR"/>
        </a:p>
      </dgm:t>
    </dgm:pt>
    <dgm:pt modelId="{9EF02AB8-ADB0-4ABF-8D19-B0C09CF35FA8}">
      <dgm:prSet phldrT="[Texte]"/>
      <dgm:spPr/>
      <dgm:t>
        <a:bodyPr/>
        <a:lstStyle/>
        <a:p>
          <a:r>
            <a:rPr lang="fr-FR" dirty="0"/>
            <a:t>La personne qui mène l’entretien est </a:t>
          </a:r>
          <a:r>
            <a:rPr lang="fr-FR" b="1" dirty="0">
              <a:solidFill>
                <a:schemeClr val="accent1">
                  <a:lumMod val="75000"/>
                </a:schemeClr>
              </a:solidFill>
            </a:rPr>
            <a:t>le</a:t>
          </a:r>
          <a:r>
            <a:rPr lang="fr-FR" b="1" dirty="0"/>
            <a:t> </a:t>
          </a:r>
          <a:r>
            <a:rPr lang="fr-FR" b="1" dirty="0">
              <a:solidFill>
                <a:schemeClr val="accent1">
                  <a:lumMod val="75000"/>
                </a:schemeClr>
              </a:solidFill>
            </a:rPr>
            <a:t>chef d’établissement ou le responsable hiérarchique</a:t>
          </a:r>
          <a:r>
            <a:rPr lang="fr-FR" dirty="0">
              <a:solidFill>
                <a:schemeClr val="accent1">
                  <a:lumMod val="75000"/>
                </a:schemeClr>
              </a:solidFill>
            </a:rPr>
            <a:t>.</a:t>
          </a:r>
        </a:p>
      </dgm:t>
    </dgm:pt>
    <dgm:pt modelId="{2594176F-720A-4E33-9D9E-A995C76C7592}" type="parTrans" cxnId="{9CCFB669-D669-431A-B18A-234CBCC344E9}">
      <dgm:prSet/>
      <dgm:spPr/>
      <dgm:t>
        <a:bodyPr/>
        <a:lstStyle/>
        <a:p>
          <a:endParaRPr lang="fr-FR"/>
        </a:p>
      </dgm:t>
    </dgm:pt>
    <dgm:pt modelId="{44909B01-DEFC-4F96-915D-30AD83656749}" type="sibTrans" cxnId="{9CCFB669-D669-431A-B18A-234CBCC344E9}">
      <dgm:prSet/>
      <dgm:spPr/>
      <dgm:t>
        <a:bodyPr/>
        <a:lstStyle/>
        <a:p>
          <a:endParaRPr lang="fr-FR"/>
        </a:p>
      </dgm:t>
    </dgm:pt>
    <dgm:pt modelId="{84268897-3CCC-4063-8674-F848B0FF2806}">
      <dgm:prSet phldrT="[Texte]"/>
      <dgm:spPr/>
      <dgm:t>
        <a:bodyPr/>
        <a:lstStyle/>
        <a:p>
          <a:endParaRPr lang="fr-FR" dirty="0"/>
        </a:p>
      </dgm:t>
    </dgm:pt>
    <dgm:pt modelId="{2D10DFD4-B7F9-4E07-BF09-D20747E5961D}" type="parTrans" cxnId="{7A97FB31-F14E-4431-AD56-C67193338492}">
      <dgm:prSet/>
      <dgm:spPr/>
      <dgm:t>
        <a:bodyPr/>
        <a:lstStyle/>
        <a:p>
          <a:endParaRPr lang="fr-FR"/>
        </a:p>
      </dgm:t>
    </dgm:pt>
    <dgm:pt modelId="{C8213FC5-C49D-4ACD-BC2C-FDD3E3D2295E}" type="sibTrans" cxnId="{7A97FB31-F14E-4431-AD56-C67193338492}">
      <dgm:prSet/>
      <dgm:spPr/>
      <dgm:t>
        <a:bodyPr/>
        <a:lstStyle/>
        <a:p>
          <a:endParaRPr lang="fr-FR"/>
        </a:p>
      </dgm:t>
    </dgm:pt>
    <dgm:pt modelId="{4A1943AD-856B-4677-8FC0-B38F3488E91C}">
      <dgm:prSet phldrT="[Texte]"/>
      <dgm:spPr/>
      <dgm:t>
        <a:bodyPr/>
        <a:lstStyle/>
        <a:p>
          <a:endParaRPr lang="fr-FR" dirty="0"/>
        </a:p>
      </dgm:t>
    </dgm:pt>
    <dgm:pt modelId="{E227F152-D0BF-4BC8-BA32-E4720CD3E94D}" type="parTrans" cxnId="{20A0C451-5C63-4619-B37D-2FCC3E9C6779}">
      <dgm:prSet/>
      <dgm:spPr/>
      <dgm:t>
        <a:bodyPr/>
        <a:lstStyle/>
        <a:p>
          <a:endParaRPr lang="fr-FR"/>
        </a:p>
      </dgm:t>
    </dgm:pt>
    <dgm:pt modelId="{A046A3D8-9A08-488E-9D53-C097EF748ECB}" type="sibTrans" cxnId="{20A0C451-5C63-4619-B37D-2FCC3E9C6779}">
      <dgm:prSet/>
      <dgm:spPr/>
      <dgm:t>
        <a:bodyPr/>
        <a:lstStyle/>
        <a:p>
          <a:endParaRPr lang="fr-FR"/>
        </a:p>
      </dgm:t>
    </dgm:pt>
    <dgm:pt modelId="{91486990-5F72-46E0-9A48-85AD5D6758DD}">
      <dgm:prSet phldrT="[Texte]"/>
      <dgm:spPr/>
      <dgm:t>
        <a:bodyPr/>
        <a:lstStyle/>
        <a:p>
          <a:r>
            <a:rPr lang="fr-FR" dirty="0"/>
            <a:t>Les salariés en cumul d’emplois sont aussi concernés </a:t>
          </a:r>
        </a:p>
      </dgm:t>
    </dgm:pt>
    <dgm:pt modelId="{575D3EA0-26C5-4AD8-B3D0-831B0CB3D17B}" type="parTrans" cxnId="{4298781C-73A6-4F3F-A4FC-66E8C4E74981}">
      <dgm:prSet/>
      <dgm:spPr/>
      <dgm:t>
        <a:bodyPr/>
        <a:lstStyle/>
        <a:p>
          <a:endParaRPr lang="fr-FR"/>
        </a:p>
      </dgm:t>
    </dgm:pt>
    <dgm:pt modelId="{8519F9D8-2993-49F4-8634-0D4AAC320162}" type="sibTrans" cxnId="{4298781C-73A6-4F3F-A4FC-66E8C4E74981}">
      <dgm:prSet/>
      <dgm:spPr/>
      <dgm:t>
        <a:bodyPr/>
        <a:lstStyle/>
        <a:p>
          <a:endParaRPr lang="fr-FR"/>
        </a:p>
      </dgm:t>
    </dgm:pt>
    <dgm:pt modelId="{636FAA85-9B22-432E-B484-9C6225C8B7BE}">
      <dgm:prSet phldrT="[Texte]"/>
      <dgm:spPr/>
      <dgm:t>
        <a:bodyPr/>
        <a:lstStyle/>
        <a:p>
          <a:r>
            <a:rPr lang="fr-FR" dirty="0"/>
            <a:t>Exception : les chefs d’établissement, les enseignants de classes hors contrat, les DDFPT, les stagiaires.</a:t>
          </a:r>
        </a:p>
      </dgm:t>
    </dgm:pt>
    <dgm:pt modelId="{CDBD9849-1930-4D4E-A8FD-4DF00A94F7EB}" type="parTrans" cxnId="{2E4C95D0-C8E7-40DD-8D64-3A95708D0DB5}">
      <dgm:prSet/>
      <dgm:spPr/>
      <dgm:t>
        <a:bodyPr/>
        <a:lstStyle/>
        <a:p>
          <a:endParaRPr lang="fr-FR"/>
        </a:p>
      </dgm:t>
    </dgm:pt>
    <dgm:pt modelId="{C2569567-236B-4F18-A019-BAC9794E3C5C}" type="sibTrans" cxnId="{2E4C95D0-C8E7-40DD-8D64-3A95708D0DB5}">
      <dgm:prSet/>
      <dgm:spPr/>
      <dgm:t>
        <a:bodyPr/>
        <a:lstStyle/>
        <a:p>
          <a:endParaRPr lang="fr-FR"/>
        </a:p>
      </dgm:t>
    </dgm:pt>
    <dgm:pt modelId="{0EA3D711-579B-4405-BD61-CE1419FB12C0}">
      <dgm:prSet phldrT="[Texte]"/>
      <dgm:spPr/>
      <dgm:t>
        <a:bodyPr/>
        <a:lstStyle/>
        <a:p>
          <a:endParaRPr lang="fr-FR" dirty="0"/>
        </a:p>
      </dgm:t>
    </dgm:pt>
    <dgm:pt modelId="{6F5E7B00-4F2B-4F5F-A6DD-E74A08C6F401}" type="parTrans" cxnId="{FC44A576-FD95-475C-B320-59392A022383}">
      <dgm:prSet/>
      <dgm:spPr/>
      <dgm:t>
        <a:bodyPr/>
        <a:lstStyle/>
        <a:p>
          <a:endParaRPr lang="fr-FR"/>
        </a:p>
      </dgm:t>
    </dgm:pt>
    <dgm:pt modelId="{7206C20C-B5C3-454B-9E64-8C82B9C898D3}" type="sibTrans" cxnId="{FC44A576-FD95-475C-B320-59392A022383}">
      <dgm:prSet/>
      <dgm:spPr/>
      <dgm:t>
        <a:bodyPr/>
        <a:lstStyle/>
        <a:p>
          <a:endParaRPr lang="fr-FR"/>
        </a:p>
      </dgm:t>
    </dgm:pt>
    <dgm:pt modelId="{13275FC3-4CBE-4EAE-B110-B55B1F53A879}">
      <dgm:prSet phldrT="[Texte]"/>
      <dgm:spPr/>
      <dgm:t>
        <a:bodyPr/>
        <a:lstStyle/>
        <a:p>
          <a:endParaRPr lang="fr-FR" dirty="0"/>
        </a:p>
      </dgm:t>
    </dgm:pt>
    <dgm:pt modelId="{4C8937E8-2BCB-48A6-9074-5720BA730DA7}" type="parTrans" cxnId="{AA25D1C9-0B41-4B8E-8578-FF2F460AA4DC}">
      <dgm:prSet/>
      <dgm:spPr/>
      <dgm:t>
        <a:bodyPr/>
        <a:lstStyle/>
        <a:p>
          <a:endParaRPr lang="fr-FR"/>
        </a:p>
      </dgm:t>
    </dgm:pt>
    <dgm:pt modelId="{83E61997-E305-479A-997E-468AEB7ACABB}" type="sibTrans" cxnId="{AA25D1C9-0B41-4B8E-8578-FF2F460AA4DC}">
      <dgm:prSet/>
      <dgm:spPr/>
      <dgm:t>
        <a:bodyPr/>
        <a:lstStyle/>
        <a:p>
          <a:endParaRPr lang="fr-FR"/>
        </a:p>
      </dgm:t>
    </dgm:pt>
    <dgm:pt modelId="{B1D88CC4-267B-44F4-BC46-EB139B438D90}">
      <dgm:prSet phldrT="[Texte]"/>
      <dgm:spPr/>
      <dgm:t>
        <a:bodyPr/>
        <a:lstStyle/>
        <a:p>
          <a:endParaRPr lang="fr-FR" dirty="0"/>
        </a:p>
      </dgm:t>
    </dgm:pt>
    <dgm:pt modelId="{358F8A47-3A8A-4570-85A1-EDF7D39C028D}" type="parTrans" cxnId="{801E028E-38B0-4F27-BF8B-7B6FCE43F9D0}">
      <dgm:prSet/>
      <dgm:spPr/>
      <dgm:t>
        <a:bodyPr/>
        <a:lstStyle/>
        <a:p>
          <a:endParaRPr lang="fr-FR"/>
        </a:p>
      </dgm:t>
    </dgm:pt>
    <dgm:pt modelId="{F9085D4B-ECC1-48B3-A753-3A8A4D389F02}" type="sibTrans" cxnId="{801E028E-38B0-4F27-BF8B-7B6FCE43F9D0}">
      <dgm:prSet/>
      <dgm:spPr/>
      <dgm:t>
        <a:bodyPr/>
        <a:lstStyle/>
        <a:p>
          <a:endParaRPr lang="fr-FR"/>
        </a:p>
      </dgm:t>
    </dgm:pt>
    <dgm:pt modelId="{C2E43223-BE8C-40C3-AA6E-B97283DA3BDC}">
      <dgm:prSet phldrT="[Texte]"/>
      <dgm:spPr/>
      <dgm:t>
        <a:bodyPr/>
        <a:lstStyle/>
        <a:p>
          <a:endParaRPr lang="fr-FR" dirty="0"/>
        </a:p>
      </dgm:t>
    </dgm:pt>
    <dgm:pt modelId="{7F19A6B5-BEEB-4C01-8D89-D7432EEA47B9}" type="parTrans" cxnId="{2D63C9C1-A647-4DF8-800B-6B1D14378821}">
      <dgm:prSet/>
      <dgm:spPr/>
      <dgm:t>
        <a:bodyPr/>
        <a:lstStyle/>
        <a:p>
          <a:endParaRPr lang="fr-FR"/>
        </a:p>
      </dgm:t>
    </dgm:pt>
    <dgm:pt modelId="{A5B9EAEF-60CE-4B52-9484-57A0C318A66D}" type="sibTrans" cxnId="{2D63C9C1-A647-4DF8-800B-6B1D14378821}">
      <dgm:prSet/>
      <dgm:spPr/>
      <dgm:t>
        <a:bodyPr/>
        <a:lstStyle/>
        <a:p>
          <a:endParaRPr lang="fr-FR"/>
        </a:p>
      </dgm:t>
    </dgm:pt>
    <dgm:pt modelId="{8C7AE03C-BB5B-4784-973F-ED9C0AB78686}" type="pres">
      <dgm:prSet presAssocID="{59977C46-4F33-401E-AF80-19F9EFB9B295}" presName="Name0" presStyleCnt="0">
        <dgm:presLayoutVars>
          <dgm:dir/>
          <dgm:animLvl val="lvl"/>
          <dgm:resizeHandles val="exact"/>
        </dgm:presLayoutVars>
      </dgm:prSet>
      <dgm:spPr/>
    </dgm:pt>
    <dgm:pt modelId="{A112D5C5-1FAE-46B7-8EFE-C36FAC131572}" type="pres">
      <dgm:prSet presAssocID="{18C1A050-2739-44C8-907C-5F13A3700005}" presName="composite" presStyleCnt="0"/>
      <dgm:spPr/>
    </dgm:pt>
    <dgm:pt modelId="{A0B11D3A-9A70-4447-BDF0-30100A873D1F}" type="pres">
      <dgm:prSet presAssocID="{18C1A050-2739-44C8-907C-5F13A3700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A874700-E1E2-467C-B0E4-D9C0EE81E734}" type="pres">
      <dgm:prSet presAssocID="{18C1A050-2739-44C8-907C-5F13A3700005}" presName="desTx" presStyleLbl="alignAccFollowNode1" presStyleIdx="0" presStyleCnt="2" custLinFactNeighborY="-1724">
        <dgm:presLayoutVars>
          <dgm:bulletEnabled val="1"/>
        </dgm:presLayoutVars>
      </dgm:prSet>
      <dgm:spPr/>
    </dgm:pt>
    <dgm:pt modelId="{A8756939-6312-4E0B-8577-35D6C28AF52F}" type="pres">
      <dgm:prSet presAssocID="{4C3A66BF-97E8-4CCD-8420-454CE4078BA5}" presName="space" presStyleCnt="0"/>
      <dgm:spPr/>
    </dgm:pt>
    <dgm:pt modelId="{011D515B-0EBD-4D32-8FF2-5A67B33FD600}" type="pres">
      <dgm:prSet presAssocID="{288885C1-4427-4B21-A0D9-A9A584AB24B0}" presName="composite" presStyleCnt="0"/>
      <dgm:spPr/>
    </dgm:pt>
    <dgm:pt modelId="{DC184B9A-0FB1-4A2A-B640-2686FD30E581}" type="pres">
      <dgm:prSet presAssocID="{288885C1-4427-4B21-A0D9-A9A584AB24B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1FE43F2-58A8-4B80-9AAF-DFEA06FCC4EF}" type="pres">
      <dgm:prSet presAssocID="{288885C1-4427-4B21-A0D9-A9A584AB24B0}" presName="desTx" presStyleLbl="alignAccFollowNode1" presStyleIdx="1" presStyleCnt="2" custLinFactNeighborX="446" custLinFactNeighborY="-1017">
        <dgm:presLayoutVars>
          <dgm:bulletEnabled val="1"/>
        </dgm:presLayoutVars>
      </dgm:prSet>
      <dgm:spPr/>
    </dgm:pt>
  </dgm:ptLst>
  <dgm:cxnLst>
    <dgm:cxn modelId="{DDF6AB0A-3123-4659-AC68-CDD22CB82E6D}" type="presOf" srcId="{9A97DA9D-A367-4FEF-B988-FB614339F610}" destId="{8A874700-E1E2-467C-B0E4-D9C0EE81E734}" srcOrd="0" destOrd="0" presId="urn:microsoft.com/office/officeart/2005/8/layout/hList1"/>
    <dgm:cxn modelId="{B93ECB13-C3DF-4931-A922-F0F9183E4BEA}" type="presOf" srcId="{0EA3D711-579B-4405-BD61-CE1419FB12C0}" destId="{8A874700-E1E2-467C-B0E4-D9C0EE81E734}" srcOrd="0" destOrd="3" presId="urn:microsoft.com/office/officeart/2005/8/layout/hList1"/>
    <dgm:cxn modelId="{4298781C-73A6-4F3F-A4FC-66E8C4E74981}" srcId="{18C1A050-2739-44C8-907C-5F13A3700005}" destId="{91486990-5F72-46E0-9A48-85AD5D6758DD}" srcOrd="2" destOrd="0" parTransId="{575D3EA0-26C5-4AD8-B3D0-831B0CB3D17B}" sibTransId="{8519F9D8-2993-49F4-8634-0D4AAC320162}"/>
    <dgm:cxn modelId="{5815EF1F-04FC-4C91-AE59-E166AFFDECCB}" type="presOf" srcId="{59977C46-4F33-401E-AF80-19F9EFB9B295}" destId="{8C7AE03C-BB5B-4784-973F-ED9C0AB78686}" srcOrd="0" destOrd="0" presId="urn:microsoft.com/office/officeart/2005/8/layout/hList1"/>
    <dgm:cxn modelId="{13308824-75F4-4950-89F1-6E8A334D2523}" type="presOf" srcId="{91486990-5F72-46E0-9A48-85AD5D6758DD}" destId="{8A874700-E1E2-467C-B0E4-D9C0EE81E734}" srcOrd="0" destOrd="2" presId="urn:microsoft.com/office/officeart/2005/8/layout/hList1"/>
    <dgm:cxn modelId="{582BDD28-F954-4F2C-AA6D-8745E07AC10B}" type="presOf" srcId="{B1D88CC4-267B-44F4-BC46-EB139B438D90}" destId="{21FE43F2-58A8-4B80-9AAF-DFEA06FCC4EF}" srcOrd="0" destOrd="2" presId="urn:microsoft.com/office/officeart/2005/8/layout/hList1"/>
    <dgm:cxn modelId="{7A97FB31-F14E-4431-AD56-C67193338492}" srcId="{18C1A050-2739-44C8-907C-5F13A3700005}" destId="{84268897-3CCC-4063-8674-F848B0FF2806}" srcOrd="6" destOrd="0" parTransId="{2D10DFD4-B7F9-4E07-BF09-D20747E5961D}" sibTransId="{C8213FC5-C49D-4ACD-BC2C-FDD3E3D2295E}"/>
    <dgm:cxn modelId="{C0C68137-38E5-4BC2-95B4-5F8904164411}" type="presOf" srcId="{13275FC3-4CBE-4EAE-B110-B55B1F53A879}" destId="{8A874700-E1E2-467C-B0E4-D9C0EE81E734}" srcOrd="0" destOrd="1" presId="urn:microsoft.com/office/officeart/2005/8/layout/hList1"/>
    <dgm:cxn modelId="{302A7C60-C1F5-4A2F-861C-1DEA07E71248}" type="presOf" srcId="{0D26EB86-098A-4003-90F5-F666054C3A32}" destId="{21FE43F2-58A8-4B80-9AAF-DFEA06FCC4EF}" srcOrd="0" destOrd="0" presId="urn:microsoft.com/office/officeart/2005/8/layout/hList1"/>
    <dgm:cxn modelId="{47A5A541-163C-4BCB-9BA2-7C2B4E84BEB4}" type="presOf" srcId="{636FAA85-9B22-432E-B484-9C6225C8B7BE}" destId="{8A874700-E1E2-467C-B0E4-D9C0EE81E734}" srcOrd="0" destOrd="4" presId="urn:microsoft.com/office/officeart/2005/8/layout/hList1"/>
    <dgm:cxn modelId="{9CCFB669-D669-431A-B18A-234CBCC344E9}" srcId="{288885C1-4427-4B21-A0D9-A9A584AB24B0}" destId="{9EF02AB8-ADB0-4ABF-8D19-B0C09CF35FA8}" srcOrd="3" destOrd="0" parTransId="{2594176F-720A-4E33-9D9E-A995C76C7592}" sibTransId="{44909B01-DEFC-4F96-915D-30AD83656749}"/>
    <dgm:cxn modelId="{ED67AC4B-AAED-48FD-94FF-35968190CFE3}" srcId="{288885C1-4427-4B21-A0D9-A9A584AB24B0}" destId="{0D26EB86-098A-4003-90F5-F666054C3A32}" srcOrd="0" destOrd="0" parTransId="{31598C06-5687-437F-9FF4-61D967ED8C71}" sibTransId="{3F85F4D9-FC4D-4B9F-9D2E-4488DFDB1B87}"/>
    <dgm:cxn modelId="{20A0C451-5C63-4619-B37D-2FCC3E9C6779}" srcId="{18C1A050-2739-44C8-907C-5F13A3700005}" destId="{4A1943AD-856B-4677-8FC0-B38F3488E91C}" srcOrd="5" destOrd="0" parTransId="{E227F152-D0BF-4BC8-BA32-E4720CD3E94D}" sibTransId="{A046A3D8-9A08-488E-9D53-C097EF748ECB}"/>
    <dgm:cxn modelId="{FC44A576-FD95-475C-B320-59392A022383}" srcId="{18C1A050-2739-44C8-907C-5F13A3700005}" destId="{0EA3D711-579B-4405-BD61-CE1419FB12C0}" srcOrd="3" destOrd="0" parTransId="{6F5E7B00-4F2B-4F5F-A6DD-E74A08C6F401}" sibTransId="{7206C20C-B5C3-454B-9E64-8C82B9C898D3}"/>
    <dgm:cxn modelId="{801E028E-38B0-4F27-BF8B-7B6FCE43F9D0}" srcId="{288885C1-4427-4B21-A0D9-A9A584AB24B0}" destId="{B1D88CC4-267B-44F4-BC46-EB139B438D90}" srcOrd="2" destOrd="0" parTransId="{358F8A47-3A8A-4570-85A1-EDF7D39C028D}" sibTransId="{F9085D4B-ECC1-48B3-A753-3A8A4D389F02}"/>
    <dgm:cxn modelId="{ADBE0F9C-EE4B-4973-800E-6C5765A4DA45}" type="presOf" srcId="{18C1A050-2739-44C8-907C-5F13A3700005}" destId="{A0B11D3A-9A70-4447-BDF0-30100A873D1F}" srcOrd="0" destOrd="0" presId="urn:microsoft.com/office/officeart/2005/8/layout/hList1"/>
    <dgm:cxn modelId="{1C292F9F-89ED-4329-B2E4-79EAE1923C2F}" type="presOf" srcId="{288885C1-4427-4B21-A0D9-A9A584AB24B0}" destId="{DC184B9A-0FB1-4A2A-B640-2686FD30E581}" srcOrd="0" destOrd="0" presId="urn:microsoft.com/office/officeart/2005/8/layout/hList1"/>
    <dgm:cxn modelId="{51BC79B0-7F46-4C43-89D4-8C1E81694C63}" type="presOf" srcId="{9EF02AB8-ADB0-4ABF-8D19-B0C09CF35FA8}" destId="{21FE43F2-58A8-4B80-9AAF-DFEA06FCC4EF}" srcOrd="0" destOrd="3" presId="urn:microsoft.com/office/officeart/2005/8/layout/hList1"/>
    <dgm:cxn modelId="{CBADEBB2-46AC-480D-847F-5B63DE8F6B37}" srcId="{59977C46-4F33-401E-AF80-19F9EFB9B295}" destId="{18C1A050-2739-44C8-907C-5F13A3700005}" srcOrd="0" destOrd="0" parTransId="{79239D76-79A0-4577-A728-04EB80F42BD8}" sibTransId="{4C3A66BF-97E8-4CCD-8420-454CE4078BA5}"/>
    <dgm:cxn modelId="{A04C2AB6-7099-4FE3-B1EE-C9117364CBAE}" type="presOf" srcId="{C2E43223-BE8C-40C3-AA6E-B97283DA3BDC}" destId="{21FE43F2-58A8-4B80-9AAF-DFEA06FCC4EF}" srcOrd="0" destOrd="1" presId="urn:microsoft.com/office/officeart/2005/8/layout/hList1"/>
    <dgm:cxn modelId="{9F508BB7-0BEE-4D83-802E-9D0448FA4A97}" srcId="{18C1A050-2739-44C8-907C-5F13A3700005}" destId="{9A97DA9D-A367-4FEF-B988-FB614339F610}" srcOrd="0" destOrd="0" parTransId="{149CC4E1-8357-44EE-86BC-37CF02C2A25F}" sibTransId="{98D6CB9C-22DB-4C08-937F-46E025BBC036}"/>
    <dgm:cxn modelId="{43BF06B8-0B82-4387-ADED-180C8BF4DE67}" type="presOf" srcId="{4A1943AD-856B-4677-8FC0-B38F3488E91C}" destId="{8A874700-E1E2-467C-B0E4-D9C0EE81E734}" srcOrd="0" destOrd="5" presId="urn:microsoft.com/office/officeart/2005/8/layout/hList1"/>
    <dgm:cxn modelId="{2D63C9C1-A647-4DF8-800B-6B1D14378821}" srcId="{288885C1-4427-4B21-A0D9-A9A584AB24B0}" destId="{C2E43223-BE8C-40C3-AA6E-B97283DA3BDC}" srcOrd="1" destOrd="0" parTransId="{7F19A6B5-BEEB-4C01-8D89-D7432EEA47B9}" sibTransId="{A5B9EAEF-60CE-4B52-9484-57A0C318A66D}"/>
    <dgm:cxn modelId="{AA25D1C9-0B41-4B8E-8578-FF2F460AA4DC}" srcId="{18C1A050-2739-44C8-907C-5F13A3700005}" destId="{13275FC3-4CBE-4EAE-B110-B55B1F53A879}" srcOrd="1" destOrd="0" parTransId="{4C8937E8-2BCB-48A6-9074-5720BA730DA7}" sibTransId="{83E61997-E305-479A-997E-468AEB7ACABB}"/>
    <dgm:cxn modelId="{EBC653CC-93B5-44DE-9A74-4F277DD3A422}" type="presOf" srcId="{84268897-3CCC-4063-8674-F848B0FF2806}" destId="{8A874700-E1E2-467C-B0E4-D9C0EE81E734}" srcOrd="0" destOrd="6" presId="urn:microsoft.com/office/officeart/2005/8/layout/hList1"/>
    <dgm:cxn modelId="{2E4C95D0-C8E7-40DD-8D64-3A95708D0DB5}" srcId="{18C1A050-2739-44C8-907C-5F13A3700005}" destId="{636FAA85-9B22-432E-B484-9C6225C8B7BE}" srcOrd="4" destOrd="0" parTransId="{CDBD9849-1930-4D4E-A8FD-4DF00A94F7EB}" sibTransId="{C2569567-236B-4F18-A019-BAC9794E3C5C}"/>
    <dgm:cxn modelId="{AABDCBD7-1F96-490E-B198-5B6AA861FF9C}" srcId="{59977C46-4F33-401E-AF80-19F9EFB9B295}" destId="{288885C1-4427-4B21-A0D9-A9A584AB24B0}" srcOrd="1" destOrd="0" parTransId="{DEC83188-7530-4A86-9FF2-C1C7FC4CA019}" sibTransId="{BA68794A-0B52-4BCE-B711-EB668A680F8A}"/>
    <dgm:cxn modelId="{8F01E5D1-D1B8-4EC2-98B6-8306EA9F810C}" type="presParOf" srcId="{8C7AE03C-BB5B-4784-973F-ED9C0AB78686}" destId="{A112D5C5-1FAE-46B7-8EFE-C36FAC131572}" srcOrd="0" destOrd="0" presId="urn:microsoft.com/office/officeart/2005/8/layout/hList1"/>
    <dgm:cxn modelId="{63432D66-6638-4B36-9A25-5BFFABD20B38}" type="presParOf" srcId="{A112D5C5-1FAE-46B7-8EFE-C36FAC131572}" destId="{A0B11D3A-9A70-4447-BDF0-30100A873D1F}" srcOrd="0" destOrd="0" presId="urn:microsoft.com/office/officeart/2005/8/layout/hList1"/>
    <dgm:cxn modelId="{C3BF5F30-9EB0-4B3D-9E79-E39610BF0BE8}" type="presParOf" srcId="{A112D5C5-1FAE-46B7-8EFE-C36FAC131572}" destId="{8A874700-E1E2-467C-B0E4-D9C0EE81E734}" srcOrd="1" destOrd="0" presId="urn:microsoft.com/office/officeart/2005/8/layout/hList1"/>
    <dgm:cxn modelId="{FC197D51-94B0-47BE-8751-F4ACE28ADAC5}" type="presParOf" srcId="{8C7AE03C-BB5B-4784-973F-ED9C0AB78686}" destId="{A8756939-6312-4E0B-8577-35D6C28AF52F}" srcOrd="1" destOrd="0" presId="urn:microsoft.com/office/officeart/2005/8/layout/hList1"/>
    <dgm:cxn modelId="{6EE23AF9-B3EC-488E-A060-67CF5003B37A}" type="presParOf" srcId="{8C7AE03C-BB5B-4784-973F-ED9C0AB78686}" destId="{011D515B-0EBD-4D32-8FF2-5A67B33FD600}" srcOrd="2" destOrd="0" presId="urn:microsoft.com/office/officeart/2005/8/layout/hList1"/>
    <dgm:cxn modelId="{9C6D3BCC-6725-4E3E-A1D3-A72721AD5D27}" type="presParOf" srcId="{011D515B-0EBD-4D32-8FF2-5A67B33FD600}" destId="{DC184B9A-0FB1-4A2A-B640-2686FD30E581}" srcOrd="0" destOrd="0" presId="urn:microsoft.com/office/officeart/2005/8/layout/hList1"/>
    <dgm:cxn modelId="{09A6DF2E-2F4C-41BD-B144-21BB346FAC10}" type="presParOf" srcId="{011D515B-0EBD-4D32-8FF2-5A67B33FD600}" destId="{21FE43F2-58A8-4B80-9AAF-DFEA06FCC4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3843281-B78E-43FA-B173-930598D3CAEB}" type="doc">
      <dgm:prSet loTypeId="urn:microsoft.com/office/officeart/2005/8/layout/chevron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6E817FF7-4043-4A44-A014-668DC0E93483}">
      <dgm:prSet phldrT="[Texte]"/>
      <dgm:spPr/>
      <dgm:t>
        <a:bodyPr/>
        <a:lstStyle/>
        <a:p>
          <a:r>
            <a:rPr lang="fr-FR" b="1" dirty="0"/>
            <a:t>Regrouper les documents utiles suffisamment en avance</a:t>
          </a:r>
        </a:p>
      </dgm:t>
    </dgm:pt>
    <dgm:pt modelId="{68812C64-DD93-4A03-961F-BD2BA8F965A9}" type="parTrans" cxnId="{E919A610-A376-4A41-BAF8-2824BD884A0B}">
      <dgm:prSet/>
      <dgm:spPr/>
      <dgm:t>
        <a:bodyPr/>
        <a:lstStyle/>
        <a:p>
          <a:endParaRPr lang="fr-FR"/>
        </a:p>
      </dgm:t>
    </dgm:pt>
    <dgm:pt modelId="{9D139B81-33CA-4465-8ED3-84117A2717CC}" type="sibTrans" cxnId="{E919A610-A376-4A41-BAF8-2824BD884A0B}">
      <dgm:prSet/>
      <dgm:spPr/>
      <dgm:t>
        <a:bodyPr/>
        <a:lstStyle/>
        <a:p>
          <a:endParaRPr lang="fr-FR"/>
        </a:p>
      </dgm:t>
    </dgm:pt>
    <dgm:pt modelId="{31A977F5-6BDA-4090-8DB9-2957F80B85E8}">
      <dgm:prSet phldrT="[Texte]"/>
      <dgm:spPr/>
      <dgm:t>
        <a:bodyPr/>
        <a:lstStyle/>
        <a:p>
          <a:r>
            <a:rPr lang="fr-FR" b="0" dirty="0"/>
            <a:t>Primordial pour échanger sur la classification et reprendre les éléments de reconnaissance dont le salarié a bénéficié sur les 3 années précédentes</a:t>
          </a:r>
        </a:p>
      </dgm:t>
    </dgm:pt>
    <dgm:pt modelId="{862AFEE2-8B33-49A9-A497-34718D974C51}" type="parTrans" cxnId="{96339A0E-4DE3-4077-AE1E-43C158A98BE5}">
      <dgm:prSet/>
      <dgm:spPr/>
      <dgm:t>
        <a:bodyPr/>
        <a:lstStyle/>
        <a:p>
          <a:endParaRPr lang="fr-FR"/>
        </a:p>
      </dgm:t>
    </dgm:pt>
    <dgm:pt modelId="{BB9F6A29-3A4B-4E31-AF46-64275CA32D9B}" type="sibTrans" cxnId="{96339A0E-4DE3-4077-AE1E-43C158A98BE5}">
      <dgm:prSet/>
      <dgm:spPr/>
      <dgm:t>
        <a:bodyPr/>
        <a:lstStyle/>
        <a:p>
          <a:endParaRPr lang="fr-FR"/>
        </a:p>
      </dgm:t>
    </dgm:pt>
    <dgm:pt modelId="{660212A8-387F-4F60-A68D-EBF64B88495A}">
      <dgm:prSet phldrT="[Texte]"/>
      <dgm:spPr/>
      <dgm:t>
        <a:bodyPr/>
        <a:lstStyle/>
        <a:p>
          <a:r>
            <a:rPr lang="fr-FR" dirty="0"/>
            <a:t>Exemples : contrat de travail, fiche de classification, fiche de poste, différents avenants au contrat, planning, les engagements réciproques, les comptes-rendus d’entretiens d’activité et tout élément d’échange avec le salarié.  </a:t>
          </a:r>
        </a:p>
      </dgm:t>
    </dgm:pt>
    <dgm:pt modelId="{FE450D7A-77CB-4938-BC59-AB4ADAC2D5E7}" type="parTrans" cxnId="{AB03C87F-4111-4F3C-9F1D-55015BC48158}">
      <dgm:prSet/>
      <dgm:spPr/>
      <dgm:t>
        <a:bodyPr/>
        <a:lstStyle/>
        <a:p>
          <a:endParaRPr lang="fr-FR"/>
        </a:p>
      </dgm:t>
    </dgm:pt>
    <dgm:pt modelId="{33647EDF-4F09-49AE-86A0-CA9AFECCB45A}" type="sibTrans" cxnId="{AB03C87F-4111-4F3C-9F1D-55015BC48158}">
      <dgm:prSet/>
      <dgm:spPr/>
      <dgm:t>
        <a:bodyPr/>
        <a:lstStyle/>
        <a:p>
          <a:endParaRPr lang="fr-FR"/>
        </a:p>
      </dgm:t>
    </dgm:pt>
    <dgm:pt modelId="{870F557B-0A4D-4088-98A3-54470E6A2991}">
      <dgm:prSet phldrT="[Texte]"/>
      <dgm:spPr/>
      <dgm:t>
        <a:bodyPr/>
        <a:lstStyle/>
        <a:p>
          <a:r>
            <a:rPr lang="fr-FR" b="1" dirty="0"/>
            <a:t>S’approprier ces documents </a:t>
          </a:r>
        </a:p>
      </dgm:t>
    </dgm:pt>
    <dgm:pt modelId="{B742E265-8660-4034-9740-69CF116B9E1F}" type="parTrans" cxnId="{CD9DE624-87F7-4CD3-BB71-4ABF7DCEFBDD}">
      <dgm:prSet/>
      <dgm:spPr/>
      <dgm:t>
        <a:bodyPr/>
        <a:lstStyle/>
        <a:p>
          <a:endParaRPr lang="fr-FR"/>
        </a:p>
      </dgm:t>
    </dgm:pt>
    <dgm:pt modelId="{AFA76F03-4A35-4F7C-95A1-C332B3E070EC}" type="sibTrans" cxnId="{CD9DE624-87F7-4CD3-BB71-4ABF7DCEFBDD}">
      <dgm:prSet/>
      <dgm:spPr/>
      <dgm:t>
        <a:bodyPr/>
        <a:lstStyle/>
        <a:p>
          <a:endParaRPr lang="fr-FR"/>
        </a:p>
      </dgm:t>
    </dgm:pt>
    <dgm:pt modelId="{F57DB518-DBFC-4C43-B928-228E92406C0A}">
      <dgm:prSet phldrT="[Texte]"/>
      <dgm:spPr/>
      <dgm:t>
        <a:bodyPr/>
        <a:lstStyle/>
        <a:p>
          <a:r>
            <a:rPr lang="fr-FR" dirty="0"/>
            <a:t>Prendre le temps de s’en imprégner pour mieux comprendre et appréhender les remarques du salarié </a:t>
          </a:r>
        </a:p>
      </dgm:t>
    </dgm:pt>
    <dgm:pt modelId="{397FDE53-C5A9-4B1D-8FBC-21F48DC4E072}" type="parTrans" cxnId="{E9E8EE8F-E802-4AE1-96E4-8D6C4E0830A5}">
      <dgm:prSet/>
      <dgm:spPr/>
      <dgm:t>
        <a:bodyPr/>
        <a:lstStyle/>
        <a:p>
          <a:endParaRPr lang="fr-FR"/>
        </a:p>
      </dgm:t>
    </dgm:pt>
    <dgm:pt modelId="{94DD771F-5F15-4DEF-875C-9A5C7E84F25A}" type="sibTrans" cxnId="{E9E8EE8F-E802-4AE1-96E4-8D6C4E0830A5}">
      <dgm:prSet/>
      <dgm:spPr/>
      <dgm:t>
        <a:bodyPr/>
        <a:lstStyle/>
        <a:p>
          <a:endParaRPr lang="fr-FR"/>
        </a:p>
      </dgm:t>
    </dgm:pt>
    <dgm:pt modelId="{09710B44-F82D-4C2F-BF17-06D755A7ACCD}">
      <dgm:prSet phldrT="[Texte]"/>
      <dgm:spPr/>
      <dgm:t>
        <a:bodyPr/>
        <a:lstStyle/>
        <a:p>
          <a:r>
            <a:rPr lang="fr-FR" dirty="0"/>
            <a:t>En faire une synthèse pour gagner du temps lors de l’entretien</a:t>
          </a:r>
        </a:p>
      </dgm:t>
    </dgm:pt>
    <dgm:pt modelId="{72A801CF-38D1-4C2D-94A9-2403A8E51AD0}" type="parTrans" cxnId="{687E2723-970D-4701-8D63-2164563A8706}">
      <dgm:prSet/>
      <dgm:spPr/>
      <dgm:t>
        <a:bodyPr/>
        <a:lstStyle/>
        <a:p>
          <a:endParaRPr lang="fr-FR"/>
        </a:p>
      </dgm:t>
    </dgm:pt>
    <dgm:pt modelId="{9EEADB40-DB7A-4482-AEFF-3B823B9D365A}" type="sibTrans" cxnId="{687E2723-970D-4701-8D63-2164563A8706}">
      <dgm:prSet/>
      <dgm:spPr/>
      <dgm:t>
        <a:bodyPr/>
        <a:lstStyle/>
        <a:p>
          <a:endParaRPr lang="fr-FR"/>
        </a:p>
      </dgm:t>
    </dgm:pt>
    <dgm:pt modelId="{A351A020-B90F-41D5-8BEA-7A62013708E2}">
      <dgm:prSet phldrT="[Texte]"/>
      <dgm:spPr/>
      <dgm:t>
        <a:bodyPr/>
        <a:lstStyle/>
        <a:p>
          <a:r>
            <a:rPr lang="fr-FR" b="1" dirty="0"/>
            <a:t>Solliciter éventuellement le responsable hiérarchique direct</a:t>
          </a:r>
        </a:p>
      </dgm:t>
    </dgm:pt>
    <dgm:pt modelId="{A4B738ED-CA06-49ED-A4CE-E7113B32D7FE}" type="parTrans" cxnId="{ABC086C0-D523-430B-8AF1-5781D37AFD27}">
      <dgm:prSet/>
      <dgm:spPr/>
      <dgm:t>
        <a:bodyPr/>
        <a:lstStyle/>
        <a:p>
          <a:endParaRPr lang="fr-FR"/>
        </a:p>
      </dgm:t>
    </dgm:pt>
    <dgm:pt modelId="{13A49B8A-6454-4670-95EA-D6F40E03738E}" type="sibTrans" cxnId="{ABC086C0-D523-430B-8AF1-5781D37AFD27}">
      <dgm:prSet/>
      <dgm:spPr/>
      <dgm:t>
        <a:bodyPr/>
        <a:lstStyle/>
        <a:p>
          <a:endParaRPr lang="fr-FR"/>
        </a:p>
      </dgm:t>
    </dgm:pt>
    <dgm:pt modelId="{2D131245-0899-4927-BA74-F9C5502ADADE}">
      <dgm:prSet phldrT="[Texte]"/>
      <dgm:spPr/>
      <dgm:t>
        <a:bodyPr/>
        <a:lstStyle/>
        <a:p>
          <a:r>
            <a:rPr lang="fr-FR" dirty="0"/>
            <a:t>Possibilité de préparer l’entretien avec le responsable hiérarchique direct suffisamment en amont et reprendre la fiche de classification avec lui. </a:t>
          </a:r>
        </a:p>
      </dgm:t>
    </dgm:pt>
    <dgm:pt modelId="{B62AE154-8EB3-45B0-A531-17958F9D9495}" type="parTrans" cxnId="{8AF58E8B-71BC-4FF6-A379-C1F01B50D5DD}">
      <dgm:prSet/>
      <dgm:spPr/>
      <dgm:t>
        <a:bodyPr/>
        <a:lstStyle/>
        <a:p>
          <a:endParaRPr lang="fr-FR"/>
        </a:p>
      </dgm:t>
    </dgm:pt>
    <dgm:pt modelId="{F51C2089-6A14-4724-BBE7-0798CA077A86}" type="sibTrans" cxnId="{8AF58E8B-71BC-4FF6-A379-C1F01B50D5DD}">
      <dgm:prSet/>
      <dgm:spPr/>
      <dgm:t>
        <a:bodyPr/>
        <a:lstStyle/>
        <a:p>
          <a:endParaRPr lang="fr-FR"/>
        </a:p>
      </dgm:t>
    </dgm:pt>
    <dgm:pt modelId="{60D099C7-2AB5-4A36-874D-AF3F40F9F1FD}">
      <dgm:prSet phldrT="[Texte]"/>
      <dgm:spPr/>
      <dgm:t>
        <a:bodyPr/>
        <a:lstStyle/>
        <a:p>
          <a:endParaRPr lang="fr-FR" dirty="0"/>
        </a:p>
      </dgm:t>
    </dgm:pt>
    <dgm:pt modelId="{9E1581F4-F614-40B1-917A-4D6A6039646A}" type="parTrans" cxnId="{5475B73F-1A9A-4F31-81C6-66F2281D37EE}">
      <dgm:prSet/>
      <dgm:spPr/>
      <dgm:t>
        <a:bodyPr/>
        <a:lstStyle/>
        <a:p>
          <a:endParaRPr lang="fr-FR"/>
        </a:p>
      </dgm:t>
    </dgm:pt>
    <dgm:pt modelId="{17D27042-EA9A-4905-A097-A44B9248C12E}" type="sibTrans" cxnId="{5475B73F-1A9A-4F31-81C6-66F2281D37EE}">
      <dgm:prSet/>
      <dgm:spPr/>
      <dgm:t>
        <a:bodyPr/>
        <a:lstStyle/>
        <a:p>
          <a:endParaRPr lang="fr-FR"/>
        </a:p>
      </dgm:t>
    </dgm:pt>
    <dgm:pt modelId="{D4E93FC4-236E-4CF3-8DFB-D1E72EE171A4}" type="pres">
      <dgm:prSet presAssocID="{53843281-B78E-43FA-B173-930598D3CAEB}" presName="linearFlow" presStyleCnt="0">
        <dgm:presLayoutVars>
          <dgm:dir/>
          <dgm:animLvl val="lvl"/>
          <dgm:resizeHandles val="exact"/>
        </dgm:presLayoutVars>
      </dgm:prSet>
      <dgm:spPr/>
    </dgm:pt>
    <dgm:pt modelId="{78C78422-23C9-419F-B30D-9D5DBD17A774}" type="pres">
      <dgm:prSet presAssocID="{6E817FF7-4043-4A44-A014-668DC0E93483}" presName="composite" presStyleCnt="0"/>
      <dgm:spPr/>
    </dgm:pt>
    <dgm:pt modelId="{F174F009-AA59-42CD-BB5A-7122BE5ABE2B}" type="pres">
      <dgm:prSet presAssocID="{6E817FF7-4043-4A44-A014-668DC0E93483}" presName="parentText" presStyleLbl="alignNode1" presStyleIdx="0" presStyleCnt="3" custLinFactNeighborY="-78">
        <dgm:presLayoutVars>
          <dgm:chMax val="1"/>
          <dgm:bulletEnabled val="1"/>
        </dgm:presLayoutVars>
      </dgm:prSet>
      <dgm:spPr/>
    </dgm:pt>
    <dgm:pt modelId="{6408815A-2136-4112-BEA2-799C76A62710}" type="pres">
      <dgm:prSet presAssocID="{6E817FF7-4043-4A44-A014-668DC0E93483}" presName="descendantText" presStyleLbl="alignAcc1" presStyleIdx="0" presStyleCnt="3" custLinFactNeighborX="338" custLinFactNeighborY="-1930">
        <dgm:presLayoutVars>
          <dgm:bulletEnabled val="1"/>
        </dgm:presLayoutVars>
      </dgm:prSet>
      <dgm:spPr/>
    </dgm:pt>
    <dgm:pt modelId="{F7D8C5D8-282B-4B93-9370-7A02B5A05D61}" type="pres">
      <dgm:prSet presAssocID="{9D139B81-33CA-4465-8ED3-84117A2717CC}" presName="sp" presStyleCnt="0"/>
      <dgm:spPr/>
    </dgm:pt>
    <dgm:pt modelId="{FD1178A6-8347-4F17-A12C-179CB17D87DD}" type="pres">
      <dgm:prSet presAssocID="{870F557B-0A4D-4088-98A3-54470E6A2991}" presName="composite" presStyleCnt="0"/>
      <dgm:spPr/>
    </dgm:pt>
    <dgm:pt modelId="{1018212B-940D-4F9B-B00A-F516495F364A}" type="pres">
      <dgm:prSet presAssocID="{870F557B-0A4D-4088-98A3-54470E6A299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53F8DE9-FC96-45F7-8170-E3B0D95D3E31}" type="pres">
      <dgm:prSet presAssocID="{870F557B-0A4D-4088-98A3-54470E6A2991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0E026840-BC4E-4449-BB5D-04B132927889}" type="pres">
      <dgm:prSet presAssocID="{AFA76F03-4A35-4F7C-95A1-C332B3E070EC}" presName="sp" presStyleCnt="0"/>
      <dgm:spPr/>
    </dgm:pt>
    <dgm:pt modelId="{021873CB-F14D-4F48-878B-2D9BBEC51B22}" type="pres">
      <dgm:prSet presAssocID="{A351A020-B90F-41D5-8BEA-7A62013708E2}" presName="composite" presStyleCnt="0"/>
      <dgm:spPr/>
    </dgm:pt>
    <dgm:pt modelId="{00813585-5C32-4897-85C6-91DCA68484DF}" type="pres">
      <dgm:prSet presAssocID="{A351A020-B90F-41D5-8BEA-7A62013708E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E0D41BD-5F0E-41D5-8099-1E41DCEDB47E}" type="pres">
      <dgm:prSet presAssocID="{A351A020-B90F-41D5-8BEA-7A62013708E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03E7D07-FA87-41FB-B6C4-528D84D91C7B}" type="presOf" srcId="{09710B44-F82D-4C2F-BF17-06D755A7ACCD}" destId="{853F8DE9-FC96-45F7-8170-E3B0D95D3E31}" srcOrd="0" destOrd="1" presId="urn:microsoft.com/office/officeart/2005/8/layout/chevron2"/>
    <dgm:cxn modelId="{0D50A40B-F826-47F8-8F81-FE1E62FB52C5}" type="presOf" srcId="{31A977F5-6BDA-4090-8DB9-2957F80B85E8}" destId="{6408815A-2136-4112-BEA2-799C76A62710}" srcOrd="0" destOrd="0" presId="urn:microsoft.com/office/officeart/2005/8/layout/chevron2"/>
    <dgm:cxn modelId="{96339A0E-4DE3-4077-AE1E-43C158A98BE5}" srcId="{6E817FF7-4043-4A44-A014-668DC0E93483}" destId="{31A977F5-6BDA-4090-8DB9-2957F80B85E8}" srcOrd="0" destOrd="0" parTransId="{862AFEE2-8B33-49A9-A497-34718D974C51}" sibTransId="{BB9F6A29-3A4B-4E31-AF46-64275CA32D9B}"/>
    <dgm:cxn modelId="{E919A610-A376-4A41-BAF8-2824BD884A0B}" srcId="{53843281-B78E-43FA-B173-930598D3CAEB}" destId="{6E817FF7-4043-4A44-A014-668DC0E93483}" srcOrd="0" destOrd="0" parTransId="{68812C64-DD93-4A03-961F-BD2BA8F965A9}" sibTransId="{9D139B81-33CA-4465-8ED3-84117A2717CC}"/>
    <dgm:cxn modelId="{687E2723-970D-4701-8D63-2164563A8706}" srcId="{870F557B-0A4D-4088-98A3-54470E6A2991}" destId="{09710B44-F82D-4C2F-BF17-06D755A7ACCD}" srcOrd="1" destOrd="0" parTransId="{72A801CF-38D1-4C2D-94A9-2403A8E51AD0}" sibTransId="{9EEADB40-DB7A-4482-AEFF-3B823B9D365A}"/>
    <dgm:cxn modelId="{CD9DE624-87F7-4CD3-BB71-4ABF7DCEFBDD}" srcId="{53843281-B78E-43FA-B173-930598D3CAEB}" destId="{870F557B-0A4D-4088-98A3-54470E6A2991}" srcOrd="1" destOrd="0" parTransId="{B742E265-8660-4034-9740-69CF116B9E1F}" sibTransId="{AFA76F03-4A35-4F7C-95A1-C332B3E070EC}"/>
    <dgm:cxn modelId="{8968CF31-D470-4EFB-B30F-B6F8ED9EC01C}" type="presOf" srcId="{F57DB518-DBFC-4C43-B928-228E92406C0A}" destId="{853F8DE9-FC96-45F7-8170-E3B0D95D3E31}" srcOrd="0" destOrd="0" presId="urn:microsoft.com/office/officeart/2005/8/layout/chevron2"/>
    <dgm:cxn modelId="{5475B73F-1A9A-4F31-81C6-66F2281D37EE}" srcId="{6E817FF7-4043-4A44-A014-668DC0E93483}" destId="{60D099C7-2AB5-4A36-874D-AF3F40F9F1FD}" srcOrd="1" destOrd="0" parTransId="{9E1581F4-F614-40B1-917A-4D6A6039646A}" sibTransId="{17D27042-EA9A-4905-A097-A44B9248C12E}"/>
    <dgm:cxn modelId="{A24C725F-62EA-4FE0-8F03-3D2DFAD3730B}" type="presOf" srcId="{870F557B-0A4D-4088-98A3-54470E6A2991}" destId="{1018212B-940D-4F9B-B00A-F516495F364A}" srcOrd="0" destOrd="0" presId="urn:microsoft.com/office/officeart/2005/8/layout/chevron2"/>
    <dgm:cxn modelId="{76D7E466-5C64-4BEA-A10A-7C78301C70B5}" type="presOf" srcId="{660212A8-387F-4F60-A68D-EBF64B88495A}" destId="{6408815A-2136-4112-BEA2-799C76A62710}" srcOrd="0" destOrd="2" presId="urn:microsoft.com/office/officeart/2005/8/layout/chevron2"/>
    <dgm:cxn modelId="{AB03C87F-4111-4F3C-9F1D-55015BC48158}" srcId="{6E817FF7-4043-4A44-A014-668DC0E93483}" destId="{660212A8-387F-4F60-A68D-EBF64B88495A}" srcOrd="2" destOrd="0" parTransId="{FE450D7A-77CB-4938-BC59-AB4ADAC2D5E7}" sibTransId="{33647EDF-4F09-49AE-86A0-CA9AFECCB45A}"/>
    <dgm:cxn modelId="{6A7B0788-4432-4C5D-9DA2-78A14DDF8E66}" type="presOf" srcId="{2D131245-0899-4927-BA74-F9C5502ADADE}" destId="{8E0D41BD-5F0E-41D5-8099-1E41DCEDB47E}" srcOrd="0" destOrd="0" presId="urn:microsoft.com/office/officeart/2005/8/layout/chevron2"/>
    <dgm:cxn modelId="{8AF58E8B-71BC-4FF6-A379-C1F01B50D5DD}" srcId="{A351A020-B90F-41D5-8BEA-7A62013708E2}" destId="{2D131245-0899-4927-BA74-F9C5502ADADE}" srcOrd="0" destOrd="0" parTransId="{B62AE154-8EB3-45B0-A531-17958F9D9495}" sibTransId="{F51C2089-6A14-4724-BBE7-0798CA077A86}"/>
    <dgm:cxn modelId="{E9E8EE8F-E802-4AE1-96E4-8D6C4E0830A5}" srcId="{870F557B-0A4D-4088-98A3-54470E6A2991}" destId="{F57DB518-DBFC-4C43-B928-228E92406C0A}" srcOrd="0" destOrd="0" parTransId="{397FDE53-C5A9-4B1D-8FBC-21F48DC4E072}" sibTransId="{94DD771F-5F15-4DEF-875C-9A5C7E84F25A}"/>
    <dgm:cxn modelId="{8EAE77A4-202E-4B42-82A9-DE08C6E4739A}" type="presOf" srcId="{60D099C7-2AB5-4A36-874D-AF3F40F9F1FD}" destId="{6408815A-2136-4112-BEA2-799C76A62710}" srcOrd="0" destOrd="1" presId="urn:microsoft.com/office/officeart/2005/8/layout/chevron2"/>
    <dgm:cxn modelId="{893BDFA6-1C0A-4E12-89B5-5734665594DD}" type="presOf" srcId="{6E817FF7-4043-4A44-A014-668DC0E93483}" destId="{F174F009-AA59-42CD-BB5A-7122BE5ABE2B}" srcOrd="0" destOrd="0" presId="urn:microsoft.com/office/officeart/2005/8/layout/chevron2"/>
    <dgm:cxn modelId="{276D09BA-1D9C-496E-8669-7F394F7F7336}" type="presOf" srcId="{53843281-B78E-43FA-B173-930598D3CAEB}" destId="{D4E93FC4-236E-4CF3-8DFB-D1E72EE171A4}" srcOrd="0" destOrd="0" presId="urn:microsoft.com/office/officeart/2005/8/layout/chevron2"/>
    <dgm:cxn modelId="{ABC086C0-D523-430B-8AF1-5781D37AFD27}" srcId="{53843281-B78E-43FA-B173-930598D3CAEB}" destId="{A351A020-B90F-41D5-8BEA-7A62013708E2}" srcOrd="2" destOrd="0" parTransId="{A4B738ED-CA06-49ED-A4CE-E7113B32D7FE}" sibTransId="{13A49B8A-6454-4670-95EA-D6F40E03738E}"/>
    <dgm:cxn modelId="{6A6A6DF7-9A68-4DCF-9B60-EF959109396E}" type="presOf" srcId="{A351A020-B90F-41D5-8BEA-7A62013708E2}" destId="{00813585-5C32-4897-85C6-91DCA68484DF}" srcOrd="0" destOrd="0" presId="urn:microsoft.com/office/officeart/2005/8/layout/chevron2"/>
    <dgm:cxn modelId="{FCDB20F4-C719-4A8F-92D6-763CDEB6EBCC}" type="presParOf" srcId="{D4E93FC4-236E-4CF3-8DFB-D1E72EE171A4}" destId="{78C78422-23C9-419F-B30D-9D5DBD17A774}" srcOrd="0" destOrd="0" presId="urn:microsoft.com/office/officeart/2005/8/layout/chevron2"/>
    <dgm:cxn modelId="{B65A7120-D2B1-4322-A7FB-4567D63C7735}" type="presParOf" srcId="{78C78422-23C9-419F-B30D-9D5DBD17A774}" destId="{F174F009-AA59-42CD-BB5A-7122BE5ABE2B}" srcOrd="0" destOrd="0" presId="urn:microsoft.com/office/officeart/2005/8/layout/chevron2"/>
    <dgm:cxn modelId="{F673C98E-FB02-4A4D-A7EC-4966FDCE97AF}" type="presParOf" srcId="{78C78422-23C9-419F-B30D-9D5DBD17A774}" destId="{6408815A-2136-4112-BEA2-799C76A62710}" srcOrd="1" destOrd="0" presId="urn:microsoft.com/office/officeart/2005/8/layout/chevron2"/>
    <dgm:cxn modelId="{0AAAB9EF-9F71-47CD-BB56-3428A74D470A}" type="presParOf" srcId="{D4E93FC4-236E-4CF3-8DFB-D1E72EE171A4}" destId="{F7D8C5D8-282B-4B93-9370-7A02B5A05D61}" srcOrd="1" destOrd="0" presId="urn:microsoft.com/office/officeart/2005/8/layout/chevron2"/>
    <dgm:cxn modelId="{4BC59ED8-2E92-44DE-8697-97520A747C97}" type="presParOf" srcId="{D4E93FC4-236E-4CF3-8DFB-D1E72EE171A4}" destId="{FD1178A6-8347-4F17-A12C-179CB17D87DD}" srcOrd="2" destOrd="0" presId="urn:microsoft.com/office/officeart/2005/8/layout/chevron2"/>
    <dgm:cxn modelId="{D89399E9-9ECB-4F0A-B3E9-1E510478CB18}" type="presParOf" srcId="{FD1178A6-8347-4F17-A12C-179CB17D87DD}" destId="{1018212B-940D-4F9B-B00A-F516495F364A}" srcOrd="0" destOrd="0" presId="urn:microsoft.com/office/officeart/2005/8/layout/chevron2"/>
    <dgm:cxn modelId="{22C61FE3-16CD-471A-8525-1E3C67443AB3}" type="presParOf" srcId="{FD1178A6-8347-4F17-A12C-179CB17D87DD}" destId="{853F8DE9-FC96-45F7-8170-E3B0D95D3E31}" srcOrd="1" destOrd="0" presId="urn:microsoft.com/office/officeart/2005/8/layout/chevron2"/>
    <dgm:cxn modelId="{B8360E39-D7BD-40EF-A47D-128C00C5672B}" type="presParOf" srcId="{D4E93FC4-236E-4CF3-8DFB-D1E72EE171A4}" destId="{0E026840-BC4E-4449-BB5D-04B132927889}" srcOrd="3" destOrd="0" presId="urn:microsoft.com/office/officeart/2005/8/layout/chevron2"/>
    <dgm:cxn modelId="{475B7FDD-3623-4B60-A077-0A16FBDF8123}" type="presParOf" srcId="{D4E93FC4-236E-4CF3-8DFB-D1E72EE171A4}" destId="{021873CB-F14D-4F48-878B-2D9BBEC51B22}" srcOrd="4" destOrd="0" presId="urn:microsoft.com/office/officeart/2005/8/layout/chevron2"/>
    <dgm:cxn modelId="{06A0CC60-E939-48EF-A4CA-715E60451062}" type="presParOf" srcId="{021873CB-F14D-4F48-878B-2D9BBEC51B22}" destId="{00813585-5C32-4897-85C6-91DCA68484DF}" srcOrd="0" destOrd="0" presId="urn:microsoft.com/office/officeart/2005/8/layout/chevron2"/>
    <dgm:cxn modelId="{EDF91CB2-1D3D-4E56-8315-E2533807D593}" type="presParOf" srcId="{021873CB-F14D-4F48-878B-2D9BBEC51B22}" destId="{8E0D41BD-5F0E-41D5-8099-1E41DCEDB4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39DBB60-FDC4-4F26-B94E-80E69F74963D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EABB9B6-B962-41C5-8078-656C4F291945}">
      <dgm:prSet phldrT="[Texte]"/>
      <dgm:spPr/>
      <dgm:t>
        <a:bodyPr/>
        <a:lstStyle/>
        <a:p>
          <a:r>
            <a:rPr lang="fr-FR" dirty="0"/>
            <a:t>Courrier simple ou remis en main propre, courriel </a:t>
          </a:r>
        </a:p>
      </dgm:t>
    </dgm:pt>
    <dgm:pt modelId="{4092B194-F182-4435-9C71-E3AC746593FC}" type="parTrans" cxnId="{65157CFA-BDEF-46BE-B123-8F6F5E4E9295}">
      <dgm:prSet/>
      <dgm:spPr/>
      <dgm:t>
        <a:bodyPr/>
        <a:lstStyle/>
        <a:p>
          <a:endParaRPr lang="fr-FR"/>
        </a:p>
      </dgm:t>
    </dgm:pt>
    <dgm:pt modelId="{7E1681AD-B76A-4AA0-806F-403ECCAECE27}" type="sibTrans" cxnId="{65157CFA-BDEF-46BE-B123-8F6F5E4E9295}">
      <dgm:prSet/>
      <dgm:spPr/>
      <dgm:t>
        <a:bodyPr/>
        <a:lstStyle/>
        <a:p>
          <a:endParaRPr lang="fr-FR"/>
        </a:p>
      </dgm:t>
    </dgm:pt>
    <dgm:pt modelId="{FE19A2D8-FB6F-4D2F-B9B0-EAC3C003B888}">
      <dgm:prSet phldrT="[Texte]"/>
      <dgm:spPr/>
      <dgm:t>
        <a:bodyPr/>
        <a:lstStyle/>
        <a:p>
          <a:r>
            <a:rPr lang="fr-FR" dirty="0"/>
            <a:t>Préciser la date, l’heure, le lieu, l’objet </a:t>
          </a:r>
        </a:p>
      </dgm:t>
    </dgm:pt>
    <dgm:pt modelId="{CEF52372-064E-4D76-A367-48D3CFA4A97D}" type="parTrans" cxnId="{1A79AC35-A482-4C4A-A621-056AE2067D0E}">
      <dgm:prSet/>
      <dgm:spPr/>
      <dgm:t>
        <a:bodyPr/>
        <a:lstStyle/>
        <a:p>
          <a:endParaRPr lang="fr-FR"/>
        </a:p>
      </dgm:t>
    </dgm:pt>
    <dgm:pt modelId="{0CDC69F5-F6C8-490F-942C-3872D29FA2DF}" type="sibTrans" cxnId="{1A79AC35-A482-4C4A-A621-056AE2067D0E}">
      <dgm:prSet/>
      <dgm:spPr/>
      <dgm:t>
        <a:bodyPr/>
        <a:lstStyle/>
        <a:p>
          <a:endParaRPr lang="fr-FR"/>
        </a:p>
      </dgm:t>
    </dgm:pt>
    <dgm:pt modelId="{48F02B3C-91F3-412F-AB84-AF12EA0FD7C0}">
      <dgm:prSet phldrT="[Texte]"/>
      <dgm:spPr/>
      <dgm:t>
        <a:bodyPr/>
        <a:lstStyle/>
        <a:p>
          <a:r>
            <a:rPr lang="fr-FR" dirty="0"/>
            <a:t>Attention aux formulations : ce n’est pas une convocation à entretien préalable</a:t>
          </a:r>
        </a:p>
      </dgm:t>
    </dgm:pt>
    <dgm:pt modelId="{D84D6BEF-BE21-447A-B312-2758292E80BC}" type="parTrans" cxnId="{4D8C07EF-19EC-4F8D-9651-C90494DE749D}">
      <dgm:prSet/>
      <dgm:spPr/>
      <dgm:t>
        <a:bodyPr/>
        <a:lstStyle/>
        <a:p>
          <a:endParaRPr lang="fr-FR"/>
        </a:p>
      </dgm:t>
    </dgm:pt>
    <dgm:pt modelId="{6B6756FE-6886-4C0C-8568-0B864EF7443E}" type="sibTrans" cxnId="{4D8C07EF-19EC-4F8D-9651-C90494DE749D}">
      <dgm:prSet/>
      <dgm:spPr/>
      <dgm:t>
        <a:bodyPr/>
        <a:lstStyle/>
        <a:p>
          <a:endParaRPr lang="fr-FR"/>
        </a:p>
      </dgm:t>
    </dgm:pt>
    <dgm:pt modelId="{908C1E50-A8BC-4D4A-97DF-4BEE52D5011D}">
      <dgm:prSet phldrT="[Texte]"/>
      <dgm:spPr/>
      <dgm:t>
        <a:bodyPr/>
        <a:lstStyle/>
        <a:p>
          <a:r>
            <a:rPr lang="fr-FR" dirty="0"/>
            <a:t>Préférez le présentiel : c’est un moment rare et solennel </a:t>
          </a:r>
        </a:p>
      </dgm:t>
    </dgm:pt>
    <dgm:pt modelId="{3D4B939E-EF77-4AC2-A016-D9DFAA17FBF5}" type="parTrans" cxnId="{23EB9E51-B01F-46DC-80EC-4AD7A4891F26}">
      <dgm:prSet/>
      <dgm:spPr/>
      <dgm:t>
        <a:bodyPr/>
        <a:lstStyle/>
        <a:p>
          <a:endParaRPr lang="fr-FR"/>
        </a:p>
      </dgm:t>
    </dgm:pt>
    <dgm:pt modelId="{35BE848D-30F3-460A-AAD4-F941237AD7BC}" type="sibTrans" cxnId="{23EB9E51-B01F-46DC-80EC-4AD7A4891F26}">
      <dgm:prSet/>
      <dgm:spPr/>
      <dgm:t>
        <a:bodyPr/>
        <a:lstStyle/>
        <a:p>
          <a:endParaRPr lang="fr-FR"/>
        </a:p>
      </dgm:t>
    </dgm:pt>
    <dgm:pt modelId="{46232649-18C5-4891-A418-18CB713A1AED}" type="pres">
      <dgm:prSet presAssocID="{B39DBB60-FDC4-4F26-B94E-80E69F74963D}" presName="diagram" presStyleCnt="0">
        <dgm:presLayoutVars>
          <dgm:dir/>
          <dgm:resizeHandles val="exact"/>
        </dgm:presLayoutVars>
      </dgm:prSet>
      <dgm:spPr/>
    </dgm:pt>
    <dgm:pt modelId="{CEE5F746-CACB-4F30-9D55-1E5B694C25D2}" type="pres">
      <dgm:prSet presAssocID="{7EABB9B6-B962-41C5-8078-656C4F291945}" presName="node" presStyleLbl="node1" presStyleIdx="0" presStyleCnt="4">
        <dgm:presLayoutVars>
          <dgm:bulletEnabled val="1"/>
        </dgm:presLayoutVars>
      </dgm:prSet>
      <dgm:spPr/>
    </dgm:pt>
    <dgm:pt modelId="{B4BB1821-5334-4492-BCCD-208353C52F46}" type="pres">
      <dgm:prSet presAssocID="{7E1681AD-B76A-4AA0-806F-403ECCAECE27}" presName="sibTrans" presStyleCnt="0"/>
      <dgm:spPr/>
    </dgm:pt>
    <dgm:pt modelId="{F1F998D7-849F-40DA-BDD1-7BE2115FB476}" type="pres">
      <dgm:prSet presAssocID="{FE19A2D8-FB6F-4D2F-B9B0-EAC3C003B888}" presName="node" presStyleLbl="node1" presStyleIdx="1" presStyleCnt="4">
        <dgm:presLayoutVars>
          <dgm:bulletEnabled val="1"/>
        </dgm:presLayoutVars>
      </dgm:prSet>
      <dgm:spPr/>
    </dgm:pt>
    <dgm:pt modelId="{B06A19B2-6BB7-4D65-A372-DFD506DDBE9E}" type="pres">
      <dgm:prSet presAssocID="{0CDC69F5-F6C8-490F-942C-3872D29FA2DF}" presName="sibTrans" presStyleCnt="0"/>
      <dgm:spPr/>
    </dgm:pt>
    <dgm:pt modelId="{52813226-A49A-4C8C-BD5A-7141AAC16FD3}" type="pres">
      <dgm:prSet presAssocID="{48F02B3C-91F3-412F-AB84-AF12EA0FD7C0}" presName="node" presStyleLbl="node1" presStyleIdx="2" presStyleCnt="4">
        <dgm:presLayoutVars>
          <dgm:bulletEnabled val="1"/>
        </dgm:presLayoutVars>
      </dgm:prSet>
      <dgm:spPr/>
    </dgm:pt>
    <dgm:pt modelId="{3B0C2189-5983-49BB-A00D-25BAD6125A0F}" type="pres">
      <dgm:prSet presAssocID="{6B6756FE-6886-4C0C-8568-0B864EF7443E}" presName="sibTrans" presStyleCnt="0"/>
      <dgm:spPr/>
    </dgm:pt>
    <dgm:pt modelId="{23D101B4-84C2-4544-BC98-2F7B92AA6A17}" type="pres">
      <dgm:prSet presAssocID="{908C1E50-A8BC-4D4A-97DF-4BEE52D5011D}" presName="node" presStyleLbl="node1" presStyleIdx="3" presStyleCnt="4">
        <dgm:presLayoutVars>
          <dgm:bulletEnabled val="1"/>
        </dgm:presLayoutVars>
      </dgm:prSet>
      <dgm:spPr/>
    </dgm:pt>
  </dgm:ptLst>
  <dgm:cxnLst>
    <dgm:cxn modelId="{C9892614-29E4-4DFE-B3B4-417C9391FE76}" type="presOf" srcId="{B39DBB60-FDC4-4F26-B94E-80E69F74963D}" destId="{46232649-18C5-4891-A418-18CB713A1AED}" srcOrd="0" destOrd="0" presId="urn:microsoft.com/office/officeart/2005/8/layout/default"/>
    <dgm:cxn modelId="{1A79AC35-A482-4C4A-A621-056AE2067D0E}" srcId="{B39DBB60-FDC4-4F26-B94E-80E69F74963D}" destId="{FE19A2D8-FB6F-4D2F-B9B0-EAC3C003B888}" srcOrd="1" destOrd="0" parTransId="{CEF52372-064E-4D76-A367-48D3CFA4A97D}" sibTransId="{0CDC69F5-F6C8-490F-942C-3872D29FA2DF}"/>
    <dgm:cxn modelId="{F569DC5C-ACF4-4184-89A8-D3CB2FEA5656}" type="presOf" srcId="{48F02B3C-91F3-412F-AB84-AF12EA0FD7C0}" destId="{52813226-A49A-4C8C-BD5A-7141AAC16FD3}" srcOrd="0" destOrd="0" presId="urn:microsoft.com/office/officeart/2005/8/layout/default"/>
    <dgm:cxn modelId="{886EBF4A-A35F-4082-92F4-B3E898ACB56C}" type="presOf" srcId="{7EABB9B6-B962-41C5-8078-656C4F291945}" destId="{CEE5F746-CACB-4F30-9D55-1E5B694C25D2}" srcOrd="0" destOrd="0" presId="urn:microsoft.com/office/officeart/2005/8/layout/default"/>
    <dgm:cxn modelId="{23EB9E51-B01F-46DC-80EC-4AD7A4891F26}" srcId="{B39DBB60-FDC4-4F26-B94E-80E69F74963D}" destId="{908C1E50-A8BC-4D4A-97DF-4BEE52D5011D}" srcOrd="3" destOrd="0" parTransId="{3D4B939E-EF77-4AC2-A016-D9DFAA17FBF5}" sibTransId="{35BE848D-30F3-460A-AAD4-F941237AD7BC}"/>
    <dgm:cxn modelId="{684EC8A1-F294-49D2-873A-7C4EC43C3EBB}" type="presOf" srcId="{908C1E50-A8BC-4D4A-97DF-4BEE52D5011D}" destId="{23D101B4-84C2-4544-BC98-2F7B92AA6A17}" srcOrd="0" destOrd="0" presId="urn:microsoft.com/office/officeart/2005/8/layout/default"/>
    <dgm:cxn modelId="{0694F0D0-9D32-4C0E-9E40-E473F3BF3A74}" type="presOf" srcId="{FE19A2D8-FB6F-4D2F-B9B0-EAC3C003B888}" destId="{F1F998D7-849F-40DA-BDD1-7BE2115FB476}" srcOrd="0" destOrd="0" presId="urn:microsoft.com/office/officeart/2005/8/layout/default"/>
    <dgm:cxn modelId="{4D8C07EF-19EC-4F8D-9651-C90494DE749D}" srcId="{B39DBB60-FDC4-4F26-B94E-80E69F74963D}" destId="{48F02B3C-91F3-412F-AB84-AF12EA0FD7C0}" srcOrd="2" destOrd="0" parTransId="{D84D6BEF-BE21-447A-B312-2758292E80BC}" sibTransId="{6B6756FE-6886-4C0C-8568-0B864EF7443E}"/>
    <dgm:cxn modelId="{65157CFA-BDEF-46BE-B123-8F6F5E4E9295}" srcId="{B39DBB60-FDC4-4F26-B94E-80E69F74963D}" destId="{7EABB9B6-B962-41C5-8078-656C4F291945}" srcOrd="0" destOrd="0" parTransId="{4092B194-F182-4435-9C71-E3AC746593FC}" sibTransId="{7E1681AD-B76A-4AA0-806F-403ECCAECE27}"/>
    <dgm:cxn modelId="{538F7B4A-EA00-4874-A5EC-2ACFF991E27A}" type="presParOf" srcId="{46232649-18C5-4891-A418-18CB713A1AED}" destId="{CEE5F746-CACB-4F30-9D55-1E5B694C25D2}" srcOrd="0" destOrd="0" presId="urn:microsoft.com/office/officeart/2005/8/layout/default"/>
    <dgm:cxn modelId="{C6734CE8-2645-4352-96CB-680B3E178A5E}" type="presParOf" srcId="{46232649-18C5-4891-A418-18CB713A1AED}" destId="{B4BB1821-5334-4492-BCCD-208353C52F46}" srcOrd="1" destOrd="0" presId="urn:microsoft.com/office/officeart/2005/8/layout/default"/>
    <dgm:cxn modelId="{7D0C2AC8-1E9E-41E5-AA4F-10CEAA645976}" type="presParOf" srcId="{46232649-18C5-4891-A418-18CB713A1AED}" destId="{F1F998D7-849F-40DA-BDD1-7BE2115FB476}" srcOrd="2" destOrd="0" presId="urn:microsoft.com/office/officeart/2005/8/layout/default"/>
    <dgm:cxn modelId="{1559F1C8-F3F9-4B26-A7AB-758C39258283}" type="presParOf" srcId="{46232649-18C5-4891-A418-18CB713A1AED}" destId="{B06A19B2-6BB7-4D65-A372-DFD506DDBE9E}" srcOrd="3" destOrd="0" presId="urn:microsoft.com/office/officeart/2005/8/layout/default"/>
    <dgm:cxn modelId="{D7E9DB6B-2729-49E5-9D0B-1D4CF41CCA63}" type="presParOf" srcId="{46232649-18C5-4891-A418-18CB713A1AED}" destId="{52813226-A49A-4C8C-BD5A-7141AAC16FD3}" srcOrd="4" destOrd="0" presId="urn:microsoft.com/office/officeart/2005/8/layout/default"/>
    <dgm:cxn modelId="{E77F4D46-BE61-45C5-9EE3-2C62131301FE}" type="presParOf" srcId="{46232649-18C5-4891-A418-18CB713A1AED}" destId="{3B0C2189-5983-49BB-A00D-25BAD6125A0F}" srcOrd="5" destOrd="0" presId="urn:microsoft.com/office/officeart/2005/8/layout/default"/>
    <dgm:cxn modelId="{489C46FE-C4C8-4837-AB64-938CCBBE57A7}" type="presParOf" srcId="{46232649-18C5-4891-A418-18CB713A1AED}" destId="{23D101B4-84C2-4544-BC98-2F7B92AA6A1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F5E45FB-BB32-4424-AF8B-C080405C3B98}" type="doc">
      <dgm:prSet loTypeId="urn:microsoft.com/office/officeart/2005/8/layout/hList9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42496C1B-57D3-4C3D-ACFB-50C0ECB2C51A}">
      <dgm:prSet phldrT="[Texte]"/>
      <dgm:spPr/>
      <dgm:t>
        <a:bodyPr/>
        <a:lstStyle/>
        <a:p>
          <a:r>
            <a:rPr lang="fr-FR" dirty="0"/>
            <a:t>Le lieu </a:t>
          </a:r>
        </a:p>
      </dgm:t>
    </dgm:pt>
    <dgm:pt modelId="{0DC8686B-C37B-489E-B919-A773DB80F765}" type="parTrans" cxnId="{AA2959C5-A072-463F-8911-E252819C03A7}">
      <dgm:prSet/>
      <dgm:spPr/>
      <dgm:t>
        <a:bodyPr/>
        <a:lstStyle/>
        <a:p>
          <a:endParaRPr lang="fr-FR"/>
        </a:p>
      </dgm:t>
    </dgm:pt>
    <dgm:pt modelId="{704A4805-3D51-4C69-8D3F-5198F5290BE1}" type="sibTrans" cxnId="{AA2959C5-A072-463F-8911-E252819C03A7}">
      <dgm:prSet/>
      <dgm:spPr/>
      <dgm:t>
        <a:bodyPr/>
        <a:lstStyle/>
        <a:p>
          <a:endParaRPr lang="fr-FR"/>
        </a:p>
      </dgm:t>
    </dgm:pt>
    <dgm:pt modelId="{BCA66844-ADD4-4855-B806-26223030FE8A}">
      <dgm:prSet phldrT="[Texte]" custT="1"/>
      <dgm:spPr/>
      <dgm:t>
        <a:bodyPr/>
        <a:lstStyle/>
        <a:p>
          <a:r>
            <a:rPr lang="fr-FR" sz="800" dirty="0"/>
            <a:t>Dans les locaux de l’établissement : </a:t>
          </a:r>
          <a:r>
            <a:rPr lang="fr-FR" sz="800" b="1" dirty="0">
              <a:solidFill>
                <a:schemeClr val="accent1">
                  <a:lumMod val="75000"/>
                </a:schemeClr>
              </a:solidFill>
            </a:rPr>
            <a:t>bureau du chef d’établissement, salle de réunion </a:t>
          </a:r>
          <a:r>
            <a:rPr lang="fr-FR" sz="800" dirty="0"/>
            <a:t>avec une bonne isolation phonique.</a:t>
          </a:r>
        </a:p>
        <a:p>
          <a:endParaRPr lang="fr-FR" sz="800" dirty="0"/>
        </a:p>
        <a:p>
          <a:endParaRPr lang="fr-FR" sz="800" dirty="0"/>
        </a:p>
        <a:p>
          <a:r>
            <a:rPr lang="fr-FR" sz="800" dirty="0"/>
            <a:t>Eviter les entretiens debout dans un couloir : moment </a:t>
          </a:r>
          <a:r>
            <a:rPr lang="fr-FR" sz="800" b="1" dirty="0">
              <a:solidFill>
                <a:schemeClr val="accent1">
                  <a:lumMod val="75000"/>
                </a:schemeClr>
              </a:solidFill>
            </a:rPr>
            <a:t>important et solennel </a:t>
          </a:r>
          <a:r>
            <a:rPr lang="fr-FR" sz="800" dirty="0"/>
            <a:t>qui a lieu tous les 3 ans   </a:t>
          </a:r>
        </a:p>
      </dgm:t>
    </dgm:pt>
    <dgm:pt modelId="{5690E79E-AFA0-4A3E-AD89-B363EC04256B}" type="parTrans" cxnId="{3C1F3872-6CD2-4228-B3F1-67FDB2DA2355}">
      <dgm:prSet/>
      <dgm:spPr/>
      <dgm:t>
        <a:bodyPr/>
        <a:lstStyle/>
        <a:p>
          <a:endParaRPr lang="fr-FR"/>
        </a:p>
      </dgm:t>
    </dgm:pt>
    <dgm:pt modelId="{7DD694AD-4F1E-4A68-8A5B-024271161437}" type="sibTrans" cxnId="{3C1F3872-6CD2-4228-B3F1-67FDB2DA2355}">
      <dgm:prSet/>
      <dgm:spPr/>
      <dgm:t>
        <a:bodyPr/>
        <a:lstStyle/>
        <a:p>
          <a:endParaRPr lang="fr-FR"/>
        </a:p>
      </dgm:t>
    </dgm:pt>
    <dgm:pt modelId="{8B218B76-A6AE-4C78-9084-57A28A9DB5F2}">
      <dgm:prSet phldrT="[Texte]"/>
      <dgm:spPr/>
      <dgm:t>
        <a:bodyPr/>
        <a:lstStyle/>
        <a:p>
          <a:r>
            <a:rPr lang="fr-FR" dirty="0"/>
            <a:t>La durée </a:t>
          </a:r>
        </a:p>
      </dgm:t>
    </dgm:pt>
    <dgm:pt modelId="{61AD14EF-5EAB-4CEA-9C49-81DC0F20EE57}" type="parTrans" cxnId="{C7967544-6E89-48F1-8033-B22373C131F3}">
      <dgm:prSet/>
      <dgm:spPr/>
      <dgm:t>
        <a:bodyPr/>
        <a:lstStyle/>
        <a:p>
          <a:endParaRPr lang="fr-FR"/>
        </a:p>
      </dgm:t>
    </dgm:pt>
    <dgm:pt modelId="{98065468-B68F-4DDE-A2E0-ACF263C91620}" type="sibTrans" cxnId="{C7967544-6E89-48F1-8033-B22373C131F3}">
      <dgm:prSet/>
      <dgm:spPr/>
      <dgm:t>
        <a:bodyPr/>
        <a:lstStyle/>
        <a:p>
          <a:endParaRPr lang="fr-FR"/>
        </a:p>
      </dgm:t>
    </dgm:pt>
    <dgm:pt modelId="{D5C84543-2726-4A3A-99E9-F494FE9D7AEC}">
      <dgm:prSet phldrT="[Texte]" custT="1"/>
      <dgm:spPr/>
      <dgm:t>
        <a:bodyPr/>
        <a:lstStyle/>
        <a:p>
          <a:endParaRPr lang="fr-FR" sz="600" dirty="0"/>
        </a:p>
        <a:p>
          <a:endParaRPr lang="fr-FR" sz="600" dirty="0"/>
        </a:p>
        <a:p>
          <a:r>
            <a:rPr lang="fr-FR" sz="800" dirty="0"/>
            <a:t>Pas de durée spécifique requise mais prévoir un </a:t>
          </a:r>
          <a:r>
            <a:rPr lang="fr-FR" sz="800" b="1" dirty="0">
              <a:solidFill>
                <a:schemeClr val="accent1">
                  <a:lumMod val="75000"/>
                </a:schemeClr>
              </a:solidFill>
            </a:rPr>
            <a:t>vrai temps d’échange </a:t>
          </a:r>
          <a:r>
            <a:rPr lang="fr-FR" sz="800" dirty="0"/>
            <a:t>sur un créneau déterminé à l’avance (1 heure peut sembler suffisante)</a:t>
          </a:r>
        </a:p>
        <a:p>
          <a:endParaRPr lang="fr-FR" sz="800" dirty="0"/>
        </a:p>
        <a:p>
          <a:endParaRPr lang="fr-FR" sz="800" dirty="0"/>
        </a:p>
        <a:p>
          <a:r>
            <a:rPr lang="fr-FR" sz="800" dirty="0"/>
            <a:t>Le temps d’échange doit avoir lieu </a:t>
          </a:r>
          <a:r>
            <a:rPr lang="fr-FR" sz="800" b="1" dirty="0">
              <a:solidFill>
                <a:schemeClr val="accent1">
                  <a:lumMod val="75000"/>
                </a:schemeClr>
              </a:solidFill>
            </a:rPr>
            <a:t>sur le temps de travail.</a:t>
          </a:r>
        </a:p>
        <a:p>
          <a:endParaRPr lang="fr-FR" sz="600" b="1" dirty="0"/>
        </a:p>
        <a:p>
          <a:endParaRPr lang="fr-FR" sz="600" b="1" dirty="0"/>
        </a:p>
      </dgm:t>
    </dgm:pt>
    <dgm:pt modelId="{5E6CE729-B3C4-4124-9F26-D1460368EA0E}" type="parTrans" cxnId="{76C06E39-8825-4509-9D2A-B9CAD849EEBF}">
      <dgm:prSet/>
      <dgm:spPr/>
      <dgm:t>
        <a:bodyPr/>
        <a:lstStyle/>
        <a:p>
          <a:endParaRPr lang="fr-FR"/>
        </a:p>
      </dgm:t>
    </dgm:pt>
    <dgm:pt modelId="{8EAEB0F9-1338-4ED2-BC6A-26FCCD71B88C}" type="sibTrans" cxnId="{76C06E39-8825-4509-9D2A-B9CAD849EEBF}">
      <dgm:prSet/>
      <dgm:spPr/>
      <dgm:t>
        <a:bodyPr/>
        <a:lstStyle/>
        <a:p>
          <a:endParaRPr lang="fr-FR"/>
        </a:p>
      </dgm:t>
    </dgm:pt>
    <dgm:pt modelId="{C3469350-8A1B-4941-BEF7-FAAA989B69AD}" type="pres">
      <dgm:prSet presAssocID="{7F5E45FB-BB32-4424-AF8B-C080405C3B98}" presName="list" presStyleCnt="0">
        <dgm:presLayoutVars>
          <dgm:dir/>
          <dgm:animLvl val="lvl"/>
        </dgm:presLayoutVars>
      </dgm:prSet>
      <dgm:spPr/>
    </dgm:pt>
    <dgm:pt modelId="{ACE6F57C-623A-40CC-99BB-4E7A621009A5}" type="pres">
      <dgm:prSet presAssocID="{42496C1B-57D3-4C3D-ACFB-50C0ECB2C51A}" presName="posSpace" presStyleCnt="0"/>
      <dgm:spPr/>
    </dgm:pt>
    <dgm:pt modelId="{4D7810C8-43C6-4A14-B990-A4CB437A405E}" type="pres">
      <dgm:prSet presAssocID="{42496C1B-57D3-4C3D-ACFB-50C0ECB2C51A}" presName="vertFlow" presStyleCnt="0"/>
      <dgm:spPr/>
    </dgm:pt>
    <dgm:pt modelId="{B304638F-25AD-4CA7-AC92-8475C1BC7ED3}" type="pres">
      <dgm:prSet presAssocID="{42496C1B-57D3-4C3D-ACFB-50C0ECB2C51A}" presName="topSpace" presStyleCnt="0"/>
      <dgm:spPr/>
    </dgm:pt>
    <dgm:pt modelId="{6C035274-7691-4177-AEE8-3BC5F0F9E1B2}" type="pres">
      <dgm:prSet presAssocID="{42496C1B-57D3-4C3D-ACFB-50C0ECB2C51A}" presName="firstComp" presStyleCnt="0"/>
      <dgm:spPr/>
    </dgm:pt>
    <dgm:pt modelId="{2A426B24-59A6-4AFF-9F1D-D563FA33B18B}" type="pres">
      <dgm:prSet presAssocID="{42496C1B-57D3-4C3D-ACFB-50C0ECB2C51A}" presName="firstChild" presStyleLbl="bgAccFollowNode1" presStyleIdx="0" presStyleCnt="2" custLinFactNeighborY="-1908"/>
      <dgm:spPr/>
    </dgm:pt>
    <dgm:pt modelId="{F1D04C84-F8FF-420E-9C39-4047CB58B16B}" type="pres">
      <dgm:prSet presAssocID="{42496C1B-57D3-4C3D-ACFB-50C0ECB2C51A}" presName="firstChildTx" presStyleLbl="bgAccFollowNode1" presStyleIdx="0" presStyleCnt="2">
        <dgm:presLayoutVars>
          <dgm:bulletEnabled val="1"/>
        </dgm:presLayoutVars>
      </dgm:prSet>
      <dgm:spPr/>
    </dgm:pt>
    <dgm:pt modelId="{C4292587-5126-4DE3-992E-41C3BDFA4C59}" type="pres">
      <dgm:prSet presAssocID="{42496C1B-57D3-4C3D-ACFB-50C0ECB2C51A}" presName="negSpace" presStyleCnt="0"/>
      <dgm:spPr/>
    </dgm:pt>
    <dgm:pt modelId="{E5266502-97B1-4638-9C1E-2DBFAF2FBEDB}" type="pres">
      <dgm:prSet presAssocID="{42496C1B-57D3-4C3D-ACFB-50C0ECB2C51A}" presName="circle" presStyleLbl="node1" presStyleIdx="0" presStyleCnt="2"/>
      <dgm:spPr/>
    </dgm:pt>
    <dgm:pt modelId="{61B82426-AD05-4893-B3DA-0E8EA71589E8}" type="pres">
      <dgm:prSet presAssocID="{704A4805-3D51-4C69-8D3F-5198F5290BE1}" presName="transSpace" presStyleCnt="0"/>
      <dgm:spPr/>
    </dgm:pt>
    <dgm:pt modelId="{EE316987-681A-4339-9CD7-C5DB00B205A2}" type="pres">
      <dgm:prSet presAssocID="{8B218B76-A6AE-4C78-9084-57A28A9DB5F2}" presName="posSpace" presStyleCnt="0"/>
      <dgm:spPr/>
    </dgm:pt>
    <dgm:pt modelId="{441345EE-4A1C-43C8-BBC5-B58C6D34CB26}" type="pres">
      <dgm:prSet presAssocID="{8B218B76-A6AE-4C78-9084-57A28A9DB5F2}" presName="vertFlow" presStyleCnt="0"/>
      <dgm:spPr/>
    </dgm:pt>
    <dgm:pt modelId="{520FB91C-2602-4717-ADB7-2B2DFDFCBBED}" type="pres">
      <dgm:prSet presAssocID="{8B218B76-A6AE-4C78-9084-57A28A9DB5F2}" presName="topSpace" presStyleCnt="0"/>
      <dgm:spPr/>
    </dgm:pt>
    <dgm:pt modelId="{90BE0656-CC8B-42D0-8F89-04041EEB26FD}" type="pres">
      <dgm:prSet presAssocID="{8B218B76-A6AE-4C78-9084-57A28A9DB5F2}" presName="firstComp" presStyleCnt="0"/>
      <dgm:spPr/>
    </dgm:pt>
    <dgm:pt modelId="{7788D469-7D52-4395-B907-2D152292F5BD}" type="pres">
      <dgm:prSet presAssocID="{8B218B76-A6AE-4C78-9084-57A28A9DB5F2}" presName="firstChild" presStyleLbl="bgAccFollowNode1" presStyleIdx="1" presStyleCnt="2"/>
      <dgm:spPr/>
    </dgm:pt>
    <dgm:pt modelId="{77C31B9E-5D27-47CF-86CB-1805B86D3AAC}" type="pres">
      <dgm:prSet presAssocID="{8B218B76-A6AE-4C78-9084-57A28A9DB5F2}" presName="firstChildTx" presStyleLbl="bgAccFollowNode1" presStyleIdx="1" presStyleCnt="2">
        <dgm:presLayoutVars>
          <dgm:bulletEnabled val="1"/>
        </dgm:presLayoutVars>
      </dgm:prSet>
      <dgm:spPr/>
    </dgm:pt>
    <dgm:pt modelId="{4BFE2FBE-2256-4727-965B-63745E246F1B}" type="pres">
      <dgm:prSet presAssocID="{8B218B76-A6AE-4C78-9084-57A28A9DB5F2}" presName="negSpace" presStyleCnt="0"/>
      <dgm:spPr/>
    </dgm:pt>
    <dgm:pt modelId="{2BD64CEA-35DE-48F8-AA48-12CBB57E57F5}" type="pres">
      <dgm:prSet presAssocID="{8B218B76-A6AE-4C78-9084-57A28A9DB5F2}" presName="circle" presStyleLbl="node1" presStyleIdx="1" presStyleCnt="2"/>
      <dgm:spPr/>
    </dgm:pt>
  </dgm:ptLst>
  <dgm:cxnLst>
    <dgm:cxn modelId="{E075ED30-F34F-4BBC-AC18-9082A77D650B}" type="presOf" srcId="{BCA66844-ADD4-4855-B806-26223030FE8A}" destId="{F1D04C84-F8FF-420E-9C39-4047CB58B16B}" srcOrd="1" destOrd="0" presId="urn:microsoft.com/office/officeart/2005/8/layout/hList9"/>
    <dgm:cxn modelId="{76C06E39-8825-4509-9D2A-B9CAD849EEBF}" srcId="{8B218B76-A6AE-4C78-9084-57A28A9DB5F2}" destId="{D5C84543-2726-4A3A-99E9-F494FE9D7AEC}" srcOrd="0" destOrd="0" parTransId="{5E6CE729-B3C4-4124-9F26-D1460368EA0E}" sibTransId="{8EAEB0F9-1338-4ED2-BC6A-26FCCD71B88C}"/>
    <dgm:cxn modelId="{C7967544-6E89-48F1-8033-B22373C131F3}" srcId="{7F5E45FB-BB32-4424-AF8B-C080405C3B98}" destId="{8B218B76-A6AE-4C78-9084-57A28A9DB5F2}" srcOrd="1" destOrd="0" parTransId="{61AD14EF-5EAB-4CEA-9C49-81DC0F20EE57}" sibTransId="{98065468-B68F-4DDE-A2E0-ACF263C91620}"/>
    <dgm:cxn modelId="{63E52C70-270D-48D4-8F48-676ABC9E78BD}" type="presOf" srcId="{7F5E45FB-BB32-4424-AF8B-C080405C3B98}" destId="{C3469350-8A1B-4941-BEF7-FAAA989B69AD}" srcOrd="0" destOrd="0" presId="urn:microsoft.com/office/officeart/2005/8/layout/hList9"/>
    <dgm:cxn modelId="{3C1F3872-6CD2-4228-B3F1-67FDB2DA2355}" srcId="{42496C1B-57D3-4C3D-ACFB-50C0ECB2C51A}" destId="{BCA66844-ADD4-4855-B806-26223030FE8A}" srcOrd="0" destOrd="0" parTransId="{5690E79E-AFA0-4A3E-AD89-B363EC04256B}" sibTransId="{7DD694AD-4F1E-4A68-8A5B-024271161437}"/>
    <dgm:cxn modelId="{DE744C74-BA7D-4CFC-AB97-5861B733F702}" type="presOf" srcId="{D5C84543-2726-4A3A-99E9-F494FE9D7AEC}" destId="{77C31B9E-5D27-47CF-86CB-1805B86D3AAC}" srcOrd="1" destOrd="0" presId="urn:microsoft.com/office/officeart/2005/8/layout/hList9"/>
    <dgm:cxn modelId="{3483CB89-8E5A-404F-8CF3-A6F07528209E}" type="presOf" srcId="{8B218B76-A6AE-4C78-9084-57A28A9DB5F2}" destId="{2BD64CEA-35DE-48F8-AA48-12CBB57E57F5}" srcOrd="0" destOrd="0" presId="urn:microsoft.com/office/officeart/2005/8/layout/hList9"/>
    <dgm:cxn modelId="{9A23A098-12EA-43FF-B803-0BFD205F91F1}" type="presOf" srcId="{D5C84543-2726-4A3A-99E9-F494FE9D7AEC}" destId="{7788D469-7D52-4395-B907-2D152292F5BD}" srcOrd="0" destOrd="0" presId="urn:microsoft.com/office/officeart/2005/8/layout/hList9"/>
    <dgm:cxn modelId="{373AE5AF-05AD-422A-80F6-C91789E9B168}" type="presOf" srcId="{BCA66844-ADD4-4855-B806-26223030FE8A}" destId="{2A426B24-59A6-4AFF-9F1D-D563FA33B18B}" srcOrd="0" destOrd="0" presId="urn:microsoft.com/office/officeart/2005/8/layout/hList9"/>
    <dgm:cxn modelId="{9BB465BB-7C92-42CD-A777-6FD5AF8830DC}" type="presOf" srcId="{42496C1B-57D3-4C3D-ACFB-50C0ECB2C51A}" destId="{E5266502-97B1-4638-9C1E-2DBFAF2FBEDB}" srcOrd="0" destOrd="0" presId="urn:microsoft.com/office/officeart/2005/8/layout/hList9"/>
    <dgm:cxn modelId="{AA2959C5-A072-463F-8911-E252819C03A7}" srcId="{7F5E45FB-BB32-4424-AF8B-C080405C3B98}" destId="{42496C1B-57D3-4C3D-ACFB-50C0ECB2C51A}" srcOrd="0" destOrd="0" parTransId="{0DC8686B-C37B-489E-B919-A773DB80F765}" sibTransId="{704A4805-3D51-4C69-8D3F-5198F5290BE1}"/>
    <dgm:cxn modelId="{223DF492-8CAC-450C-9E58-E67FB0054091}" type="presParOf" srcId="{C3469350-8A1B-4941-BEF7-FAAA989B69AD}" destId="{ACE6F57C-623A-40CC-99BB-4E7A621009A5}" srcOrd="0" destOrd="0" presId="urn:microsoft.com/office/officeart/2005/8/layout/hList9"/>
    <dgm:cxn modelId="{148767A7-3FB0-4B3B-955A-8B14937BD1DC}" type="presParOf" srcId="{C3469350-8A1B-4941-BEF7-FAAA989B69AD}" destId="{4D7810C8-43C6-4A14-B990-A4CB437A405E}" srcOrd="1" destOrd="0" presId="urn:microsoft.com/office/officeart/2005/8/layout/hList9"/>
    <dgm:cxn modelId="{B95E5B67-2CA8-4117-88FA-32505AA8E785}" type="presParOf" srcId="{4D7810C8-43C6-4A14-B990-A4CB437A405E}" destId="{B304638F-25AD-4CA7-AC92-8475C1BC7ED3}" srcOrd="0" destOrd="0" presId="urn:microsoft.com/office/officeart/2005/8/layout/hList9"/>
    <dgm:cxn modelId="{4068D27C-3509-4516-9247-1536D01002AF}" type="presParOf" srcId="{4D7810C8-43C6-4A14-B990-A4CB437A405E}" destId="{6C035274-7691-4177-AEE8-3BC5F0F9E1B2}" srcOrd="1" destOrd="0" presId="urn:microsoft.com/office/officeart/2005/8/layout/hList9"/>
    <dgm:cxn modelId="{913625D4-3CD1-4610-B3FA-DD1CC8B54B30}" type="presParOf" srcId="{6C035274-7691-4177-AEE8-3BC5F0F9E1B2}" destId="{2A426B24-59A6-4AFF-9F1D-D563FA33B18B}" srcOrd="0" destOrd="0" presId="urn:microsoft.com/office/officeart/2005/8/layout/hList9"/>
    <dgm:cxn modelId="{64F5D295-DB29-4FE8-B2DD-8DDF71CFB202}" type="presParOf" srcId="{6C035274-7691-4177-AEE8-3BC5F0F9E1B2}" destId="{F1D04C84-F8FF-420E-9C39-4047CB58B16B}" srcOrd="1" destOrd="0" presId="urn:microsoft.com/office/officeart/2005/8/layout/hList9"/>
    <dgm:cxn modelId="{2CE0E3A0-B87F-4ADD-BDB1-2BCD16B7031A}" type="presParOf" srcId="{C3469350-8A1B-4941-BEF7-FAAA989B69AD}" destId="{C4292587-5126-4DE3-992E-41C3BDFA4C59}" srcOrd="2" destOrd="0" presId="urn:microsoft.com/office/officeart/2005/8/layout/hList9"/>
    <dgm:cxn modelId="{166D43F5-7BC8-47F2-8E09-80EB6E0AEEE4}" type="presParOf" srcId="{C3469350-8A1B-4941-BEF7-FAAA989B69AD}" destId="{E5266502-97B1-4638-9C1E-2DBFAF2FBEDB}" srcOrd="3" destOrd="0" presId="urn:microsoft.com/office/officeart/2005/8/layout/hList9"/>
    <dgm:cxn modelId="{DFECF053-A7E7-4FE8-9BF1-7CD84B3EDF6F}" type="presParOf" srcId="{C3469350-8A1B-4941-BEF7-FAAA989B69AD}" destId="{61B82426-AD05-4893-B3DA-0E8EA71589E8}" srcOrd="4" destOrd="0" presId="urn:microsoft.com/office/officeart/2005/8/layout/hList9"/>
    <dgm:cxn modelId="{CFC32D7D-BA09-4607-A171-86096AF67FDA}" type="presParOf" srcId="{C3469350-8A1B-4941-BEF7-FAAA989B69AD}" destId="{EE316987-681A-4339-9CD7-C5DB00B205A2}" srcOrd="5" destOrd="0" presId="urn:microsoft.com/office/officeart/2005/8/layout/hList9"/>
    <dgm:cxn modelId="{B4189B84-EE35-47A3-AD0B-2BA9921C3794}" type="presParOf" srcId="{C3469350-8A1B-4941-BEF7-FAAA989B69AD}" destId="{441345EE-4A1C-43C8-BBC5-B58C6D34CB26}" srcOrd="6" destOrd="0" presId="urn:microsoft.com/office/officeart/2005/8/layout/hList9"/>
    <dgm:cxn modelId="{82CF08CB-1CFF-423D-9C7B-FAE803C0A14F}" type="presParOf" srcId="{441345EE-4A1C-43C8-BBC5-B58C6D34CB26}" destId="{520FB91C-2602-4717-ADB7-2B2DFDFCBBED}" srcOrd="0" destOrd="0" presId="urn:microsoft.com/office/officeart/2005/8/layout/hList9"/>
    <dgm:cxn modelId="{5F656BC7-3DC1-4C17-AE0D-800ACE7252BD}" type="presParOf" srcId="{441345EE-4A1C-43C8-BBC5-B58C6D34CB26}" destId="{90BE0656-CC8B-42D0-8F89-04041EEB26FD}" srcOrd="1" destOrd="0" presId="urn:microsoft.com/office/officeart/2005/8/layout/hList9"/>
    <dgm:cxn modelId="{C5537C3E-1B56-47D6-8EC3-84C33315A19B}" type="presParOf" srcId="{90BE0656-CC8B-42D0-8F89-04041EEB26FD}" destId="{7788D469-7D52-4395-B907-2D152292F5BD}" srcOrd="0" destOrd="0" presId="urn:microsoft.com/office/officeart/2005/8/layout/hList9"/>
    <dgm:cxn modelId="{095E0601-734C-4896-B419-0D7094B4241D}" type="presParOf" srcId="{90BE0656-CC8B-42D0-8F89-04041EEB26FD}" destId="{77C31B9E-5D27-47CF-86CB-1805B86D3AAC}" srcOrd="1" destOrd="0" presId="urn:microsoft.com/office/officeart/2005/8/layout/hList9"/>
    <dgm:cxn modelId="{89496C50-E4DB-4B3E-B763-BC92DFB2634C}" type="presParOf" srcId="{C3469350-8A1B-4941-BEF7-FAAA989B69AD}" destId="{4BFE2FBE-2256-4727-965B-63745E246F1B}" srcOrd="7" destOrd="0" presId="urn:microsoft.com/office/officeart/2005/8/layout/hList9"/>
    <dgm:cxn modelId="{7664F99F-8332-4397-836E-4C430EB13192}" type="presParOf" srcId="{C3469350-8A1B-4941-BEF7-FAAA989B69AD}" destId="{2BD64CEA-35DE-48F8-AA48-12CBB57E57F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9977C46-4F33-401E-AF80-19F9EFB9B295}" type="doc">
      <dgm:prSet loTypeId="urn:microsoft.com/office/officeart/2005/8/layout/h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18C1A050-2739-44C8-907C-5F13A3700005}">
      <dgm:prSet phldrT="[Texte]"/>
      <dgm:spPr/>
      <dgm:t>
        <a:bodyPr/>
        <a:lstStyle/>
        <a:p>
          <a:r>
            <a:rPr lang="fr-FR" dirty="0"/>
            <a:t>Pour les salariés</a:t>
          </a:r>
        </a:p>
      </dgm:t>
    </dgm:pt>
    <dgm:pt modelId="{79239D76-79A0-4577-A728-04EB80F42BD8}" type="parTrans" cxnId="{CBADEBB2-46AC-480D-847F-5B63DE8F6B37}">
      <dgm:prSet/>
      <dgm:spPr/>
      <dgm:t>
        <a:bodyPr/>
        <a:lstStyle/>
        <a:p>
          <a:endParaRPr lang="fr-FR"/>
        </a:p>
      </dgm:t>
    </dgm:pt>
    <dgm:pt modelId="{4C3A66BF-97E8-4CCD-8420-454CE4078BA5}" type="sibTrans" cxnId="{CBADEBB2-46AC-480D-847F-5B63DE8F6B37}">
      <dgm:prSet/>
      <dgm:spPr/>
      <dgm:t>
        <a:bodyPr/>
        <a:lstStyle/>
        <a:p>
          <a:endParaRPr lang="fr-FR"/>
        </a:p>
      </dgm:t>
    </dgm:pt>
    <dgm:pt modelId="{288885C1-4427-4B21-A0D9-A9A584AB24B0}">
      <dgm:prSet phldrT="[Texte]"/>
      <dgm:spPr/>
      <dgm:t>
        <a:bodyPr/>
        <a:lstStyle/>
        <a:p>
          <a:r>
            <a:rPr lang="fr-FR" dirty="0"/>
            <a:t>Pour les employeurs</a:t>
          </a:r>
        </a:p>
      </dgm:t>
    </dgm:pt>
    <dgm:pt modelId="{DEC83188-7530-4A86-9FF2-C1C7FC4CA019}" type="parTrans" cxnId="{AABDCBD7-1F96-490E-B198-5B6AA861FF9C}">
      <dgm:prSet/>
      <dgm:spPr/>
      <dgm:t>
        <a:bodyPr/>
        <a:lstStyle/>
        <a:p>
          <a:endParaRPr lang="fr-FR"/>
        </a:p>
      </dgm:t>
    </dgm:pt>
    <dgm:pt modelId="{BA68794A-0B52-4BCE-B711-EB668A680F8A}" type="sibTrans" cxnId="{AABDCBD7-1F96-490E-B198-5B6AA861FF9C}">
      <dgm:prSet/>
      <dgm:spPr/>
      <dgm:t>
        <a:bodyPr/>
        <a:lstStyle/>
        <a:p>
          <a:endParaRPr lang="fr-FR"/>
        </a:p>
      </dgm:t>
    </dgm:pt>
    <dgm:pt modelId="{0D26EB86-098A-4003-90F5-F666054C3A32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L’entretien peut se dérouler en présence du Chef d’établissement ou du responsable hiérarchique direct du salarié </a:t>
          </a:r>
        </a:p>
      </dgm:t>
    </dgm:pt>
    <dgm:pt modelId="{31598C06-5687-437F-9FF4-61D967ED8C71}" type="parTrans" cxnId="{ED67AC4B-AAED-48FD-94FF-35968190CFE3}">
      <dgm:prSet/>
      <dgm:spPr/>
      <dgm:t>
        <a:bodyPr/>
        <a:lstStyle/>
        <a:p>
          <a:endParaRPr lang="fr-FR"/>
        </a:p>
      </dgm:t>
    </dgm:pt>
    <dgm:pt modelId="{3F85F4D9-FC4D-4B9F-9D2E-4488DFDB1B87}" type="sibTrans" cxnId="{ED67AC4B-AAED-48FD-94FF-35968190CFE3}">
      <dgm:prSet/>
      <dgm:spPr/>
      <dgm:t>
        <a:bodyPr/>
        <a:lstStyle/>
        <a:p>
          <a:endParaRPr lang="fr-FR"/>
        </a:p>
      </dgm:t>
    </dgm:pt>
    <dgm:pt modelId="{84268897-3CCC-4063-8674-F848B0FF2806}">
      <dgm:prSet phldrT="[Texte]"/>
      <dgm:spPr/>
      <dgm:t>
        <a:bodyPr/>
        <a:lstStyle/>
        <a:p>
          <a:endParaRPr lang="fr-FR" dirty="0"/>
        </a:p>
      </dgm:t>
    </dgm:pt>
    <dgm:pt modelId="{2D10DFD4-B7F9-4E07-BF09-D20747E5961D}" type="parTrans" cxnId="{7A97FB31-F14E-4431-AD56-C67193338492}">
      <dgm:prSet/>
      <dgm:spPr/>
      <dgm:t>
        <a:bodyPr/>
        <a:lstStyle/>
        <a:p>
          <a:endParaRPr lang="fr-FR"/>
        </a:p>
      </dgm:t>
    </dgm:pt>
    <dgm:pt modelId="{C8213FC5-C49D-4ACD-BC2C-FDD3E3D2295E}" type="sibTrans" cxnId="{7A97FB31-F14E-4431-AD56-C67193338492}">
      <dgm:prSet/>
      <dgm:spPr/>
      <dgm:t>
        <a:bodyPr/>
        <a:lstStyle/>
        <a:p>
          <a:endParaRPr lang="fr-FR"/>
        </a:p>
      </dgm:t>
    </dgm:pt>
    <dgm:pt modelId="{4A1943AD-856B-4677-8FC0-B38F3488E91C}">
      <dgm:prSet phldrT="[Texte]"/>
      <dgm:spPr/>
      <dgm:t>
        <a:bodyPr/>
        <a:lstStyle/>
        <a:p>
          <a:endParaRPr lang="fr-FR" dirty="0"/>
        </a:p>
      </dgm:t>
    </dgm:pt>
    <dgm:pt modelId="{E227F152-D0BF-4BC8-BA32-E4720CD3E94D}" type="parTrans" cxnId="{20A0C451-5C63-4619-B37D-2FCC3E9C6779}">
      <dgm:prSet/>
      <dgm:spPr/>
      <dgm:t>
        <a:bodyPr/>
        <a:lstStyle/>
        <a:p>
          <a:endParaRPr lang="fr-FR"/>
        </a:p>
      </dgm:t>
    </dgm:pt>
    <dgm:pt modelId="{A046A3D8-9A08-488E-9D53-C097EF748ECB}" type="sibTrans" cxnId="{20A0C451-5C63-4619-B37D-2FCC3E9C6779}">
      <dgm:prSet/>
      <dgm:spPr/>
      <dgm:t>
        <a:bodyPr/>
        <a:lstStyle/>
        <a:p>
          <a:endParaRPr lang="fr-FR"/>
        </a:p>
      </dgm:t>
    </dgm:pt>
    <dgm:pt modelId="{D07E94F8-F370-455D-9330-A4036F7BAA00}">
      <dgm:prSet phldrT="[Texte]"/>
      <dgm:spPr/>
      <dgm:t>
        <a:bodyPr/>
        <a:lstStyle/>
        <a:p>
          <a:r>
            <a:rPr lang="fr-FR" dirty="0"/>
            <a:t>Non car il s’agit d’un entretien managérial et non disciplinaire : les membres du CSE, les délégués syndicaux ou autres sont donc en principe exclus.</a:t>
          </a:r>
        </a:p>
      </dgm:t>
    </dgm:pt>
    <dgm:pt modelId="{D8482A5B-31E1-414E-9C8D-BD0516F777AE}" type="parTrans" cxnId="{847659B1-0048-4BF1-99AD-961A48EB670A}">
      <dgm:prSet/>
      <dgm:spPr/>
      <dgm:t>
        <a:bodyPr/>
        <a:lstStyle/>
        <a:p>
          <a:endParaRPr lang="fr-FR"/>
        </a:p>
      </dgm:t>
    </dgm:pt>
    <dgm:pt modelId="{2884DA4D-A3E0-43A7-A34A-315205F872FE}" type="sibTrans" cxnId="{847659B1-0048-4BF1-99AD-961A48EB670A}">
      <dgm:prSet/>
      <dgm:spPr/>
      <dgm:t>
        <a:bodyPr/>
        <a:lstStyle/>
        <a:p>
          <a:endParaRPr lang="fr-FR"/>
        </a:p>
      </dgm:t>
    </dgm:pt>
    <dgm:pt modelId="{D6FE8AC9-9C1A-47BA-9A83-AE87F790C20B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dirty="0"/>
        </a:p>
      </dgm:t>
    </dgm:pt>
    <dgm:pt modelId="{84DA5FAE-CCCE-4CC9-B66B-065EB5112A9B}" type="parTrans" cxnId="{5767E4C6-14FF-4682-B3F6-EE3117197733}">
      <dgm:prSet/>
      <dgm:spPr/>
      <dgm:t>
        <a:bodyPr/>
        <a:lstStyle/>
        <a:p>
          <a:endParaRPr lang="fr-FR"/>
        </a:p>
      </dgm:t>
    </dgm:pt>
    <dgm:pt modelId="{1BE6E582-03CD-4B4C-B149-B427946CD762}" type="sibTrans" cxnId="{5767E4C6-14FF-4682-B3F6-EE3117197733}">
      <dgm:prSet/>
      <dgm:spPr/>
      <dgm:t>
        <a:bodyPr/>
        <a:lstStyle/>
        <a:p>
          <a:endParaRPr lang="fr-FR"/>
        </a:p>
      </dgm:t>
    </dgm:pt>
    <dgm:pt modelId="{6EB45F8A-5061-480E-81BD-401B87B27231}">
      <dgm:prSet phldrT="[Texte]"/>
      <dgm:spPr/>
      <dgm:t>
        <a:bodyPr/>
        <a:lstStyle/>
        <a:p>
          <a:endParaRPr lang="fr-FR" dirty="0"/>
        </a:p>
      </dgm:t>
    </dgm:pt>
    <dgm:pt modelId="{81C43482-8C49-4D36-A251-F00B6B3BE947}" type="parTrans" cxnId="{299CEFE0-82AD-4FC8-97A2-17EC8F685E1B}">
      <dgm:prSet/>
      <dgm:spPr/>
      <dgm:t>
        <a:bodyPr/>
        <a:lstStyle/>
        <a:p>
          <a:endParaRPr lang="fr-FR"/>
        </a:p>
      </dgm:t>
    </dgm:pt>
    <dgm:pt modelId="{D9C4629F-97C3-4223-9081-B8A0AA8E5FA9}" type="sibTrans" cxnId="{299CEFE0-82AD-4FC8-97A2-17EC8F685E1B}">
      <dgm:prSet/>
      <dgm:spPr/>
      <dgm:t>
        <a:bodyPr/>
        <a:lstStyle/>
        <a:p>
          <a:endParaRPr lang="fr-FR"/>
        </a:p>
      </dgm:t>
    </dgm:pt>
    <dgm:pt modelId="{BC9037F0-79FA-4784-887E-23A15A3C7208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dirty="0"/>
            <a:t>Les membres du CA de </a:t>
          </a:r>
          <a:r>
            <a:rPr lang="fr-FR" dirty="0" err="1"/>
            <a:t>l’Ogec</a:t>
          </a:r>
          <a:r>
            <a:rPr lang="fr-FR" dirty="0"/>
            <a:t> sont donc en principe exclus</a:t>
          </a:r>
        </a:p>
      </dgm:t>
    </dgm:pt>
    <dgm:pt modelId="{1EFB12C7-B1C8-42EA-BBA6-A53AAEDD4889}" type="parTrans" cxnId="{81139D50-AFF6-45C9-990A-EF3808BED9BE}">
      <dgm:prSet/>
      <dgm:spPr/>
      <dgm:t>
        <a:bodyPr/>
        <a:lstStyle/>
        <a:p>
          <a:endParaRPr lang="fr-FR"/>
        </a:p>
      </dgm:t>
    </dgm:pt>
    <dgm:pt modelId="{EF853F8D-5898-4971-B0D6-754E9A5C5355}" type="sibTrans" cxnId="{81139D50-AFF6-45C9-990A-EF3808BED9BE}">
      <dgm:prSet/>
      <dgm:spPr/>
      <dgm:t>
        <a:bodyPr/>
        <a:lstStyle/>
        <a:p>
          <a:endParaRPr lang="fr-FR"/>
        </a:p>
      </dgm:t>
    </dgm:pt>
    <dgm:pt modelId="{B1A87027-C973-483C-8694-46592417F0B5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dirty="0"/>
        </a:p>
      </dgm:t>
    </dgm:pt>
    <dgm:pt modelId="{068E5863-96EB-4B1E-89C5-0825013D6FBD}" type="parTrans" cxnId="{3CE33E27-7FC2-4089-9EFB-C0C9968BF5A8}">
      <dgm:prSet/>
      <dgm:spPr/>
      <dgm:t>
        <a:bodyPr/>
        <a:lstStyle/>
        <a:p>
          <a:endParaRPr lang="fr-FR"/>
        </a:p>
      </dgm:t>
    </dgm:pt>
    <dgm:pt modelId="{82D6B5D9-E622-4BE2-88D5-A09E7F5B5F74}" type="sibTrans" cxnId="{3CE33E27-7FC2-4089-9EFB-C0C9968BF5A8}">
      <dgm:prSet/>
      <dgm:spPr/>
      <dgm:t>
        <a:bodyPr/>
        <a:lstStyle/>
        <a:p>
          <a:endParaRPr lang="fr-FR"/>
        </a:p>
      </dgm:t>
    </dgm:pt>
    <dgm:pt modelId="{8C7AE03C-BB5B-4784-973F-ED9C0AB78686}" type="pres">
      <dgm:prSet presAssocID="{59977C46-4F33-401E-AF80-19F9EFB9B295}" presName="Name0" presStyleCnt="0">
        <dgm:presLayoutVars>
          <dgm:dir/>
          <dgm:animLvl val="lvl"/>
          <dgm:resizeHandles val="exact"/>
        </dgm:presLayoutVars>
      </dgm:prSet>
      <dgm:spPr/>
    </dgm:pt>
    <dgm:pt modelId="{A112D5C5-1FAE-46B7-8EFE-C36FAC131572}" type="pres">
      <dgm:prSet presAssocID="{18C1A050-2739-44C8-907C-5F13A3700005}" presName="composite" presStyleCnt="0"/>
      <dgm:spPr/>
    </dgm:pt>
    <dgm:pt modelId="{A0B11D3A-9A70-4447-BDF0-30100A873D1F}" type="pres">
      <dgm:prSet presAssocID="{18C1A050-2739-44C8-907C-5F13A3700005}" presName="parTx" presStyleLbl="alignNode1" presStyleIdx="0" presStyleCnt="2" custScaleY="112937">
        <dgm:presLayoutVars>
          <dgm:chMax val="0"/>
          <dgm:chPref val="0"/>
          <dgm:bulletEnabled val="1"/>
        </dgm:presLayoutVars>
      </dgm:prSet>
      <dgm:spPr/>
    </dgm:pt>
    <dgm:pt modelId="{8A874700-E1E2-467C-B0E4-D9C0EE81E734}" type="pres">
      <dgm:prSet presAssocID="{18C1A050-2739-44C8-907C-5F13A3700005}" presName="desTx" presStyleLbl="alignAccFollowNode1" presStyleIdx="0" presStyleCnt="2" custLinFactNeighborY="-1724">
        <dgm:presLayoutVars>
          <dgm:bulletEnabled val="1"/>
        </dgm:presLayoutVars>
      </dgm:prSet>
      <dgm:spPr/>
    </dgm:pt>
    <dgm:pt modelId="{A8756939-6312-4E0B-8577-35D6C28AF52F}" type="pres">
      <dgm:prSet presAssocID="{4C3A66BF-97E8-4CCD-8420-454CE4078BA5}" presName="space" presStyleCnt="0"/>
      <dgm:spPr/>
    </dgm:pt>
    <dgm:pt modelId="{011D515B-0EBD-4D32-8FF2-5A67B33FD600}" type="pres">
      <dgm:prSet presAssocID="{288885C1-4427-4B21-A0D9-A9A584AB24B0}" presName="composite" presStyleCnt="0"/>
      <dgm:spPr/>
    </dgm:pt>
    <dgm:pt modelId="{DC184B9A-0FB1-4A2A-B640-2686FD30E581}" type="pres">
      <dgm:prSet presAssocID="{288885C1-4427-4B21-A0D9-A9A584AB24B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1FE43F2-58A8-4B80-9AAF-DFEA06FCC4EF}" type="pres">
      <dgm:prSet presAssocID="{288885C1-4427-4B21-A0D9-A9A584AB24B0}" presName="desTx" presStyleLbl="alignAccFollowNode1" presStyleIdx="1" presStyleCnt="2" custLinFactNeighborX="1" custLinFactNeighborY="-1017">
        <dgm:presLayoutVars>
          <dgm:bulletEnabled val="1"/>
        </dgm:presLayoutVars>
      </dgm:prSet>
      <dgm:spPr/>
    </dgm:pt>
  </dgm:ptLst>
  <dgm:cxnLst>
    <dgm:cxn modelId="{5815EF1F-04FC-4C91-AE59-E166AFFDECCB}" type="presOf" srcId="{59977C46-4F33-401E-AF80-19F9EFB9B295}" destId="{8C7AE03C-BB5B-4784-973F-ED9C0AB78686}" srcOrd="0" destOrd="0" presId="urn:microsoft.com/office/officeart/2005/8/layout/hList1"/>
    <dgm:cxn modelId="{3CE33E27-7FC2-4089-9EFB-C0C9968BF5A8}" srcId="{288885C1-4427-4B21-A0D9-A9A584AB24B0}" destId="{B1A87027-C973-483C-8694-46592417F0B5}" srcOrd="2" destOrd="0" parTransId="{068E5863-96EB-4B1E-89C5-0825013D6FBD}" sibTransId="{82D6B5D9-E622-4BE2-88D5-A09E7F5B5F74}"/>
    <dgm:cxn modelId="{7A97FB31-F14E-4431-AD56-C67193338492}" srcId="{18C1A050-2739-44C8-907C-5F13A3700005}" destId="{84268897-3CCC-4063-8674-F848B0FF2806}" srcOrd="3" destOrd="0" parTransId="{2D10DFD4-B7F9-4E07-BF09-D20747E5961D}" sibTransId="{C8213FC5-C49D-4ACD-BC2C-FDD3E3D2295E}"/>
    <dgm:cxn modelId="{302A7C60-C1F5-4A2F-861C-1DEA07E71248}" type="presOf" srcId="{0D26EB86-098A-4003-90F5-F666054C3A32}" destId="{21FE43F2-58A8-4B80-9AAF-DFEA06FCC4EF}" srcOrd="0" destOrd="1" presId="urn:microsoft.com/office/officeart/2005/8/layout/hList1"/>
    <dgm:cxn modelId="{4C87F061-C143-4DED-90F3-43D3241239C6}" type="presOf" srcId="{D6FE8AC9-9C1A-47BA-9A83-AE87F790C20B}" destId="{21FE43F2-58A8-4B80-9AAF-DFEA06FCC4EF}" srcOrd="0" destOrd="0" presId="urn:microsoft.com/office/officeart/2005/8/layout/hList1"/>
    <dgm:cxn modelId="{ED67AC4B-AAED-48FD-94FF-35968190CFE3}" srcId="{288885C1-4427-4B21-A0D9-A9A584AB24B0}" destId="{0D26EB86-098A-4003-90F5-F666054C3A32}" srcOrd="1" destOrd="0" parTransId="{31598C06-5687-437F-9FF4-61D967ED8C71}" sibTransId="{3F85F4D9-FC4D-4B9F-9D2E-4488DFDB1B87}"/>
    <dgm:cxn modelId="{84C6716C-CE5B-46FC-85F5-5948EB41EC85}" type="presOf" srcId="{D07E94F8-F370-455D-9330-A4036F7BAA00}" destId="{8A874700-E1E2-467C-B0E4-D9C0EE81E734}" srcOrd="0" destOrd="1" presId="urn:microsoft.com/office/officeart/2005/8/layout/hList1"/>
    <dgm:cxn modelId="{81139D50-AFF6-45C9-990A-EF3808BED9BE}" srcId="{288885C1-4427-4B21-A0D9-A9A584AB24B0}" destId="{BC9037F0-79FA-4784-887E-23A15A3C7208}" srcOrd="3" destOrd="0" parTransId="{1EFB12C7-B1C8-42EA-BBA6-A53AAEDD4889}" sibTransId="{EF853F8D-5898-4971-B0D6-754E9A5C5355}"/>
    <dgm:cxn modelId="{20A0C451-5C63-4619-B37D-2FCC3E9C6779}" srcId="{18C1A050-2739-44C8-907C-5F13A3700005}" destId="{4A1943AD-856B-4677-8FC0-B38F3488E91C}" srcOrd="2" destOrd="0" parTransId="{E227F152-D0BF-4BC8-BA32-E4720CD3E94D}" sibTransId="{A046A3D8-9A08-488E-9D53-C097EF748ECB}"/>
    <dgm:cxn modelId="{2F3BA57C-E4ED-4BE2-B0B4-275CA420DAB5}" type="presOf" srcId="{6EB45F8A-5061-480E-81BD-401B87B27231}" destId="{8A874700-E1E2-467C-B0E4-D9C0EE81E734}" srcOrd="0" destOrd="0" presId="urn:microsoft.com/office/officeart/2005/8/layout/hList1"/>
    <dgm:cxn modelId="{3FD77995-0681-408B-9EB6-0B95E1212513}" type="presOf" srcId="{B1A87027-C973-483C-8694-46592417F0B5}" destId="{21FE43F2-58A8-4B80-9AAF-DFEA06FCC4EF}" srcOrd="0" destOrd="2" presId="urn:microsoft.com/office/officeart/2005/8/layout/hList1"/>
    <dgm:cxn modelId="{ADBE0F9C-EE4B-4973-800E-6C5765A4DA45}" type="presOf" srcId="{18C1A050-2739-44C8-907C-5F13A3700005}" destId="{A0B11D3A-9A70-4447-BDF0-30100A873D1F}" srcOrd="0" destOrd="0" presId="urn:microsoft.com/office/officeart/2005/8/layout/hList1"/>
    <dgm:cxn modelId="{1C292F9F-89ED-4329-B2E4-79EAE1923C2F}" type="presOf" srcId="{288885C1-4427-4B21-A0D9-A9A584AB24B0}" destId="{DC184B9A-0FB1-4A2A-B640-2686FD30E581}" srcOrd="0" destOrd="0" presId="urn:microsoft.com/office/officeart/2005/8/layout/hList1"/>
    <dgm:cxn modelId="{847659B1-0048-4BF1-99AD-961A48EB670A}" srcId="{18C1A050-2739-44C8-907C-5F13A3700005}" destId="{D07E94F8-F370-455D-9330-A4036F7BAA00}" srcOrd="1" destOrd="0" parTransId="{D8482A5B-31E1-414E-9C8D-BD0516F777AE}" sibTransId="{2884DA4D-A3E0-43A7-A34A-315205F872FE}"/>
    <dgm:cxn modelId="{CBADEBB2-46AC-480D-847F-5B63DE8F6B37}" srcId="{59977C46-4F33-401E-AF80-19F9EFB9B295}" destId="{18C1A050-2739-44C8-907C-5F13A3700005}" srcOrd="0" destOrd="0" parTransId="{79239D76-79A0-4577-A728-04EB80F42BD8}" sibTransId="{4C3A66BF-97E8-4CCD-8420-454CE4078BA5}"/>
    <dgm:cxn modelId="{43BF06B8-0B82-4387-ADED-180C8BF4DE67}" type="presOf" srcId="{4A1943AD-856B-4677-8FC0-B38F3488E91C}" destId="{8A874700-E1E2-467C-B0E4-D9C0EE81E734}" srcOrd="0" destOrd="2" presId="urn:microsoft.com/office/officeart/2005/8/layout/hList1"/>
    <dgm:cxn modelId="{5767E4C6-14FF-4682-B3F6-EE3117197733}" srcId="{288885C1-4427-4B21-A0D9-A9A584AB24B0}" destId="{D6FE8AC9-9C1A-47BA-9A83-AE87F790C20B}" srcOrd="0" destOrd="0" parTransId="{84DA5FAE-CCCE-4CC9-B66B-065EB5112A9B}" sibTransId="{1BE6E582-03CD-4B4C-B149-B427946CD762}"/>
    <dgm:cxn modelId="{EBC653CC-93B5-44DE-9A74-4F277DD3A422}" type="presOf" srcId="{84268897-3CCC-4063-8674-F848B0FF2806}" destId="{8A874700-E1E2-467C-B0E4-D9C0EE81E734}" srcOrd="0" destOrd="3" presId="urn:microsoft.com/office/officeart/2005/8/layout/hList1"/>
    <dgm:cxn modelId="{AABDCBD7-1F96-490E-B198-5B6AA861FF9C}" srcId="{59977C46-4F33-401E-AF80-19F9EFB9B295}" destId="{288885C1-4427-4B21-A0D9-A9A584AB24B0}" srcOrd="1" destOrd="0" parTransId="{DEC83188-7530-4A86-9FF2-C1C7FC4CA019}" sibTransId="{BA68794A-0B52-4BCE-B711-EB668A680F8A}"/>
    <dgm:cxn modelId="{299CEFE0-82AD-4FC8-97A2-17EC8F685E1B}" srcId="{18C1A050-2739-44C8-907C-5F13A3700005}" destId="{6EB45F8A-5061-480E-81BD-401B87B27231}" srcOrd="0" destOrd="0" parTransId="{81C43482-8C49-4D36-A251-F00B6B3BE947}" sibTransId="{D9C4629F-97C3-4223-9081-B8A0AA8E5FA9}"/>
    <dgm:cxn modelId="{8B8338EC-39F8-4FBD-8F9C-6157C4C82001}" type="presOf" srcId="{BC9037F0-79FA-4784-887E-23A15A3C7208}" destId="{21FE43F2-58A8-4B80-9AAF-DFEA06FCC4EF}" srcOrd="0" destOrd="3" presId="urn:microsoft.com/office/officeart/2005/8/layout/hList1"/>
    <dgm:cxn modelId="{8F01E5D1-D1B8-4EC2-98B6-8306EA9F810C}" type="presParOf" srcId="{8C7AE03C-BB5B-4784-973F-ED9C0AB78686}" destId="{A112D5C5-1FAE-46B7-8EFE-C36FAC131572}" srcOrd="0" destOrd="0" presId="urn:microsoft.com/office/officeart/2005/8/layout/hList1"/>
    <dgm:cxn modelId="{63432D66-6638-4B36-9A25-5BFFABD20B38}" type="presParOf" srcId="{A112D5C5-1FAE-46B7-8EFE-C36FAC131572}" destId="{A0B11D3A-9A70-4447-BDF0-30100A873D1F}" srcOrd="0" destOrd="0" presId="urn:microsoft.com/office/officeart/2005/8/layout/hList1"/>
    <dgm:cxn modelId="{C3BF5F30-9EB0-4B3D-9E79-E39610BF0BE8}" type="presParOf" srcId="{A112D5C5-1FAE-46B7-8EFE-C36FAC131572}" destId="{8A874700-E1E2-467C-B0E4-D9C0EE81E734}" srcOrd="1" destOrd="0" presId="urn:microsoft.com/office/officeart/2005/8/layout/hList1"/>
    <dgm:cxn modelId="{FC197D51-94B0-47BE-8751-F4ACE28ADAC5}" type="presParOf" srcId="{8C7AE03C-BB5B-4784-973F-ED9C0AB78686}" destId="{A8756939-6312-4E0B-8577-35D6C28AF52F}" srcOrd="1" destOrd="0" presId="urn:microsoft.com/office/officeart/2005/8/layout/hList1"/>
    <dgm:cxn modelId="{6EE23AF9-B3EC-488E-A060-67CF5003B37A}" type="presParOf" srcId="{8C7AE03C-BB5B-4784-973F-ED9C0AB78686}" destId="{011D515B-0EBD-4D32-8FF2-5A67B33FD600}" srcOrd="2" destOrd="0" presId="urn:microsoft.com/office/officeart/2005/8/layout/hList1"/>
    <dgm:cxn modelId="{9C6D3BCC-6725-4E3E-A1D3-A72721AD5D27}" type="presParOf" srcId="{011D515B-0EBD-4D32-8FF2-5A67B33FD600}" destId="{DC184B9A-0FB1-4A2A-B640-2686FD30E581}" srcOrd="0" destOrd="0" presId="urn:microsoft.com/office/officeart/2005/8/layout/hList1"/>
    <dgm:cxn modelId="{09A6DF2E-2F4C-41BD-B144-21BB346FAC10}" type="presParOf" srcId="{011D515B-0EBD-4D32-8FF2-5A67B33FD600}" destId="{21FE43F2-58A8-4B80-9AAF-DFEA06FCC4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FA852DE-31BF-4850-AA56-EC6FC23D2FBD}" type="doc">
      <dgm:prSet loTypeId="urn:microsoft.com/office/officeart/2005/8/layout/chevron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79BFD93C-C05B-42AC-A2E6-6AE0544EB007}">
      <dgm:prSet phldrT="[Texte]"/>
      <dgm:spPr/>
      <dgm:t>
        <a:bodyPr/>
        <a:lstStyle/>
        <a:p>
          <a:r>
            <a:rPr lang="fr-FR" b="1" dirty="0"/>
            <a:t>Accueil positif</a:t>
          </a:r>
        </a:p>
      </dgm:t>
    </dgm:pt>
    <dgm:pt modelId="{D4858E62-3934-4C31-982C-D555B84796F4}" type="parTrans" cxnId="{1A7EE84B-0C3E-42DD-9411-5F64357EF0B1}">
      <dgm:prSet/>
      <dgm:spPr/>
      <dgm:t>
        <a:bodyPr/>
        <a:lstStyle/>
        <a:p>
          <a:endParaRPr lang="fr-FR"/>
        </a:p>
      </dgm:t>
    </dgm:pt>
    <dgm:pt modelId="{A1E4949A-4037-4C48-9C51-3F8E7061CF0B}" type="sibTrans" cxnId="{1A7EE84B-0C3E-42DD-9411-5F64357EF0B1}">
      <dgm:prSet/>
      <dgm:spPr/>
      <dgm:t>
        <a:bodyPr/>
        <a:lstStyle/>
        <a:p>
          <a:endParaRPr lang="fr-FR"/>
        </a:p>
      </dgm:t>
    </dgm:pt>
    <dgm:pt modelId="{B5B7D358-3FCA-45F1-BE7F-A78CEE9F59C1}">
      <dgm:prSet phldrT="[Texte]"/>
      <dgm:spPr/>
      <dgm:t>
        <a:bodyPr/>
        <a:lstStyle/>
        <a:p>
          <a:r>
            <a:rPr lang="fr-FR" dirty="0"/>
            <a:t>Créer un climat d’accueil et de confiance : serrer la main, regarder l’interlocuteur, sourire sans trop en faire</a:t>
          </a:r>
        </a:p>
      </dgm:t>
    </dgm:pt>
    <dgm:pt modelId="{2B8F4096-4F2D-4872-9337-745DA0CA1BA2}" type="parTrans" cxnId="{6E944448-1773-451B-B9B3-FF06594FAA4D}">
      <dgm:prSet/>
      <dgm:spPr/>
      <dgm:t>
        <a:bodyPr/>
        <a:lstStyle/>
        <a:p>
          <a:endParaRPr lang="fr-FR"/>
        </a:p>
      </dgm:t>
    </dgm:pt>
    <dgm:pt modelId="{3121BD3B-1068-432F-AB93-DE816A091FCF}" type="sibTrans" cxnId="{6E944448-1773-451B-B9B3-FF06594FAA4D}">
      <dgm:prSet/>
      <dgm:spPr/>
      <dgm:t>
        <a:bodyPr/>
        <a:lstStyle/>
        <a:p>
          <a:endParaRPr lang="fr-FR"/>
        </a:p>
      </dgm:t>
    </dgm:pt>
    <dgm:pt modelId="{EA67257D-97B4-41E6-86B9-B3CF4B74A3A6}">
      <dgm:prSet phldrT="[Texte]"/>
      <dgm:spPr/>
      <dgm:t>
        <a:bodyPr/>
        <a:lstStyle/>
        <a:p>
          <a:r>
            <a:rPr lang="fr-FR" dirty="0"/>
            <a:t>Inviter le salarié à s’installer</a:t>
          </a:r>
        </a:p>
      </dgm:t>
    </dgm:pt>
    <dgm:pt modelId="{C0811361-1FD4-42C3-BB62-891C55691D95}" type="parTrans" cxnId="{C6855CD2-58C1-403D-AFDE-5B11E74DC145}">
      <dgm:prSet/>
      <dgm:spPr/>
      <dgm:t>
        <a:bodyPr/>
        <a:lstStyle/>
        <a:p>
          <a:endParaRPr lang="fr-FR"/>
        </a:p>
      </dgm:t>
    </dgm:pt>
    <dgm:pt modelId="{0123EE63-2A26-412E-9567-869B95752FC9}" type="sibTrans" cxnId="{C6855CD2-58C1-403D-AFDE-5B11E74DC145}">
      <dgm:prSet/>
      <dgm:spPr/>
      <dgm:t>
        <a:bodyPr/>
        <a:lstStyle/>
        <a:p>
          <a:endParaRPr lang="fr-FR"/>
        </a:p>
      </dgm:t>
    </dgm:pt>
    <dgm:pt modelId="{B86B508E-F8F5-4AC5-8E45-01FC8A9C3FA0}">
      <dgm:prSet phldrT="[Texte]"/>
      <dgm:spPr/>
      <dgm:t>
        <a:bodyPr/>
        <a:lstStyle/>
        <a:p>
          <a:r>
            <a:rPr lang="fr-FR" b="1" dirty="0"/>
            <a:t>Droit au but</a:t>
          </a:r>
        </a:p>
      </dgm:t>
    </dgm:pt>
    <dgm:pt modelId="{CFA5CE3B-2920-4444-A258-144A700E8DB9}" type="parTrans" cxnId="{638DC356-6276-4B90-94E7-781D39CE592E}">
      <dgm:prSet/>
      <dgm:spPr/>
      <dgm:t>
        <a:bodyPr/>
        <a:lstStyle/>
        <a:p>
          <a:endParaRPr lang="fr-FR"/>
        </a:p>
      </dgm:t>
    </dgm:pt>
    <dgm:pt modelId="{BE221400-1508-4163-B87A-1F3D94DBDB6A}" type="sibTrans" cxnId="{638DC356-6276-4B90-94E7-781D39CE592E}">
      <dgm:prSet/>
      <dgm:spPr/>
      <dgm:t>
        <a:bodyPr/>
        <a:lstStyle/>
        <a:p>
          <a:endParaRPr lang="fr-FR"/>
        </a:p>
      </dgm:t>
    </dgm:pt>
    <dgm:pt modelId="{6D98C834-F87E-431C-A160-CC2204D80A32}">
      <dgm:prSet phldrT="[Texte]"/>
      <dgm:spPr/>
      <dgm:t>
        <a:bodyPr/>
        <a:lstStyle/>
        <a:p>
          <a:r>
            <a:rPr lang="fr-FR" dirty="0"/>
            <a:t>Rappeler l’objectif de cet entretien en étant clair, précis et synthétique</a:t>
          </a:r>
        </a:p>
      </dgm:t>
    </dgm:pt>
    <dgm:pt modelId="{7896EEEB-F162-45D6-B55A-824AB1DEF8C1}" type="parTrans" cxnId="{A25DEA79-AB9C-4F91-8F66-1FF1614A3484}">
      <dgm:prSet/>
      <dgm:spPr/>
      <dgm:t>
        <a:bodyPr/>
        <a:lstStyle/>
        <a:p>
          <a:endParaRPr lang="fr-FR"/>
        </a:p>
      </dgm:t>
    </dgm:pt>
    <dgm:pt modelId="{7E789E27-38B4-451C-ABA6-4DAB4CDC7838}" type="sibTrans" cxnId="{A25DEA79-AB9C-4F91-8F66-1FF1614A3484}">
      <dgm:prSet/>
      <dgm:spPr/>
      <dgm:t>
        <a:bodyPr/>
        <a:lstStyle/>
        <a:p>
          <a:endParaRPr lang="fr-FR"/>
        </a:p>
      </dgm:t>
    </dgm:pt>
    <dgm:pt modelId="{E79AE8FA-A60B-46D1-81E1-C243A1CE438D}">
      <dgm:prSet phldrT="[Texte]"/>
      <dgm:spPr/>
      <dgm:t>
        <a:bodyPr/>
        <a:lstStyle/>
        <a:p>
          <a:r>
            <a:rPr lang="fr-FR" dirty="0"/>
            <a:t>Ne pas hésiter à reformuler si nécessaire </a:t>
          </a:r>
        </a:p>
      </dgm:t>
    </dgm:pt>
    <dgm:pt modelId="{87C25A11-C3E9-4677-9AC6-AD43C1EFD61A}" type="parTrans" cxnId="{6AD1DDA8-7616-4787-81C4-53BA0B3C5D11}">
      <dgm:prSet/>
      <dgm:spPr/>
      <dgm:t>
        <a:bodyPr/>
        <a:lstStyle/>
        <a:p>
          <a:endParaRPr lang="fr-FR"/>
        </a:p>
      </dgm:t>
    </dgm:pt>
    <dgm:pt modelId="{434172D0-C6EA-4C58-B976-39A43F7F71E3}" type="sibTrans" cxnId="{6AD1DDA8-7616-4787-81C4-53BA0B3C5D11}">
      <dgm:prSet/>
      <dgm:spPr/>
      <dgm:t>
        <a:bodyPr/>
        <a:lstStyle/>
        <a:p>
          <a:endParaRPr lang="fr-FR"/>
        </a:p>
      </dgm:t>
    </dgm:pt>
    <dgm:pt modelId="{46950B30-1266-4445-BCCF-03015A9E9321}">
      <dgm:prSet phldrT="[Texte]"/>
      <dgm:spPr/>
      <dgm:t>
        <a:bodyPr/>
        <a:lstStyle/>
        <a:p>
          <a:r>
            <a:rPr lang="fr-FR" b="1" dirty="0"/>
            <a:t>Partage</a:t>
          </a:r>
        </a:p>
      </dgm:t>
    </dgm:pt>
    <dgm:pt modelId="{84B4C1C2-346A-4D32-8F36-5B426C6066E8}" type="parTrans" cxnId="{F7BB224D-80C3-4DD2-91B9-8D4B509B6940}">
      <dgm:prSet/>
      <dgm:spPr/>
      <dgm:t>
        <a:bodyPr/>
        <a:lstStyle/>
        <a:p>
          <a:endParaRPr lang="fr-FR"/>
        </a:p>
      </dgm:t>
    </dgm:pt>
    <dgm:pt modelId="{022DC209-5F78-41C4-B82A-D4744AC02D42}" type="sibTrans" cxnId="{F7BB224D-80C3-4DD2-91B9-8D4B509B6940}">
      <dgm:prSet/>
      <dgm:spPr/>
      <dgm:t>
        <a:bodyPr/>
        <a:lstStyle/>
        <a:p>
          <a:endParaRPr lang="fr-FR"/>
        </a:p>
      </dgm:t>
    </dgm:pt>
    <dgm:pt modelId="{EA841317-9340-469C-BFD2-586FDA4BD08A}">
      <dgm:prSet phldrT="[Texte]"/>
      <dgm:spPr/>
      <dgm:t>
        <a:bodyPr/>
        <a:lstStyle/>
        <a:p>
          <a:r>
            <a:rPr lang="fr-FR" dirty="0"/>
            <a:t>CE et salarié parcourent ensemble la grille d’entretien </a:t>
          </a:r>
        </a:p>
      </dgm:t>
    </dgm:pt>
    <dgm:pt modelId="{3B3AF8AA-D8EC-4BC3-A613-D4938481681C}" type="parTrans" cxnId="{DFCCE8BD-735D-4BE8-BB10-822700EC3342}">
      <dgm:prSet/>
      <dgm:spPr/>
      <dgm:t>
        <a:bodyPr/>
        <a:lstStyle/>
        <a:p>
          <a:endParaRPr lang="fr-FR"/>
        </a:p>
      </dgm:t>
    </dgm:pt>
    <dgm:pt modelId="{B0EE39F1-FD4A-4832-87EB-B6B0EA65A323}" type="sibTrans" cxnId="{DFCCE8BD-735D-4BE8-BB10-822700EC3342}">
      <dgm:prSet/>
      <dgm:spPr/>
      <dgm:t>
        <a:bodyPr/>
        <a:lstStyle/>
        <a:p>
          <a:endParaRPr lang="fr-FR"/>
        </a:p>
      </dgm:t>
    </dgm:pt>
    <dgm:pt modelId="{1E2DF9C2-043C-48B9-BE3F-398E1EED649F}">
      <dgm:prSet phldrT="[Texte]"/>
      <dgm:spPr/>
      <dgm:t>
        <a:bodyPr/>
        <a:lstStyle/>
        <a:p>
          <a:r>
            <a:rPr lang="fr-FR" dirty="0"/>
            <a:t>Laisser le salarié exprimer son avis et ses émotions sans jugement </a:t>
          </a:r>
        </a:p>
      </dgm:t>
    </dgm:pt>
    <dgm:pt modelId="{99963D37-94E9-4D6F-91B2-9647C261512D}" type="parTrans" cxnId="{F98A190C-D7AC-4B15-B87D-EE53402C5A1C}">
      <dgm:prSet/>
      <dgm:spPr/>
      <dgm:t>
        <a:bodyPr/>
        <a:lstStyle/>
        <a:p>
          <a:endParaRPr lang="fr-FR"/>
        </a:p>
      </dgm:t>
    </dgm:pt>
    <dgm:pt modelId="{6F40F863-7065-4A63-9323-C3F2779DF692}" type="sibTrans" cxnId="{F98A190C-D7AC-4B15-B87D-EE53402C5A1C}">
      <dgm:prSet/>
      <dgm:spPr/>
      <dgm:t>
        <a:bodyPr/>
        <a:lstStyle/>
        <a:p>
          <a:endParaRPr lang="fr-FR"/>
        </a:p>
      </dgm:t>
    </dgm:pt>
    <dgm:pt modelId="{78F13846-CE20-469E-937E-65C4C2DF1BEE}">
      <dgm:prSet/>
      <dgm:spPr/>
      <dgm:t>
        <a:bodyPr/>
        <a:lstStyle/>
        <a:p>
          <a:r>
            <a:rPr lang="fr-FR" b="1" dirty="0"/>
            <a:t>Décision</a:t>
          </a:r>
        </a:p>
      </dgm:t>
    </dgm:pt>
    <dgm:pt modelId="{8E086947-5049-4ACD-BC83-2FABB42DEB30}" type="parTrans" cxnId="{7771D672-8B84-48FD-A185-9FA44EA32A9D}">
      <dgm:prSet/>
      <dgm:spPr/>
      <dgm:t>
        <a:bodyPr/>
        <a:lstStyle/>
        <a:p>
          <a:endParaRPr lang="fr-FR"/>
        </a:p>
      </dgm:t>
    </dgm:pt>
    <dgm:pt modelId="{B93C741B-F020-4214-9B12-DE3499407400}" type="sibTrans" cxnId="{7771D672-8B84-48FD-A185-9FA44EA32A9D}">
      <dgm:prSet/>
      <dgm:spPr/>
      <dgm:t>
        <a:bodyPr/>
        <a:lstStyle/>
        <a:p>
          <a:endParaRPr lang="fr-FR"/>
        </a:p>
      </dgm:t>
    </dgm:pt>
    <dgm:pt modelId="{46407C7E-018B-4531-BE9D-65FFD5B55E6F}">
      <dgm:prSet/>
      <dgm:spPr/>
      <dgm:t>
        <a:bodyPr/>
        <a:lstStyle/>
        <a:p>
          <a:r>
            <a:rPr lang="fr-FR" b="1" dirty="0"/>
            <a:t>Concrétisation</a:t>
          </a:r>
        </a:p>
      </dgm:t>
    </dgm:pt>
    <dgm:pt modelId="{7F9C8C4A-1D00-4DDD-B007-80FE20D87F9C}" type="parTrans" cxnId="{B2F17AC6-B318-412B-9072-8CB102A6F975}">
      <dgm:prSet/>
      <dgm:spPr/>
      <dgm:t>
        <a:bodyPr/>
        <a:lstStyle/>
        <a:p>
          <a:endParaRPr lang="fr-FR"/>
        </a:p>
      </dgm:t>
    </dgm:pt>
    <dgm:pt modelId="{54187679-7B2F-45EF-98F8-C42CEB3FF3A2}" type="sibTrans" cxnId="{B2F17AC6-B318-412B-9072-8CB102A6F975}">
      <dgm:prSet/>
      <dgm:spPr/>
      <dgm:t>
        <a:bodyPr/>
        <a:lstStyle/>
        <a:p>
          <a:endParaRPr lang="fr-FR"/>
        </a:p>
      </dgm:t>
    </dgm:pt>
    <dgm:pt modelId="{60008E1E-BB55-49D9-A5EC-7FC96599A77D}">
      <dgm:prSet phldrT="[Texte]"/>
      <dgm:spPr/>
      <dgm:t>
        <a:bodyPr/>
        <a:lstStyle/>
        <a:p>
          <a:r>
            <a:rPr lang="fr-FR" dirty="0"/>
            <a:t>Ne pas tourner autour du pot : éviter les formulations trop vagues </a:t>
          </a:r>
        </a:p>
      </dgm:t>
    </dgm:pt>
    <dgm:pt modelId="{EEB7BB66-2D4E-40AF-8C9F-FBB890B9BC4B}" type="parTrans" cxnId="{1D133364-C7E0-4431-92FB-B9F81929AEEA}">
      <dgm:prSet/>
      <dgm:spPr/>
      <dgm:t>
        <a:bodyPr/>
        <a:lstStyle/>
        <a:p>
          <a:endParaRPr lang="fr-FR"/>
        </a:p>
      </dgm:t>
    </dgm:pt>
    <dgm:pt modelId="{9531E6EE-1639-492A-87CF-F3BC5F62C7A4}" type="sibTrans" cxnId="{1D133364-C7E0-4431-92FB-B9F81929AEEA}">
      <dgm:prSet/>
      <dgm:spPr/>
      <dgm:t>
        <a:bodyPr/>
        <a:lstStyle/>
        <a:p>
          <a:endParaRPr lang="fr-FR"/>
        </a:p>
      </dgm:t>
    </dgm:pt>
    <dgm:pt modelId="{9CF1CB1E-DF48-4660-BABB-D370734BCF65}">
      <dgm:prSet phldrT="[Texte]"/>
      <dgm:spPr/>
      <dgm:t>
        <a:bodyPr/>
        <a:lstStyle/>
        <a:p>
          <a:r>
            <a:rPr lang="fr-FR" dirty="0"/>
            <a:t>S’assurer que le salarié a bien compris</a:t>
          </a:r>
        </a:p>
      </dgm:t>
    </dgm:pt>
    <dgm:pt modelId="{0CEDD897-99D3-44C3-A08F-ACED2D457208}" type="parTrans" cxnId="{EEAE74B3-1A51-4553-883E-D7610FB7ACDC}">
      <dgm:prSet/>
      <dgm:spPr/>
      <dgm:t>
        <a:bodyPr/>
        <a:lstStyle/>
        <a:p>
          <a:endParaRPr lang="fr-FR"/>
        </a:p>
      </dgm:t>
    </dgm:pt>
    <dgm:pt modelId="{DB96C2FA-82E8-451D-AAD2-459B260ACAD2}" type="sibTrans" cxnId="{EEAE74B3-1A51-4553-883E-D7610FB7ACDC}">
      <dgm:prSet/>
      <dgm:spPr/>
      <dgm:t>
        <a:bodyPr/>
        <a:lstStyle/>
        <a:p>
          <a:endParaRPr lang="fr-FR"/>
        </a:p>
      </dgm:t>
    </dgm:pt>
    <dgm:pt modelId="{8D354503-A033-4ED8-8767-401540B21993}">
      <dgm:prSet phldrT="[Texte]"/>
      <dgm:spPr/>
      <dgm:t>
        <a:bodyPr/>
        <a:lstStyle/>
        <a:p>
          <a:r>
            <a:rPr lang="fr-FR" dirty="0"/>
            <a:t>Ecouter activement le salarié et répondre aux questions </a:t>
          </a:r>
        </a:p>
      </dgm:t>
    </dgm:pt>
    <dgm:pt modelId="{E3EA85C1-1422-4BE3-9C42-5FBCDD51084B}" type="parTrans" cxnId="{FB612C7C-4207-400B-B301-B206BE2097DD}">
      <dgm:prSet/>
      <dgm:spPr/>
      <dgm:t>
        <a:bodyPr/>
        <a:lstStyle/>
        <a:p>
          <a:endParaRPr lang="fr-FR"/>
        </a:p>
      </dgm:t>
    </dgm:pt>
    <dgm:pt modelId="{3933C629-ED51-4CAB-862B-D89A6CEF2CF5}" type="sibTrans" cxnId="{FB612C7C-4207-400B-B301-B206BE2097DD}">
      <dgm:prSet/>
      <dgm:spPr/>
      <dgm:t>
        <a:bodyPr/>
        <a:lstStyle/>
        <a:p>
          <a:endParaRPr lang="fr-FR"/>
        </a:p>
      </dgm:t>
    </dgm:pt>
    <dgm:pt modelId="{055E15BE-D2DB-4BDB-92D2-7E32480B2C78}">
      <dgm:prSet phldrT="[Texte]"/>
      <dgm:spPr/>
      <dgm:t>
        <a:bodyPr/>
        <a:lstStyle/>
        <a:p>
          <a:r>
            <a:rPr lang="fr-FR" dirty="0"/>
            <a:t>Recadrer ou suspendre l’entretien si nécessaire </a:t>
          </a:r>
        </a:p>
      </dgm:t>
    </dgm:pt>
    <dgm:pt modelId="{1B0540BF-1C8A-4DBC-B993-FA19EAB9EF53}" type="parTrans" cxnId="{DC65DB25-4A36-4A3C-B38E-F3DD38374EE9}">
      <dgm:prSet/>
      <dgm:spPr/>
      <dgm:t>
        <a:bodyPr/>
        <a:lstStyle/>
        <a:p>
          <a:endParaRPr lang="fr-FR"/>
        </a:p>
      </dgm:t>
    </dgm:pt>
    <dgm:pt modelId="{F3BBA2CF-C32A-411D-96D7-21C6CF0560CE}" type="sibTrans" cxnId="{DC65DB25-4A36-4A3C-B38E-F3DD38374EE9}">
      <dgm:prSet/>
      <dgm:spPr/>
      <dgm:t>
        <a:bodyPr/>
        <a:lstStyle/>
        <a:p>
          <a:endParaRPr lang="fr-FR"/>
        </a:p>
      </dgm:t>
    </dgm:pt>
    <dgm:pt modelId="{32527A48-9103-4B58-8054-FE23374904F2}">
      <dgm:prSet/>
      <dgm:spPr/>
      <dgm:t>
        <a:bodyPr/>
        <a:lstStyle/>
        <a:p>
          <a:r>
            <a:rPr lang="fr-FR" dirty="0"/>
            <a:t>Valider ensemble les actions mises en place : remplissage de la grille et signature </a:t>
          </a:r>
        </a:p>
      </dgm:t>
    </dgm:pt>
    <dgm:pt modelId="{2F0713A3-FCE5-4B10-A48E-23A15AF1606B}" type="parTrans" cxnId="{A0E9EC58-0859-4963-B8A4-DDBEBB1F563A}">
      <dgm:prSet/>
      <dgm:spPr/>
      <dgm:t>
        <a:bodyPr/>
        <a:lstStyle/>
        <a:p>
          <a:endParaRPr lang="fr-FR"/>
        </a:p>
      </dgm:t>
    </dgm:pt>
    <dgm:pt modelId="{C7AEC13A-2359-4939-8940-93607A9C7057}" type="sibTrans" cxnId="{A0E9EC58-0859-4963-B8A4-DDBEBB1F563A}">
      <dgm:prSet/>
      <dgm:spPr/>
      <dgm:t>
        <a:bodyPr/>
        <a:lstStyle/>
        <a:p>
          <a:endParaRPr lang="fr-FR"/>
        </a:p>
      </dgm:t>
    </dgm:pt>
    <dgm:pt modelId="{074A9F80-DF1B-4453-8FE1-BF39AD2EF95A}">
      <dgm:prSet/>
      <dgm:spPr/>
      <dgm:t>
        <a:bodyPr/>
        <a:lstStyle/>
        <a:p>
          <a:r>
            <a:rPr lang="fr-FR" dirty="0"/>
            <a:t>Ne pas hésiter à demander au salarié de verbaliser avec ses propres mots les prochaines actions pour s’assurer que l’employeur et le salarié vont dans la même direction </a:t>
          </a:r>
        </a:p>
      </dgm:t>
    </dgm:pt>
    <dgm:pt modelId="{51A4AA89-261E-405E-A40E-6D6638C080D1}" type="parTrans" cxnId="{5DA23060-9321-41B7-A976-371520EC137B}">
      <dgm:prSet/>
      <dgm:spPr/>
      <dgm:t>
        <a:bodyPr/>
        <a:lstStyle/>
        <a:p>
          <a:endParaRPr lang="fr-FR"/>
        </a:p>
      </dgm:t>
    </dgm:pt>
    <dgm:pt modelId="{EF1FFBFC-AA41-4473-B67E-53CA4B1402D1}" type="sibTrans" cxnId="{5DA23060-9321-41B7-A976-371520EC137B}">
      <dgm:prSet/>
      <dgm:spPr/>
      <dgm:t>
        <a:bodyPr/>
        <a:lstStyle/>
        <a:p>
          <a:endParaRPr lang="fr-FR"/>
        </a:p>
      </dgm:t>
    </dgm:pt>
    <dgm:pt modelId="{DDDBB85C-9A71-4489-860A-2820790A0B94}">
      <dgm:prSet/>
      <dgm:spPr/>
      <dgm:t>
        <a:bodyPr/>
        <a:lstStyle/>
        <a:p>
          <a:r>
            <a:rPr lang="fr-FR" dirty="0"/>
            <a:t>Formaliser les décisions prises lors de l’entretien en associant le salarié : signature d’un avenant au contrat de travail, modification de la fiche de classification etc. </a:t>
          </a:r>
        </a:p>
      </dgm:t>
    </dgm:pt>
    <dgm:pt modelId="{E3496A04-D466-4BFC-B90E-280CF6255638}" type="parTrans" cxnId="{9C59C95C-D91B-4CAD-86D6-112314C3F30A}">
      <dgm:prSet/>
      <dgm:spPr/>
      <dgm:t>
        <a:bodyPr/>
        <a:lstStyle/>
        <a:p>
          <a:endParaRPr lang="fr-FR"/>
        </a:p>
      </dgm:t>
    </dgm:pt>
    <dgm:pt modelId="{D9DA8649-7AD2-4721-A07D-3E9B38798E28}" type="sibTrans" cxnId="{9C59C95C-D91B-4CAD-86D6-112314C3F30A}">
      <dgm:prSet/>
      <dgm:spPr/>
      <dgm:t>
        <a:bodyPr/>
        <a:lstStyle/>
        <a:p>
          <a:endParaRPr lang="fr-FR"/>
        </a:p>
      </dgm:t>
    </dgm:pt>
    <dgm:pt modelId="{9EC64A42-0F24-41E8-9129-8BD6451244E6}">
      <dgm:prSet phldrT="[Texte]"/>
      <dgm:spPr/>
      <dgm:t>
        <a:bodyPr/>
        <a:lstStyle/>
        <a:p>
          <a:r>
            <a:rPr lang="fr-FR" dirty="0"/>
            <a:t>On </a:t>
          </a:r>
          <a:r>
            <a:rPr lang="fr-FR" b="1" dirty="0"/>
            <a:t>éteint son téléphone </a:t>
          </a:r>
          <a:r>
            <a:rPr lang="fr-FR" dirty="0"/>
            <a:t>pour éviter les appels intempestifs </a:t>
          </a:r>
        </a:p>
      </dgm:t>
    </dgm:pt>
    <dgm:pt modelId="{0387BDD6-377F-486A-B78C-7009EDADFF86}" type="parTrans" cxnId="{C2205ADD-99EF-46A9-BA28-96216236363F}">
      <dgm:prSet/>
      <dgm:spPr/>
    </dgm:pt>
    <dgm:pt modelId="{20B92000-363B-445D-A43A-9C9D5407B100}" type="sibTrans" cxnId="{C2205ADD-99EF-46A9-BA28-96216236363F}">
      <dgm:prSet/>
      <dgm:spPr/>
    </dgm:pt>
    <dgm:pt modelId="{A2ECF8B5-FDE8-44CF-BD57-1D9AA34600A1}" type="pres">
      <dgm:prSet presAssocID="{5FA852DE-31BF-4850-AA56-EC6FC23D2FBD}" presName="linearFlow" presStyleCnt="0">
        <dgm:presLayoutVars>
          <dgm:dir/>
          <dgm:animLvl val="lvl"/>
          <dgm:resizeHandles val="exact"/>
        </dgm:presLayoutVars>
      </dgm:prSet>
      <dgm:spPr/>
    </dgm:pt>
    <dgm:pt modelId="{876157A0-CA4A-4670-A4DC-F18B68B7846F}" type="pres">
      <dgm:prSet presAssocID="{79BFD93C-C05B-42AC-A2E6-6AE0544EB007}" presName="composite" presStyleCnt="0"/>
      <dgm:spPr/>
    </dgm:pt>
    <dgm:pt modelId="{3ACFBF7A-8CFB-4B33-A978-A466D45321CE}" type="pres">
      <dgm:prSet presAssocID="{79BFD93C-C05B-42AC-A2E6-6AE0544EB00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9C743CEC-BF92-45E3-8475-F6DFFFBBFF76}" type="pres">
      <dgm:prSet presAssocID="{79BFD93C-C05B-42AC-A2E6-6AE0544EB007}" presName="descendantText" presStyleLbl="alignAcc1" presStyleIdx="0" presStyleCnt="5">
        <dgm:presLayoutVars>
          <dgm:bulletEnabled val="1"/>
        </dgm:presLayoutVars>
      </dgm:prSet>
      <dgm:spPr/>
    </dgm:pt>
    <dgm:pt modelId="{1BC84663-0F60-4B4C-80BB-E3DF6550C4B3}" type="pres">
      <dgm:prSet presAssocID="{A1E4949A-4037-4C48-9C51-3F8E7061CF0B}" presName="sp" presStyleCnt="0"/>
      <dgm:spPr/>
    </dgm:pt>
    <dgm:pt modelId="{9EAC8D3E-0B43-4E1E-A991-B05CF6203BA5}" type="pres">
      <dgm:prSet presAssocID="{B86B508E-F8F5-4AC5-8E45-01FC8A9C3FA0}" presName="composite" presStyleCnt="0"/>
      <dgm:spPr/>
    </dgm:pt>
    <dgm:pt modelId="{DEBDFA2A-8E25-4B0B-ACF5-F79EB4BED080}" type="pres">
      <dgm:prSet presAssocID="{B86B508E-F8F5-4AC5-8E45-01FC8A9C3FA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27EFE0D-7C58-4C40-BCA2-45CFB63B7E7F}" type="pres">
      <dgm:prSet presAssocID="{B86B508E-F8F5-4AC5-8E45-01FC8A9C3FA0}" presName="descendantText" presStyleLbl="alignAcc1" presStyleIdx="1" presStyleCnt="5" custLinFactNeighborX="0">
        <dgm:presLayoutVars>
          <dgm:bulletEnabled val="1"/>
        </dgm:presLayoutVars>
      </dgm:prSet>
      <dgm:spPr/>
    </dgm:pt>
    <dgm:pt modelId="{9BD4DBE8-E3DA-49F3-B546-1FE7AD527691}" type="pres">
      <dgm:prSet presAssocID="{BE221400-1508-4163-B87A-1F3D94DBDB6A}" presName="sp" presStyleCnt="0"/>
      <dgm:spPr/>
    </dgm:pt>
    <dgm:pt modelId="{0D81AEA2-F6ED-42D7-B845-D0499E7A887C}" type="pres">
      <dgm:prSet presAssocID="{46950B30-1266-4445-BCCF-03015A9E9321}" presName="composite" presStyleCnt="0"/>
      <dgm:spPr/>
    </dgm:pt>
    <dgm:pt modelId="{8AFF08C7-5961-47DD-A87C-26E63CBE411F}" type="pres">
      <dgm:prSet presAssocID="{46950B30-1266-4445-BCCF-03015A9E9321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2315C1A-CF6F-4DAE-848B-41101B29617C}" type="pres">
      <dgm:prSet presAssocID="{46950B30-1266-4445-BCCF-03015A9E9321}" presName="descendantText" presStyleLbl="alignAcc1" presStyleIdx="2" presStyleCnt="5" custLinFactNeighborX="0" custLinFactNeighborY="0">
        <dgm:presLayoutVars>
          <dgm:bulletEnabled val="1"/>
        </dgm:presLayoutVars>
      </dgm:prSet>
      <dgm:spPr/>
    </dgm:pt>
    <dgm:pt modelId="{0BE12398-4FDD-4A57-81CF-D2C6CC02E69F}" type="pres">
      <dgm:prSet presAssocID="{022DC209-5F78-41C4-B82A-D4744AC02D42}" presName="sp" presStyleCnt="0"/>
      <dgm:spPr/>
    </dgm:pt>
    <dgm:pt modelId="{1374C11C-C427-4FA8-8E77-D371F5664E86}" type="pres">
      <dgm:prSet presAssocID="{78F13846-CE20-469E-937E-65C4C2DF1BEE}" presName="composite" presStyleCnt="0"/>
      <dgm:spPr/>
    </dgm:pt>
    <dgm:pt modelId="{7AD1CF54-A73D-4566-A869-0678EEB243C7}" type="pres">
      <dgm:prSet presAssocID="{78F13846-CE20-469E-937E-65C4C2DF1BEE}" presName="parentText" presStyleLbl="alignNode1" presStyleIdx="3" presStyleCnt="5" custLinFactNeighborY="2982">
        <dgm:presLayoutVars>
          <dgm:chMax val="1"/>
          <dgm:bulletEnabled val="1"/>
        </dgm:presLayoutVars>
      </dgm:prSet>
      <dgm:spPr/>
    </dgm:pt>
    <dgm:pt modelId="{927D393F-8347-4DDA-8E44-6589A211B793}" type="pres">
      <dgm:prSet presAssocID="{78F13846-CE20-469E-937E-65C4C2DF1BEE}" presName="descendantText" presStyleLbl="alignAcc1" presStyleIdx="3" presStyleCnt="5" custLinFactNeighborY="0">
        <dgm:presLayoutVars>
          <dgm:bulletEnabled val="1"/>
        </dgm:presLayoutVars>
      </dgm:prSet>
      <dgm:spPr/>
    </dgm:pt>
    <dgm:pt modelId="{00272781-58AF-49E7-BB2E-758BD7699317}" type="pres">
      <dgm:prSet presAssocID="{B93C741B-F020-4214-9B12-DE3499407400}" presName="sp" presStyleCnt="0"/>
      <dgm:spPr/>
    </dgm:pt>
    <dgm:pt modelId="{EB3A3723-828D-4EBF-94F1-CDC863FAD991}" type="pres">
      <dgm:prSet presAssocID="{46407C7E-018B-4531-BE9D-65FFD5B55E6F}" presName="composite" presStyleCnt="0"/>
      <dgm:spPr/>
    </dgm:pt>
    <dgm:pt modelId="{771D2225-3491-44B1-81A9-00DA8BDD6A2A}" type="pres">
      <dgm:prSet presAssocID="{46407C7E-018B-4531-BE9D-65FFD5B55E6F}" presName="parentText" presStyleLbl="alignNode1" presStyleIdx="4" presStyleCnt="5" custLinFactNeighborY="-4810">
        <dgm:presLayoutVars>
          <dgm:chMax val="1"/>
          <dgm:bulletEnabled val="1"/>
        </dgm:presLayoutVars>
      </dgm:prSet>
      <dgm:spPr/>
    </dgm:pt>
    <dgm:pt modelId="{C331F0B4-BB67-47EE-8089-9787C3E74C8B}" type="pres">
      <dgm:prSet presAssocID="{46407C7E-018B-4531-BE9D-65FFD5B55E6F}" presName="descendantText" presStyleLbl="alignAcc1" presStyleIdx="4" presStyleCnt="5" custLinFactNeighborY="3706">
        <dgm:presLayoutVars>
          <dgm:bulletEnabled val="1"/>
        </dgm:presLayoutVars>
      </dgm:prSet>
      <dgm:spPr/>
    </dgm:pt>
  </dgm:ptLst>
  <dgm:cxnLst>
    <dgm:cxn modelId="{8192CF01-0A6B-453E-A255-79EC494D2C89}" type="presOf" srcId="{DDDBB85C-9A71-4489-860A-2820790A0B94}" destId="{C331F0B4-BB67-47EE-8089-9787C3E74C8B}" srcOrd="0" destOrd="0" presId="urn:microsoft.com/office/officeart/2005/8/layout/chevron2"/>
    <dgm:cxn modelId="{F98A190C-D7AC-4B15-B87D-EE53402C5A1C}" srcId="{46950B30-1266-4445-BCCF-03015A9E9321}" destId="{1E2DF9C2-043C-48B9-BE3F-398E1EED649F}" srcOrd="2" destOrd="0" parTransId="{99963D37-94E9-4D6F-91B2-9647C261512D}" sibTransId="{6F40F863-7065-4A63-9323-C3F2779DF692}"/>
    <dgm:cxn modelId="{56AEB917-2459-4235-B905-95E8555367ED}" type="presOf" srcId="{78F13846-CE20-469E-937E-65C4C2DF1BEE}" destId="{7AD1CF54-A73D-4566-A869-0678EEB243C7}" srcOrd="0" destOrd="0" presId="urn:microsoft.com/office/officeart/2005/8/layout/chevron2"/>
    <dgm:cxn modelId="{1BC1F41F-AC59-4B3C-9342-B556A3730615}" type="presOf" srcId="{6D98C834-F87E-431C-A160-CC2204D80A32}" destId="{027EFE0D-7C58-4C40-BCA2-45CFB63B7E7F}" srcOrd="0" destOrd="0" presId="urn:microsoft.com/office/officeart/2005/8/layout/chevron2"/>
    <dgm:cxn modelId="{B19B5225-06E6-4AF9-8A4B-FF00174FF618}" type="presOf" srcId="{5FA852DE-31BF-4850-AA56-EC6FC23D2FBD}" destId="{A2ECF8B5-FDE8-44CF-BD57-1D9AA34600A1}" srcOrd="0" destOrd="0" presId="urn:microsoft.com/office/officeart/2005/8/layout/chevron2"/>
    <dgm:cxn modelId="{DC65DB25-4A36-4A3C-B38E-F3DD38374EE9}" srcId="{46950B30-1266-4445-BCCF-03015A9E9321}" destId="{055E15BE-D2DB-4BDB-92D2-7E32480B2C78}" srcOrd="3" destOrd="0" parTransId="{1B0540BF-1C8A-4DBC-B993-FA19EAB9EF53}" sibTransId="{F3BBA2CF-C32A-411D-96D7-21C6CF0560CE}"/>
    <dgm:cxn modelId="{F6E59830-D17F-4234-B569-FF87EE03FC11}" type="presOf" srcId="{EA841317-9340-469C-BFD2-586FDA4BD08A}" destId="{82315C1A-CF6F-4DAE-848B-41101B29617C}" srcOrd="0" destOrd="0" presId="urn:microsoft.com/office/officeart/2005/8/layout/chevron2"/>
    <dgm:cxn modelId="{B7CCA231-761F-424E-8D7F-AD25F87D3DF3}" type="presOf" srcId="{8D354503-A033-4ED8-8767-401540B21993}" destId="{82315C1A-CF6F-4DAE-848B-41101B29617C}" srcOrd="0" destOrd="1" presId="urn:microsoft.com/office/officeart/2005/8/layout/chevron2"/>
    <dgm:cxn modelId="{B3F9893B-F3EC-4867-A5DA-9D6BB56B9BC8}" type="presOf" srcId="{9CF1CB1E-DF48-4660-BABB-D370734BCF65}" destId="{027EFE0D-7C58-4C40-BCA2-45CFB63B7E7F}" srcOrd="0" destOrd="3" presId="urn:microsoft.com/office/officeart/2005/8/layout/chevron2"/>
    <dgm:cxn modelId="{9C59C95C-D91B-4CAD-86D6-112314C3F30A}" srcId="{46407C7E-018B-4531-BE9D-65FFD5B55E6F}" destId="{DDDBB85C-9A71-4489-860A-2820790A0B94}" srcOrd="0" destOrd="0" parTransId="{E3496A04-D466-4BFC-B90E-280CF6255638}" sibTransId="{D9DA8649-7AD2-4721-A07D-3E9B38798E28}"/>
    <dgm:cxn modelId="{5DA23060-9321-41B7-A976-371520EC137B}" srcId="{78F13846-CE20-469E-937E-65C4C2DF1BEE}" destId="{074A9F80-DF1B-4453-8FE1-BF39AD2EF95A}" srcOrd="1" destOrd="0" parTransId="{51A4AA89-261E-405E-A40E-6D6638C080D1}" sibTransId="{EF1FFBFC-AA41-4473-B67E-53CA4B1402D1}"/>
    <dgm:cxn modelId="{1D133364-C7E0-4431-92FB-B9F81929AEEA}" srcId="{B86B508E-F8F5-4AC5-8E45-01FC8A9C3FA0}" destId="{60008E1E-BB55-49D9-A5EC-7FC96599A77D}" srcOrd="2" destOrd="0" parTransId="{EEB7BB66-2D4E-40AF-8C9F-FBB890B9BC4B}" sibTransId="{9531E6EE-1639-492A-87CF-F3BC5F62C7A4}"/>
    <dgm:cxn modelId="{738BAC65-104F-4333-8ABC-329A8A1DC29F}" type="presOf" srcId="{46407C7E-018B-4531-BE9D-65FFD5B55E6F}" destId="{771D2225-3491-44B1-81A9-00DA8BDD6A2A}" srcOrd="0" destOrd="0" presId="urn:microsoft.com/office/officeart/2005/8/layout/chevron2"/>
    <dgm:cxn modelId="{6E944448-1773-451B-B9B3-FF06594FAA4D}" srcId="{79BFD93C-C05B-42AC-A2E6-6AE0544EB007}" destId="{B5B7D358-3FCA-45F1-BE7F-A78CEE9F59C1}" srcOrd="0" destOrd="0" parTransId="{2B8F4096-4F2D-4872-9337-745DA0CA1BA2}" sibTransId="{3121BD3B-1068-432F-AB93-DE816A091FCF}"/>
    <dgm:cxn modelId="{DE16156A-2FD5-4DB5-AD51-9DC5B8FFABFF}" type="presOf" srcId="{32527A48-9103-4B58-8054-FE23374904F2}" destId="{927D393F-8347-4DDA-8E44-6589A211B793}" srcOrd="0" destOrd="0" presId="urn:microsoft.com/office/officeart/2005/8/layout/chevron2"/>
    <dgm:cxn modelId="{1A7EE84B-0C3E-42DD-9411-5F64357EF0B1}" srcId="{5FA852DE-31BF-4850-AA56-EC6FC23D2FBD}" destId="{79BFD93C-C05B-42AC-A2E6-6AE0544EB007}" srcOrd="0" destOrd="0" parTransId="{D4858E62-3934-4C31-982C-D555B84796F4}" sibTransId="{A1E4949A-4037-4C48-9C51-3F8E7061CF0B}"/>
    <dgm:cxn modelId="{F7BB224D-80C3-4DD2-91B9-8D4B509B6940}" srcId="{5FA852DE-31BF-4850-AA56-EC6FC23D2FBD}" destId="{46950B30-1266-4445-BCCF-03015A9E9321}" srcOrd="2" destOrd="0" parTransId="{84B4C1C2-346A-4D32-8F36-5B426C6066E8}" sibTransId="{022DC209-5F78-41C4-B82A-D4744AC02D42}"/>
    <dgm:cxn modelId="{7771D672-8B84-48FD-A185-9FA44EA32A9D}" srcId="{5FA852DE-31BF-4850-AA56-EC6FC23D2FBD}" destId="{78F13846-CE20-469E-937E-65C4C2DF1BEE}" srcOrd="3" destOrd="0" parTransId="{8E086947-5049-4ACD-BC83-2FABB42DEB30}" sibTransId="{B93C741B-F020-4214-9B12-DE3499407400}"/>
    <dgm:cxn modelId="{638DC356-6276-4B90-94E7-781D39CE592E}" srcId="{5FA852DE-31BF-4850-AA56-EC6FC23D2FBD}" destId="{B86B508E-F8F5-4AC5-8E45-01FC8A9C3FA0}" srcOrd="1" destOrd="0" parTransId="{CFA5CE3B-2920-4444-A258-144A700E8DB9}" sibTransId="{BE221400-1508-4163-B87A-1F3D94DBDB6A}"/>
    <dgm:cxn modelId="{E0ADD576-AAD7-480E-9C7F-22576691DA96}" type="presOf" srcId="{46950B30-1266-4445-BCCF-03015A9E9321}" destId="{8AFF08C7-5961-47DD-A87C-26E63CBE411F}" srcOrd="0" destOrd="0" presId="urn:microsoft.com/office/officeart/2005/8/layout/chevron2"/>
    <dgm:cxn modelId="{A0E9EC58-0859-4963-B8A4-DDBEBB1F563A}" srcId="{78F13846-CE20-469E-937E-65C4C2DF1BEE}" destId="{32527A48-9103-4B58-8054-FE23374904F2}" srcOrd="0" destOrd="0" parTransId="{2F0713A3-FCE5-4B10-A48E-23A15AF1606B}" sibTransId="{C7AEC13A-2359-4939-8940-93607A9C7057}"/>
    <dgm:cxn modelId="{A25DEA79-AB9C-4F91-8F66-1FF1614A3484}" srcId="{B86B508E-F8F5-4AC5-8E45-01FC8A9C3FA0}" destId="{6D98C834-F87E-431C-A160-CC2204D80A32}" srcOrd="0" destOrd="0" parTransId="{7896EEEB-F162-45D6-B55A-824AB1DEF8C1}" sibTransId="{7E789E27-38B4-451C-ABA6-4DAB4CDC7838}"/>
    <dgm:cxn modelId="{1EB8B57A-3C09-46A9-AC6B-6F163C4A2B97}" type="presOf" srcId="{1E2DF9C2-043C-48B9-BE3F-398E1EED649F}" destId="{82315C1A-CF6F-4DAE-848B-41101B29617C}" srcOrd="0" destOrd="2" presId="urn:microsoft.com/office/officeart/2005/8/layout/chevron2"/>
    <dgm:cxn modelId="{FB612C7C-4207-400B-B301-B206BE2097DD}" srcId="{46950B30-1266-4445-BCCF-03015A9E9321}" destId="{8D354503-A033-4ED8-8767-401540B21993}" srcOrd="1" destOrd="0" parTransId="{E3EA85C1-1422-4BE3-9C42-5FBCDD51084B}" sibTransId="{3933C629-ED51-4CAB-862B-D89A6CEF2CF5}"/>
    <dgm:cxn modelId="{FF0DB590-2207-4F92-B8EF-2736AA9E30B8}" type="presOf" srcId="{EA67257D-97B4-41E6-86B9-B3CF4B74A3A6}" destId="{9C743CEC-BF92-45E3-8475-F6DFFFBBFF76}" srcOrd="0" destOrd="1" presId="urn:microsoft.com/office/officeart/2005/8/layout/chevron2"/>
    <dgm:cxn modelId="{744B5C95-94B9-40EB-832B-31A84975A78A}" type="presOf" srcId="{074A9F80-DF1B-4453-8FE1-BF39AD2EF95A}" destId="{927D393F-8347-4DDA-8E44-6589A211B793}" srcOrd="0" destOrd="1" presId="urn:microsoft.com/office/officeart/2005/8/layout/chevron2"/>
    <dgm:cxn modelId="{AEC6E09D-EE51-445A-9D74-775036D62437}" type="presOf" srcId="{E79AE8FA-A60B-46D1-81E1-C243A1CE438D}" destId="{027EFE0D-7C58-4C40-BCA2-45CFB63B7E7F}" srcOrd="0" destOrd="1" presId="urn:microsoft.com/office/officeart/2005/8/layout/chevron2"/>
    <dgm:cxn modelId="{6AD1DDA8-7616-4787-81C4-53BA0B3C5D11}" srcId="{B86B508E-F8F5-4AC5-8E45-01FC8A9C3FA0}" destId="{E79AE8FA-A60B-46D1-81E1-C243A1CE438D}" srcOrd="1" destOrd="0" parTransId="{87C25A11-C3E9-4677-9AC6-AD43C1EFD61A}" sibTransId="{434172D0-C6EA-4C58-B976-39A43F7F71E3}"/>
    <dgm:cxn modelId="{EEAE74B3-1A51-4553-883E-D7610FB7ACDC}" srcId="{B86B508E-F8F5-4AC5-8E45-01FC8A9C3FA0}" destId="{9CF1CB1E-DF48-4660-BABB-D370734BCF65}" srcOrd="3" destOrd="0" parTransId="{0CEDD897-99D3-44C3-A08F-ACED2D457208}" sibTransId="{DB96C2FA-82E8-451D-AAD2-459B260ACAD2}"/>
    <dgm:cxn modelId="{DFCCE8BD-735D-4BE8-BB10-822700EC3342}" srcId="{46950B30-1266-4445-BCCF-03015A9E9321}" destId="{EA841317-9340-469C-BFD2-586FDA4BD08A}" srcOrd="0" destOrd="0" parTransId="{3B3AF8AA-D8EC-4BC3-A613-D4938481681C}" sibTransId="{B0EE39F1-FD4A-4832-87EB-B6B0EA65A323}"/>
    <dgm:cxn modelId="{1E244EBE-3013-49E0-89A1-B713BEBCEB73}" type="presOf" srcId="{9EC64A42-0F24-41E8-9129-8BD6451244E6}" destId="{9C743CEC-BF92-45E3-8475-F6DFFFBBFF76}" srcOrd="0" destOrd="2" presId="urn:microsoft.com/office/officeart/2005/8/layout/chevron2"/>
    <dgm:cxn modelId="{B2F17AC6-B318-412B-9072-8CB102A6F975}" srcId="{5FA852DE-31BF-4850-AA56-EC6FC23D2FBD}" destId="{46407C7E-018B-4531-BE9D-65FFD5B55E6F}" srcOrd="4" destOrd="0" parTransId="{7F9C8C4A-1D00-4DDD-B007-80FE20D87F9C}" sibTransId="{54187679-7B2F-45EF-98F8-C42CEB3FF3A2}"/>
    <dgm:cxn modelId="{36C3AAC8-45BC-427E-80F0-3F04C7BF554C}" type="presOf" srcId="{B86B508E-F8F5-4AC5-8E45-01FC8A9C3FA0}" destId="{DEBDFA2A-8E25-4B0B-ACF5-F79EB4BED080}" srcOrd="0" destOrd="0" presId="urn:microsoft.com/office/officeart/2005/8/layout/chevron2"/>
    <dgm:cxn modelId="{B42389CF-7C02-4440-8B76-7D14994A4F10}" type="presOf" srcId="{79BFD93C-C05B-42AC-A2E6-6AE0544EB007}" destId="{3ACFBF7A-8CFB-4B33-A978-A466D45321CE}" srcOrd="0" destOrd="0" presId="urn:microsoft.com/office/officeart/2005/8/layout/chevron2"/>
    <dgm:cxn modelId="{C6855CD2-58C1-403D-AFDE-5B11E74DC145}" srcId="{79BFD93C-C05B-42AC-A2E6-6AE0544EB007}" destId="{EA67257D-97B4-41E6-86B9-B3CF4B74A3A6}" srcOrd="1" destOrd="0" parTransId="{C0811361-1FD4-42C3-BB62-891C55691D95}" sibTransId="{0123EE63-2A26-412E-9567-869B95752FC9}"/>
    <dgm:cxn modelId="{B17B67DB-F538-4790-96B4-4CCB27246EB6}" type="presOf" srcId="{B5B7D358-3FCA-45F1-BE7F-A78CEE9F59C1}" destId="{9C743CEC-BF92-45E3-8475-F6DFFFBBFF76}" srcOrd="0" destOrd="0" presId="urn:microsoft.com/office/officeart/2005/8/layout/chevron2"/>
    <dgm:cxn modelId="{C2205ADD-99EF-46A9-BA28-96216236363F}" srcId="{79BFD93C-C05B-42AC-A2E6-6AE0544EB007}" destId="{9EC64A42-0F24-41E8-9129-8BD6451244E6}" srcOrd="2" destOrd="0" parTransId="{0387BDD6-377F-486A-B78C-7009EDADFF86}" sibTransId="{20B92000-363B-445D-A43A-9C9D5407B100}"/>
    <dgm:cxn modelId="{5B70D2F9-D87D-491F-923E-4D47CB8FB030}" type="presOf" srcId="{60008E1E-BB55-49D9-A5EC-7FC96599A77D}" destId="{027EFE0D-7C58-4C40-BCA2-45CFB63B7E7F}" srcOrd="0" destOrd="2" presId="urn:microsoft.com/office/officeart/2005/8/layout/chevron2"/>
    <dgm:cxn modelId="{F7FBDBFB-34BF-45CE-8B48-3A3AB52CC353}" type="presOf" srcId="{055E15BE-D2DB-4BDB-92D2-7E32480B2C78}" destId="{82315C1A-CF6F-4DAE-848B-41101B29617C}" srcOrd="0" destOrd="3" presId="urn:microsoft.com/office/officeart/2005/8/layout/chevron2"/>
    <dgm:cxn modelId="{F1DBAD26-E4B4-4F2A-AE85-DD7BB21B5A85}" type="presParOf" srcId="{A2ECF8B5-FDE8-44CF-BD57-1D9AA34600A1}" destId="{876157A0-CA4A-4670-A4DC-F18B68B7846F}" srcOrd="0" destOrd="0" presId="urn:microsoft.com/office/officeart/2005/8/layout/chevron2"/>
    <dgm:cxn modelId="{F838AF32-87E9-43D4-AFF1-D2109EAB33F8}" type="presParOf" srcId="{876157A0-CA4A-4670-A4DC-F18B68B7846F}" destId="{3ACFBF7A-8CFB-4B33-A978-A466D45321CE}" srcOrd="0" destOrd="0" presId="urn:microsoft.com/office/officeart/2005/8/layout/chevron2"/>
    <dgm:cxn modelId="{B53AE5FE-8467-4921-ACFF-A4C6896D7AF1}" type="presParOf" srcId="{876157A0-CA4A-4670-A4DC-F18B68B7846F}" destId="{9C743CEC-BF92-45E3-8475-F6DFFFBBFF76}" srcOrd="1" destOrd="0" presId="urn:microsoft.com/office/officeart/2005/8/layout/chevron2"/>
    <dgm:cxn modelId="{61EE0AAB-5625-429E-98C2-3C7A938AD0D0}" type="presParOf" srcId="{A2ECF8B5-FDE8-44CF-BD57-1D9AA34600A1}" destId="{1BC84663-0F60-4B4C-80BB-E3DF6550C4B3}" srcOrd="1" destOrd="0" presId="urn:microsoft.com/office/officeart/2005/8/layout/chevron2"/>
    <dgm:cxn modelId="{4AB8607C-C827-4CDF-80A5-F861FD538DEA}" type="presParOf" srcId="{A2ECF8B5-FDE8-44CF-BD57-1D9AA34600A1}" destId="{9EAC8D3E-0B43-4E1E-A991-B05CF6203BA5}" srcOrd="2" destOrd="0" presId="urn:microsoft.com/office/officeart/2005/8/layout/chevron2"/>
    <dgm:cxn modelId="{F4CDD1D8-D1FD-4FB3-B059-738C386B9A24}" type="presParOf" srcId="{9EAC8D3E-0B43-4E1E-A991-B05CF6203BA5}" destId="{DEBDFA2A-8E25-4B0B-ACF5-F79EB4BED080}" srcOrd="0" destOrd="0" presId="urn:microsoft.com/office/officeart/2005/8/layout/chevron2"/>
    <dgm:cxn modelId="{A5E0FC7D-5EBD-425D-B170-8028253E93BD}" type="presParOf" srcId="{9EAC8D3E-0B43-4E1E-A991-B05CF6203BA5}" destId="{027EFE0D-7C58-4C40-BCA2-45CFB63B7E7F}" srcOrd="1" destOrd="0" presId="urn:microsoft.com/office/officeart/2005/8/layout/chevron2"/>
    <dgm:cxn modelId="{3076FAD4-3006-486A-A7EC-B7503824EAC8}" type="presParOf" srcId="{A2ECF8B5-FDE8-44CF-BD57-1D9AA34600A1}" destId="{9BD4DBE8-E3DA-49F3-B546-1FE7AD527691}" srcOrd="3" destOrd="0" presId="urn:microsoft.com/office/officeart/2005/8/layout/chevron2"/>
    <dgm:cxn modelId="{CC7057FB-0FC4-4AD7-B0BF-F34A10291A25}" type="presParOf" srcId="{A2ECF8B5-FDE8-44CF-BD57-1D9AA34600A1}" destId="{0D81AEA2-F6ED-42D7-B845-D0499E7A887C}" srcOrd="4" destOrd="0" presId="urn:microsoft.com/office/officeart/2005/8/layout/chevron2"/>
    <dgm:cxn modelId="{EC7CCA8F-86F7-4E5A-948E-DF6DB8CF9D3F}" type="presParOf" srcId="{0D81AEA2-F6ED-42D7-B845-D0499E7A887C}" destId="{8AFF08C7-5961-47DD-A87C-26E63CBE411F}" srcOrd="0" destOrd="0" presId="urn:microsoft.com/office/officeart/2005/8/layout/chevron2"/>
    <dgm:cxn modelId="{B7C0398F-58E0-479B-8E5C-DB23CF11EC0F}" type="presParOf" srcId="{0D81AEA2-F6ED-42D7-B845-D0499E7A887C}" destId="{82315C1A-CF6F-4DAE-848B-41101B29617C}" srcOrd="1" destOrd="0" presId="urn:microsoft.com/office/officeart/2005/8/layout/chevron2"/>
    <dgm:cxn modelId="{4742DB3D-F870-4393-8637-65FF917C083F}" type="presParOf" srcId="{A2ECF8B5-FDE8-44CF-BD57-1D9AA34600A1}" destId="{0BE12398-4FDD-4A57-81CF-D2C6CC02E69F}" srcOrd="5" destOrd="0" presId="urn:microsoft.com/office/officeart/2005/8/layout/chevron2"/>
    <dgm:cxn modelId="{07624F01-C70F-4FE8-B134-DBC1118BA2C1}" type="presParOf" srcId="{A2ECF8B5-FDE8-44CF-BD57-1D9AA34600A1}" destId="{1374C11C-C427-4FA8-8E77-D371F5664E86}" srcOrd="6" destOrd="0" presId="urn:microsoft.com/office/officeart/2005/8/layout/chevron2"/>
    <dgm:cxn modelId="{A5DFB645-6ACA-4699-A990-78B40830C9F8}" type="presParOf" srcId="{1374C11C-C427-4FA8-8E77-D371F5664E86}" destId="{7AD1CF54-A73D-4566-A869-0678EEB243C7}" srcOrd="0" destOrd="0" presId="urn:microsoft.com/office/officeart/2005/8/layout/chevron2"/>
    <dgm:cxn modelId="{177CC5B6-1E42-494D-A883-69D56481FDEA}" type="presParOf" srcId="{1374C11C-C427-4FA8-8E77-D371F5664E86}" destId="{927D393F-8347-4DDA-8E44-6589A211B793}" srcOrd="1" destOrd="0" presId="urn:microsoft.com/office/officeart/2005/8/layout/chevron2"/>
    <dgm:cxn modelId="{89D42787-5027-4DDB-A3FE-D46BD30156A7}" type="presParOf" srcId="{A2ECF8B5-FDE8-44CF-BD57-1D9AA34600A1}" destId="{00272781-58AF-49E7-BB2E-758BD7699317}" srcOrd="7" destOrd="0" presId="urn:microsoft.com/office/officeart/2005/8/layout/chevron2"/>
    <dgm:cxn modelId="{17A762A7-B327-40D0-8A8A-5768D6AE6527}" type="presParOf" srcId="{A2ECF8B5-FDE8-44CF-BD57-1D9AA34600A1}" destId="{EB3A3723-828D-4EBF-94F1-CDC863FAD991}" srcOrd="8" destOrd="0" presId="urn:microsoft.com/office/officeart/2005/8/layout/chevron2"/>
    <dgm:cxn modelId="{C7DD251A-202A-48F3-A00C-F822D1A9E44F}" type="presParOf" srcId="{EB3A3723-828D-4EBF-94F1-CDC863FAD991}" destId="{771D2225-3491-44B1-81A9-00DA8BDD6A2A}" srcOrd="0" destOrd="0" presId="urn:microsoft.com/office/officeart/2005/8/layout/chevron2"/>
    <dgm:cxn modelId="{6A245B54-0653-44B9-9BFF-9488CCEBE69A}" type="presParOf" srcId="{EB3A3723-828D-4EBF-94F1-CDC863FAD991}" destId="{C331F0B4-BB67-47EE-8089-9787C3E74C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1EE3E9-615B-4C3C-BAAA-B71EC05BC7D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1C543C9-E985-4B8D-AA71-7318B558A357}">
      <dgm:prSet phldrT="[Texte]"/>
      <dgm:spPr/>
      <dgm:t>
        <a:bodyPr/>
        <a:lstStyle/>
        <a:p>
          <a:r>
            <a:rPr lang="fr-FR" dirty="0"/>
            <a:t>L’évolution professionnelle du salarié, notamment en termes de qualification et d’emploi</a:t>
          </a:r>
        </a:p>
      </dgm:t>
    </dgm:pt>
    <dgm:pt modelId="{2D77BAA3-3420-491B-AF0E-295D8CE4A8AA}" type="parTrans" cxnId="{C9814853-AB30-46F4-989A-BD538E6B78CC}">
      <dgm:prSet/>
      <dgm:spPr/>
      <dgm:t>
        <a:bodyPr/>
        <a:lstStyle/>
        <a:p>
          <a:endParaRPr lang="fr-FR"/>
        </a:p>
      </dgm:t>
    </dgm:pt>
    <dgm:pt modelId="{FF76D4C8-A615-47EA-8721-9738DE31B128}" type="sibTrans" cxnId="{C9814853-AB30-46F4-989A-BD538E6B78CC}">
      <dgm:prSet/>
      <dgm:spPr/>
      <dgm:t>
        <a:bodyPr/>
        <a:lstStyle/>
        <a:p>
          <a:endParaRPr lang="fr-FR"/>
        </a:p>
      </dgm:t>
    </dgm:pt>
    <dgm:pt modelId="{C8DE1354-6F2A-461C-A78D-3C2BEAB64793}">
      <dgm:prSet phldrT="[Texte]"/>
      <dgm:spPr/>
      <dgm:t>
        <a:bodyPr/>
        <a:lstStyle/>
        <a:p>
          <a:r>
            <a:rPr lang="fr-FR" dirty="0"/>
            <a:t>Les questions relatives au suivi des actions de formation, de certification et de progression salariale ou professionnelle du salarié</a:t>
          </a:r>
        </a:p>
      </dgm:t>
    </dgm:pt>
    <dgm:pt modelId="{833EAC5C-B718-4E23-8F2D-5B6AE1CEA3D5}" type="parTrans" cxnId="{A2FD36B9-21B1-43C0-AD57-9DE56F28279A}">
      <dgm:prSet/>
      <dgm:spPr/>
      <dgm:t>
        <a:bodyPr/>
        <a:lstStyle/>
        <a:p>
          <a:endParaRPr lang="fr-FR"/>
        </a:p>
      </dgm:t>
    </dgm:pt>
    <dgm:pt modelId="{89D434C0-C04B-434F-9643-C0D4B54732E7}" type="sibTrans" cxnId="{A2FD36B9-21B1-43C0-AD57-9DE56F28279A}">
      <dgm:prSet/>
      <dgm:spPr/>
      <dgm:t>
        <a:bodyPr/>
        <a:lstStyle/>
        <a:p>
          <a:endParaRPr lang="fr-FR"/>
        </a:p>
      </dgm:t>
    </dgm:pt>
    <dgm:pt modelId="{FDF6BE35-6CA0-4EE6-90AF-D903A7C0F632}">
      <dgm:prSet phldrT="[Texte]"/>
      <dgm:spPr/>
      <dgm:t>
        <a:bodyPr/>
        <a:lstStyle/>
        <a:p>
          <a:r>
            <a:rPr lang="fr-FR" dirty="0"/>
            <a:t>L’évaluation de son employabilité</a:t>
          </a:r>
        </a:p>
      </dgm:t>
    </dgm:pt>
    <dgm:pt modelId="{3F0E4FC7-814F-4433-8A0E-79459BDEC946}" type="parTrans" cxnId="{53150C85-DA34-4B83-BB12-3567351777E2}">
      <dgm:prSet/>
      <dgm:spPr/>
      <dgm:t>
        <a:bodyPr/>
        <a:lstStyle/>
        <a:p>
          <a:endParaRPr lang="fr-FR"/>
        </a:p>
      </dgm:t>
    </dgm:pt>
    <dgm:pt modelId="{9F184DA9-8A7D-48BD-9D29-A9FCDCE443C5}" type="sibTrans" cxnId="{53150C85-DA34-4B83-BB12-3567351777E2}">
      <dgm:prSet/>
      <dgm:spPr/>
      <dgm:t>
        <a:bodyPr/>
        <a:lstStyle/>
        <a:p>
          <a:endParaRPr lang="fr-FR"/>
        </a:p>
      </dgm:t>
    </dgm:pt>
    <dgm:pt modelId="{56EFFCC9-6689-47FD-9E35-218D860772BA}">
      <dgm:prSet phldrT="[Texte]"/>
      <dgm:spPr/>
      <dgm:t>
        <a:bodyPr/>
        <a:lstStyle/>
        <a:p>
          <a:r>
            <a:rPr lang="fr-FR" dirty="0"/>
            <a:t>La réflexion sur l’avenir du salarié, le poste occupé et son projet professionnel</a:t>
          </a:r>
        </a:p>
      </dgm:t>
    </dgm:pt>
    <dgm:pt modelId="{97F86254-B3C7-4CA2-B600-6E18D1EF7455}" type="parTrans" cxnId="{4FF3246B-089A-4AA3-A81D-F47FD4C614FA}">
      <dgm:prSet/>
      <dgm:spPr/>
      <dgm:t>
        <a:bodyPr/>
        <a:lstStyle/>
        <a:p>
          <a:endParaRPr lang="fr-FR"/>
        </a:p>
      </dgm:t>
    </dgm:pt>
    <dgm:pt modelId="{04FA17AE-0B79-44F3-A2D4-153B261B363D}" type="sibTrans" cxnId="{4FF3246B-089A-4AA3-A81D-F47FD4C614FA}">
      <dgm:prSet/>
      <dgm:spPr/>
      <dgm:t>
        <a:bodyPr/>
        <a:lstStyle/>
        <a:p>
          <a:endParaRPr lang="fr-FR"/>
        </a:p>
      </dgm:t>
    </dgm:pt>
    <dgm:pt modelId="{32B72BDC-CB12-4037-A9D1-694059AF5C91}" type="pres">
      <dgm:prSet presAssocID="{4D1EE3E9-615B-4C3C-BAAA-B71EC05BC7DF}" presName="diagram" presStyleCnt="0">
        <dgm:presLayoutVars>
          <dgm:dir/>
          <dgm:resizeHandles val="exact"/>
        </dgm:presLayoutVars>
      </dgm:prSet>
      <dgm:spPr/>
    </dgm:pt>
    <dgm:pt modelId="{0B54C786-02B8-408A-8684-221C540798A5}" type="pres">
      <dgm:prSet presAssocID="{51C543C9-E985-4B8D-AA71-7318B558A357}" presName="node" presStyleLbl="node1" presStyleIdx="0" presStyleCnt="4" custLinFactNeighborX="-26" custLinFactNeighborY="2891">
        <dgm:presLayoutVars>
          <dgm:bulletEnabled val="1"/>
        </dgm:presLayoutVars>
      </dgm:prSet>
      <dgm:spPr/>
    </dgm:pt>
    <dgm:pt modelId="{293736EA-1F79-4DCA-ACC1-DB492B7AE097}" type="pres">
      <dgm:prSet presAssocID="{FF76D4C8-A615-47EA-8721-9738DE31B128}" presName="sibTrans" presStyleCnt="0"/>
      <dgm:spPr/>
    </dgm:pt>
    <dgm:pt modelId="{51A2F9C2-01E0-43D8-AD11-B999554E5331}" type="pres">
      <dgm:prSet presAssocID="{C8DE1354-6F2A-461C-A78D-3C2BEAB64793}" presName="node" presStyleLbl="node1" presStyleIdx="1" presStyleCnt="4" custLinFactNeighborX="-703" custLinFactNeighborY="3804">
        <dgm:presLayoutVars>
          <dgm:bulletEnabled val="1"/>
        </dgm:presLayoutVars>
      </dgm:prSet>
      <dgm:spPr/>
    </dgm:pt>
    <dgm:pt modelId="{D3D0255F-7D87-48F6-83EB-68A1BD977625}" type="pres">
      <dgm:prSet presAssocID="{89D434C0-C04B-434F-9643-C0D4B54732E7}" presName="sibTrans" presStyleCnt="0"/>
      <dgm:spPr/>
    </dgm:pt>
    <dgm:pt modelId="{07F0F856-EC5D-43D2-99F7-6D7A32FB16C3}" type="pres">
      <dgm:prSet presAssocID="{FDF6BE35-6CA0-4EE6-90AF-D903A7C0F632}" presName="node" presStyleLbl="node1" presStyleIdx="2" presStyleCnt="4">
        <dgm:presLayoutVars>
          <dgm:bulletEnabled val="1"/>
        </dgm:presLayoutVars>
      </dgm:prSet>
      <dgm:spPr/>
    </dgm:pt>
    <dgm:pt modelId="{A0A62F7A-979E-4B60-A86B-6582C7874177}" type="pres">
      <dgm:prSet presAssocID="{9F184DA9-8A7D-48BD-9D29-A9FCDCE443C5}" presName="sibTrans" presStyleCnt="0"/>
      <dgm:spPr/>
    </dgm:pt>
    <dgm:pt modelId="{93C601E8-CB9D-4359-B764-79C50E651499}" type="pres">
      <dgm:prSet presAssocID="{56EFFCC9-6689-47FD-9E35-218D860772BA}" presName="node" presStyleLbl="node1" presStyleIdx="3" presStyleCnt="4">
        <dgm:presLayoutVars>
          <dgm:bulletEnabled val="1"/>
        </dgm:presLayoutVars>
      </dgm:prSet>
      <dgm:spPr/>
    </dgm:pt>
  </dgm:ptLst>
  <dgm:cxnLst>
    <dgm:cxn modelId="{E631740C-5DBB-44B0-83DB-3075E428420C}" type="presOf" srcId="{4D1EE3E9-615B-4C3C-BAAA-B71EC05BC7DF}" destId="{32B72BDC-CB12-4037-A9D1-694059AF5C91}" srcOrd="0" destOrd="0" presId="urn:microsoft.com/office/officeart/2005/8/layout/default"/>
    <dgm:cxn modelId="{0CB6B55C-F5CD-4F95-A0B5-A82799539C63}" type="presOf" srcId="{56EFFCC9-6689-47FD-9E35-218D860772BA}" destId="{93C601E8-CB9D-4359-B764-79C50E651499}" srcOrd="0" destOrd="0" presId="urn:microsoft.com/office/officeart/2005/8/layout/default"/>
    <dgm:cxn modelId="{4FF3246B-089A-4AA3-A81D-F47FD4C614FA}" srcId="{4D1EE3E9-615B-4C3C-BAAA-B71EC05BC7DF}" destId="{56EFFCC9-6689-47FD-9E35-218D860772BA}" srcOrd="3" destOrd="0" parTransId="{97F86254-B3C7-4CA2-B600-6E18D1EF7455}" sibTransId="{04FA17AE-0B79-44F3-A2D4-153B261B363D}"/>
    <dgm:cxn modelId="{C9814853-AB30-46F4-989A-BD538E6B78CC}" srcId="{4D1EE3E9-615B-4C3C-BAAA-B71EC05BC7DF}" destId="{51C543C9-E985-4B8D-AA71-7318B558A357}" srcOrd="0" destOrd="0" parTransId="{2D77BAA3-3420-491B-AF0E-295D8CE4A8AA}" sibTransId="{FF76D4C8-A615-47EA-8721-9738DE31B128}"/>
    <dgm:cxn modelId="{53150C85-DA34-4B83-BB12-3567351777E2}" srcId="{4D1EE3E9-615B-4C3C-BAAA-B71EC05BC7DF}" destId="{FDF6BE35-6CA0-4EE6-90AF-D903A7C0F632}" srcOrd="2" destOrd="0" parTransId="{3F0E4FC7-814F-4433-8A0E-79459BDEC946}" sibTransId="{9F184DA9-8A7D-48BD-9D29-A9FCDCE443C5}"/>
    <dgm:cxn modelId="{B69E6EAD-A537-4F6E-99F7-95184707B19D}" type="presOf" srcId="{C8DE1354-6F2A-461C-A78D-3C2BEAB64793}" destId="{51A2F9C2-01E0-43D8-AD11-B999554E5331}" srcOrd="0" destOrd="0" presId="urn:microsoft.com/office/officeart/2005/8/layout/default"/>
    <dgm:cxn modelId="{A2FD36B9-21B1-43C0-AD57-9DE56F28279A}" srcId="{4D1EE3E9-615B-4C3C-BAAA-B71EC05BC7DF}" destId="{C8DE1354-6F2A-461C-A78D-3C2BEAB64793}" srcOrd="1" destOrd="0" parTransId="{833EAC5C-B718-4E23-8F2D-5B6AE1CEA3D5}" sibTransId="{89D434C0-C04B-434F-9643-C0D4B54732E7}"/>
    <dgm:cxn modelId="{6A36B3C8-7543-4A1B-B754-D52D3664B680}" type="presOf" srcId="{FDF6BE35-6CA0-4EE6-90AF-D903A7C0F632}" destId="{07F0F856-EC5D-43D2-99F7-6D7A32FB16C3}" srcOrd="0" destOrd="0" presId="urn:microsoft.com/office/officeart/2005/8/layout/default"/>
    <dgm:cxn modelId="{42619AF3-3E73-4CDC-97C5-41159C4DA144}" type="presOf" srcId="{51C543C9-E985-4B8D-AA71-7318B558A357}" destId="{0B54C786-02B8-408A-8684-221C540798A5}" srcOrd="0" destOrd="0" presId="urn:microsoft.com/office/officeart/2005/8/layout/default"/>
    <dgm:cxn modelId="{804BF8EA-D73C-4F24-8780-DAD445F1A071}" type="presParOf" srcId="{32B72BDC-CB12-4037-A9D1-694059AF5C91}" destId="{0B54C786-02B8-408A-8684-221C540798A5}" srcOrd="0" destOrd="0" presId="urn:microsoft.com/office/officeart/2005/8/layout/default"/>
    <dgm:cxn modelId="{EE95E4E1-ACD7-4483-9499-1EC7FDDE1309}" type="presParOf" srcId="{32B72BDC-CB12-4037-A9D1-694059AF5C91}" destId="{293736EA-1F79-4DCA-ACC1-DB492B7AE097}" srcOrd="1" destOrd="0" presId="urn:microsoft.com/office/officeart/2005/8/layout/default"/>
    <dgm:cxn modelId="{F6C65A6D-96D5-438D-911E-C1B68DF5126F}" type="presParOf" srcId="{32B72BDC-CB12-4037-A9D1-694059AF5C91}" destId="{51A2F9C2-01E0-43D8-AD11-B999554E5331}" srcOrd="2" destOrd="0" presId="urn:microsoft.com/office/officeart/2005/8/layout/default"/>
    <dgm:cxn modelId="{C3161AF7-D95A-4F30-93FA-00E1E0A7E26C}" type="presParOf" srcId="{32B72BDC-CB12-4037-A9D1-694059AF5C91}" destId="{D3D0255F-7D87-48F6-83EB-68A1BD977625}" srcOrd="3" destOrd="0" presId="urn:microsoft.com/office/officeart/2005/8/layout/default"/>
    <dgm:cxn modelId="{2DA9E6A1-E6DB-4A49-AC7B-25FB9A22B39C}" type="presParOf" srcId="{32B72BDC-CB12-4037-A9D1-694059AF5C91}" destId="{07F0F856-EC5D-43D2-99F7-6D7A32FB16C3}" srcOrd="4" destOrd="0" presId="urn:microsoft.com/office/officeart/2005/8/layout/default"/>
    <dgm:cxn modelId="{479EACC0-0458-42BF-AFA7-977C73695E0E}" type="presParOf" srcId="{32B72BDC-CB12-4037-A9D1-694059AF5C91}" destId="{A0A62F7A-979E-4B60-A86B-6582C7874177}" srcOrd="5" destOrd="0" presId="urn:microsoft.com/office/officeart/2005/8/layout/default"/>
    <dgm:cxn modelId="{183D93B3-C756-4468-B3C7-2B580AEA90A3}" type="presParOf" srcId="{32B72BDC-CB12-4037-A9D1-694059AF5C91}" destId="{93C601E8-CB9D-4359-B764-79C50E65149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Qu’est-ce que le CPF ?</a:t>
          </a:r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C90CF7-9A83-4789-9E36-27F73BD2C11C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DD846DBF-12F5-46D7-95C5-3AA58B1F5884}">
      <dgm:prSet phldrT="[Texte]"/>
      <dgm:spPr/>
      <dgm:t>
        <a:bodyPr/>
        <a:lstStyle/>
        <a:p>
          <a:r>
            <a:rPr lang="fr-FR" dirty="0"/>
            <a:t>Droit personnel de financement de formation continue à visée qualifiante, diplômante ou certifiante </a:t>
          </a:r>
        </a:p>
      </dgm:t>
    </dgm:pt>
    <dgm:pt modelId="{1DCE7028-495B-4163-8783-C78C5586DFD0}" type="parTrans" cxnId="{A28AC970-D35A-437C-A29B-B24985502E23}">
      <dgm:prSet/>
      <dgm:spPr/>
      <dgm:t>
        <a:bodyPr/>
        <a:lstStyle/>
        <a:p>
          <a:endParaRPr lang="fr-FR"/>
        </a:p>
      </dgm:t>
    </dgm:pt>
    <dgm:pt modelId="{A3D2D499-529E-42A9-9B80-6062DF1AC1B9}" type="sibTrans" cxnId="{A28AC970-D35A-437C-A29B-B24985502E23}">
      <dgm:prSet/>
      <dgm:spPr/>
      <dgm:t>
        <a:bodyPr/>
        <a:lstStyle/>
        <a:p>
          <a:endParaRPr lang="fr-FR"/>
        </a:p>
      </dgm:t>
    </dgm:pt>
    <dgm:pt modelId="{9CE1C546-0D55-491B-9515-8A458964EB36}">
      <dgm:prSet phldrT="[Texte]"/>
      <dgm:spPr/>
      <dgm:t>
        <a:bodyPr/>
        <a:lstStyle/>
        <a:p>
          <a:r>
            <a:rPr lang="fr-FR" dirty="0"/>
            <a:t>Pour tous les actifs (salariés, demandeurs d’emploi et fonctionnaires) depuis l’âge de 16 ans jusqu’à la retraite</a:t>
          </a:r>
        </a:p>
      </dgm:t>
    </dgm:pt>
    <dgm:pt modelId="{444B0DD6-90D9-49CE-BC6E-4C4A186E5766}" type="parTrans" cxnId="{1B399668-A7B2-46BD-A511-17DAA61D2F7B}">
      <dgm:prSet/>
      <dgm:spPr/>
      <dgm:t>
        <a:bodyPr/>
        <a:lstStyle/>
        <a:p>
          <a:endParaRPr lang="fr-FR"/>
        </a:p>
      </dgm:t>
    </dgm:pt>
    <dgm:pt modelId="{1417BD5E-F7FC-4EB3-AFE8-E709366BF306}" type="sibTrans" cxnId="{1B399668-A7B2-46BD-A511-17DAA61D2F7B}">
      <dgm:prSet/>
      <dgm:spPr/>
      <dgm:t>
        <a:bodyPr/>
        <a:lstStyle/>
        <a:p>
          <a:endParaRPr lang="fr-FR"/>
        </a:p>
      </dgm:t>
    </dgm:pt>
    <dgm:pt modelId="{74C90D79-A127-4C7D-B995-323D6CA7671B}">
      <dgm:prSet phldrT="[Texte]"/>
      <dgm:spPr/>
      <dgm:t>
        <a:bodyPr/>
        <a:lstStyle/>
        <a:p>
          <a:r>
            <a:rPr lang="fr-FR" dirty="0"/>
            <a:t>Alimentation en euros</a:t>
          </a:r>
        </a:p>
      </dgm:t>
    </dgm:pt>
    <dgm:pt modelId="{102BCE26-4B23-49A0-9173-21FF7D5BBA00}" type="parTrans" cxnId="{CC21B0EE-1109-497A-B27A-03890ACF03AB}">
      <dgm:prSet/>
      <dgm:spPr/>
      <dgm:t>
        <a:bodyPr/>
        <a:lstStyle/>
        <a:p>
          <a:endParaRPr lang="fr-FR"/>
        </a:p>
      </dgm:t>
    </dgm:pt>
    <dgm:pt modelId="{8547CD5E-189A-4D4D-9F79-8A2CA045717E}" type="sibTrans" cxnId="{CC21B0EE-1109-497A-B27A-03890ACF03AB}">
      <dgm:prSet/>
      <dgm:spPr/>
      <dgm:t>
        <a:bodyPr/>
        <a:lstStyle/>
        <a:p>
          <a:endParaRPr lang="fr-FR"/>
        </a:p>
      </dgm:t>
    </dgm:pt>
    <dgm:pt modelId="{6E6D74BF-B8C2-4B43-92A5-EB38B6597EC4}">
      <dgm:prSet phldrT="[Texte]"/>
      <dgm:spPr/>
      <dgm:t>
        <a:bodyPr/>
        <a:lstStyle/>
        <a:p>
          <a:r>
            <a:rPr lang="fr-FR" dirty="0"/>
            <a:t>Acquisition de droits chaque année pour se former tout au long de la carrière professionnelle</a:t>
          </a:r>
        </a:p>
      </dgm:t>
    </dgm:pt>
    <dgm:pt modelId="{F10A0C9C-D9E4-4A1A-84ED-298E69257BA3}" type="parTrans" cxnId="{2969B4CC-1567-478B-BFEC-B8D532B6E8A2}">
      <dgm:prSet/>
      <dgm:spPr/>
      <dgm:t>
        <a:bodyPr/>
        <a:lstStyle/>
        <a:p>
          <a:endParaRPr lang="fr-FR"/>
        </a:p>
      </dgm:t>
    </dgm:pt>
    <dgm:pt modelId="{E940264A-E0D4-4BFA-83C6-EFD8625D480F}" type="sibTrans" cxnId="{2969B4CC-1567-478B-BFEC-B8D532B6E8A2}">
      <dgm:prSet/>
      <dgm:spPr/>
      <dgm:t>
        <a:bodyPr/>
        <a:lstStyle/>
        <a:p>
          <a:endParaRPr lang="fr-FR"/>
        </a:p>
      </dgm:t>
    </dgm:pt>
    <dgm:pt modelId="{FC51E089-C5E3-4190-9047-A61FCC7BFF69}">
      <dgm:prSet/>
      <dgm:spPr/>
      <dgm:t>
        <a:bodyPr/>
        <a:lstStyle/>
        <a:p>
          <a:r>
            <a:rPr lang="fr-FR" dirty="0"/>
            <a:t>Accessible via l’application « Mon compte formation »  </a:t>
          </a:r>
        </a:p>
      </dgm:t>
    </dgm:pt>
    <dgm:pt modelId="{47749014-CA4D-4F16-B7AC-4ED666B1C73A}" type="parTrans" cxnId="{B41F06B3-B85B-4F50-8E36-CF4603480515}">
      <dgm:prSet/>
      <dgm:spPr/>
      <dgm:t>
        <a:bodyPr/>
        <a:lstStyle/>
        <a:p>
          <a:endParaRPr lang="fr-FR"/>
        </a:p>
      </dgm:t>
    </dgm:pt>
    <dgm:pt modelId="{F9F7A1F7-72E4-4DAA-B925-28DA696862FA}" type="sibTrans" cxnId="{B41F06B3-B85B-4F50-8E36-CF4603480515}">
      <dgm:prSet/>
      <dgm:spPr/>
      <dgm:t>
        <a:bodyPr/>
        <a:lstStyle/>
        <a:p>
          <a:endParaRPr lang="fr-FR"/>
        </a:p>
      </dgm:t>
    </dgm:pt>
    <dgm:pt modelId="{12149766-DAE2-489D-BB29-1FA4D2D301E2}">
      <dgm:prSet/>
      <dgm:spPr/>
      <dgm:t>
        <a:bodyPr/>
        <a:lstStyle/>
        <a:p>
          <a:r>
            <a:rPr lang="fr-FR" dirty="0"/>
            <a:t>Droits portables, non transférables et non périssables</a:t>
          </a:r>
        </a:p>
      </dgm:t>
    </dgm:pt>
    <dgm:pt modelId="{BC9B5BE6-739F-4591-A458-75B79F9C0941}" type="parTrans" cxnId="{8367BCE8-818C-4A24-96A5-2C3F4E8C314C}">
      <dgm:prSet/>
      <dgm:spPr/>
      <dgm:t>
        <a:bodyPr/>
        <a:lstStyle/>
        <a:p>
          <a:endParaRPr lang="fr-FR"/>
        </a:p>
      </dgm:t>
    </dgm:pt>
    <dgm:pt modelId="{4803108E-A175-4513-9D14-7F2078E64D21}" type="sibTrans" cxnId="{8367BCE8-818C-4A24-96A5-2C3F4E8C314C}">
      <dgm:prSet/>
      <dgm:spPr/>
      <dgm:t>
        <a:bodyPr/>
        <a:lstStyle/>
        <a:p>
          <a:endParaRPr lang="fr-FR"/>
        </a:p>
      </dgm:t>
    </dgm:pt>
    <dgm:pt modelId="{72EF1F59-5DE6-4A7C-A795-D04E16714142}" type="pres">
      <dgm:prSet presAssocID="{23C90CF7-9A83-4789-9E36-27F73BD2C11C}" presName="diagram" presStyleCnt="0">
        <dgm:presLayoutVars>
          <dgm:dir/>
          <dgm:resizeHandles val="exact"/>
        </dgm:presLayoutVars>
      </dgm:prSet>
      <dgm:spPr/>
    </dgm:pt>
    <dgm:pt modelId="{20344105-044E-41C9-B4FF-F430CBB741F6}" type="pres">
      <dgm:prSet presAssocID="{DD846DBF-12F5-46D7-95C5-3AA58B1F5884}" presName="node" presStyleLbl="node1" presStyleIdx="0" presStyleCnt="6">
        <dgm:presLayoutVars>
          <dgm:bulletEnabled val="1"/>
        </dgm:presLayoutVars>
      </dgm:prSet>
      <dgm:spPr/>
    </dgm:pt>
    <dgm:pt modelId="{A6624A1D-B94C-4AF2-B4B0-6AB38FC0F927}" type="pres">
      <dgm:prSet presAssocID="{A3D2D499-529E-42A9-9B80-6062DF1AC1B9}" presName="sibTrans" presStyleCnt="0"/>
      <dgm:spPr/>
    </dgm:pt>
    <dgm:pt modelId="{6B4DB278-09B3-4AAA-8F04-FDA03823204A}" type="pres">
      <dgm:prSet presAssocID="{9CE1C546-0D55-491B-9515-8A458964EB36}" presName="node" presStyleLbl="node1" presStyleIdx="1" presStyleCnt="6" custLinFactY="14531" custLinFactNeighborX="0" custLinFactNeighborY="100000">
        <dgm:presLayoutVars>
          <dgm:bulletEnabled val="1"/>
        </dgm:presLayoutVars>
      </dgm:prSet>
      <dgm:spPr/>
    </dgm:pt>
    <dgm:pt modelId="{022EB0A8-DF09-488F-9806-7EC57A4ED964}" type="pres">
      <dgm:prSet presAssocID="{1417BD5E-F7FC-4EB3-AFE8-E709366BF306}" presName="sibTrans" presStyleCnt="0"/>
      <dgm:spPr/>
    </dgm:pt>
    <dgm:pt modelId="{EAB11F75-F45C-43C0-A3C1-1E03095CA36E}" type="pres">
      <dgm:prSet presAssocID="{74C90D79-A127-4C7D-B995-323D6CA7671B}" presName="node" presStyleLbl="node1" presStyleIdx="2" presStyleCnt="6">
        <dgm:presLayoutVars>
          <dgm:bulletEnabled val="1"/>
        </dgm:presLayoutVars>
      </dgm:prSet>
      <dgm:spPr/>
    </dgm:pt>
    <dgm:pt modelId="{209391CD-7560-42F4-A63A-8525F73F9FCE}" type="pres">
      <dgm:prSet presAssocID="{8547CD5E-189A-4D4D-9F79-8A2CA045717E}" presName="sibTrans" presStyleCnt="0"/>
      <dgm:spPr/>
    </dgm:pt>
    <dgm:pt modelId="{10075370-A416-4BAE-8D50-995BC5799652}" type="pres">
      <dgm:prSet presAssocID="{FC51E089-C5E3-4190-9047-A61FCC7BFF69}" presName="node" presStyleLbl="node1" presStyleIdx="3" presStyleCnt="6">
        <dgm:presLayoutVars>
          <dgm:bulletEnabled val="1"/>
        </dgm:presLayoutVars>
      </dgm:prSet>
      <dgm:spPr/>
    </dgm:pt>
    <dgm:pt modelId="{FBB32258-4985-4E81-A1A1-CF5F94343BA1}" type="pres">
      <dgm:prSet presAssocID="{F9F7A1F7-72E4-4DAA-B925-28DA696862FA}" presName="sibTrans" presStyleCnt="0"/>
      <dgm:spPr/>
    </dgm:pt>
    <dgm:pt modelId="{FC8EB4CF-D400-4FEF-9555-163EB01BB368}" type="pres">
      <dgm:prSet presAssocID="{6E6D74BF-B8C2-4B43-92A5-EB38B6597EC4}" presName="node" presStyleLbl="node1" presStyleIdx="4" presStyleCnt="6" custLinFactY="-16647" custLinFactNeighborX="0" custLinFactNeighborY="-100000">
        <dgm:presLayoutVars>
          <dgm:bulletEnabled val="1"/>
        </dgm:presLayoutVars>
      </dgm:prSet>
      <dgm:spPr/>
    </dgm:pt>
    <dgm:pt modelId="{1C4C1A0D-8ED8-415D-985B-B3E3C5960A2B}" type="pres">
      <dgm:prSet presAssocID="{E940264A-E0D4-4BFA-83C6-EFD8625D480F}" presName="sibTrans" presStyleCnt="0"/>
      <dgm:spPr/>
    </dgm:pt>
    <dgm:pt modelId="{D14E7C57-5443-4F60-965E-42D2D8879CFE}" type="pres">
      <dgm:prSet presAssocID="{12149766-DAE2-489D-BB29-1FA4D2D301E2}" presName="node" presStyleLbl="node1" presStyleIdx="5" presStyleCnt="6">
        <dgm:presLayoutVars>
          <dgm:bulletEnabled val="1"/>
        </dgm:presLayoutVars>
      </dgm:prSet>
      <dgm:spPr/>
    </dgm:pt>
  </dgm:ptLst>
  <dgm:cxnLst>
    <dgm:cxn modelId="{92754E03-4E4C-4987-8407-7CBA55568ED0}" type="presOf" srcId="{9CE1C546-0D55-491B-9515-8A458964EB36}" destId="{6B4DB278-09B3-4AAA-8F04-FDA03823204A}" srcOrd="0" destOrd="0" presId="urn:microsoft.com/office/officeart/2005/8/layout/default"/>
    <dgm:cxn modelId="{1B399668-A7B2-46BD-A511-17DAA61D2F7B}" srcId="{23C90CF7-9A83-4789-9E36-27F73BD2C11C}" destId="{9CE1C546-0D55-491B-9515-8A458964EB36}" srcOrd="1" destOrd="0" parTransId="{444B0DD6-90D9-49CE-BC6E-4C4A186E5766}" sibTransId="{1417BD5E-F7FC-4EB3-AFE8-E709366BF306}"/>
    <dgm:cxn modelId="{1D95504B-ECA1-47A0-8CD5-6A85B94E469E}" type="presOf" srcId="{23C90CF7-9A83-4789-9E36-27F73BD2C11C}" destId="{72EF1F59-5DE6-4A7C-A795-D04E16714142}" srcOrd="0" destOrd="0" presId="urn:microsoft.com/office/officeart/2005/8/layout/default"/>
    <dgm:cxn modelId="{A28AC970-D35A-437C-A29B-B24985502E23}" srcId="{23C90CF7-9A83-4789-9E36-27F73BD2C11C}" destId="{DD846DBF-12F5-46D7-95C5-3AA58B1F5884}" srcOrd="0" destOrd="0" parTransId="{1DCE7028-495B-4163-8783-C78C5586DFD0}" sibTransId="{A3D2D499-529E-42A9-9B80-6062DF1AC1B9}"/>
    <dgm:cxn modelId="{73709B74-AEED-45CF-85D7-56D731C23626}" type="presOf" srcId="{74C90D79-A127-4C7D-B995-323D6CA7671B}" destId="{EAB11F75-F45C-43C0-A3C1-1E03095CA36E}" srcOrd="0" destOrd="0" presId="urn:microsoft.com/office/officeart/2005/8/layout/default"/>
    <dgm:cxn modelId="{77237B9E-90E2-4299-9BFC-B3622CAA04D7}" type="presOf" srcId="{FC51E089-C5E3-4190-9047-A61FCC7BFF69}" destId="{10075370-A416-4BAE-8D50-995BC5799652}" srcOrd="0" destOrd="0" presId="urn:microsoft.com/office/officeart/2005/8/layout/default"/>
    <dgm:cxn modelId="{6244BBA8-E65A-479B-B89A-E5BD22DC0EA4}" type="presOf" srcId="{DD846DBF-12F5-46D7-95C5-3AA58B1F5884}" destId="{20344105-044E-41C9-B4FF-F430CBB741F6}" srcOrd="0" destOrd="0" presId="urn:microsoft.com/office/officeart/2005/8/layout/default"/>
    <dgm:cxn modelId="{B41F06B3-B85B-4F50-8E36-CF4603480515}" srcId="{23C90CF7-9A83-4789-9E36-27F73BD2C11C}" destId="{FC51E089-C5E3-4190-9047-A61FCC7BFF69}" srcOrd="3" destOrd="0" parTransId="{47749014-CA4D-4F16-B7AC-4ED666B1C73A}" sibTransId="{F9F7A1F7-72E4-4DAA-B925-28DA696862FA}"/>
    <dgm:cxn modelId="{B6FF0AB4-315C-458C-9D56-BBB0329B0BF2}" type="presOf" srcId="{12149766-DAE2-489D-BB29-1FA4D2D301E2}" destId="{D14E7C57-5443-4F60-965E-42D2D8879CFE}" srcOrd="0" destOrd="0" presId="urn:microsoft.com/office/officeart/2005/8/layout/default"/>
    <dgm:cxn modelId="{2969B4CC-1567-478B-BFEC-B8D532B6E8A2}" srcId="{23C90CF7-9A83-4789-9E36-27F73BD2C11C}" destId="{6E6D74BF-B8C2-4B43-92A5-EB38B6597EC4}" srcOrd="4" destOrd="0" parTransId="{F10A0C9C-D9E4-4A1A-84ED-298E69257BA3}" sibTransId="{E940264A-E0D4-4BFA-83C6-EFD8625D480F}"/>
    <dgm:cxn modelId="{8367BCE8-818C-4A24-96A5-2C3F4E8C314C}" srcId="{23C90CF7-9A83-4789-9E36-27F73BD2C11C}" destId="{12149766-DAE2-489D-BB29-1FA4D2D301E2}" srcOrd="5" destOrd="0" parTransId="{BC9B5BE6-739F-4591-A458-75B79F9C0941}" sibTransId="{4803108E-A175-4513-9D14-7F2078E64D21}"/>
    <dgm:cxn modelId="{CC21B0EE-1109-497A-B27A-03890ACF03AB}" srcId="{23C90CF7-9A83-4789-9E36-27F73BD2C11C}" destId="{74C90D79-A127-4C7D-B995-323D6CA7671B}" srcOrd="2" destOrd="0" parTransId="{102BCE26-4B23-49A0-9173-21FF7D5BBA00}" sibTransId="{8547CD5E-189A-4D4D-9F79-8A2CA045717E}"/>
    <dgm:cxn modelId="{D49906F4-535B-4AD2-8FFA-9CDFF0C874FF}" type="presOf" srcId="{6E6D74BF-B8C2-4B43-92A5-EB38B6597EC4}" destId="{FC8EB4CF-D400-4FEF-9555-163EB01BB368}" srcOrd="0" destOrd="0" presId="urn:microsoft.com/office/officeart/2005/8/layout/default"/>
    <dgm:cxn modelId="{02F28D50-7CA9-43B1-BA71-7BEA20C00111}" type="presParOf" srcId="{72EF1F59-5DE6-4A7C-A795-D04E16714142}" destId="{20344105-044E-41C9-B4FF-F430CBB741F6}" srcOrd="0" destOrd="0" presId="urn:microsoft.com/office/officeart/2005/8/layout/default"/>
    <dgm:cxn modelId="{9DF9E014-A572-4CE3-ACF3-AAB29B6CAEEB}" type="presParOf" srcId="{72EF1F59-5DE6-4A7C-A795-D04E16714142}" destId="{A6624A1D-B94C-4AF2-B4B0-6AB38FC0F927}" srcOrd="1" destOrd="0" presId="urn:microsoft.com/office/officeart/2005/8/layout/default"/>
    <dgm:cxn modelId="{B25F6D5C-9DAE-43F4-8F93-B76A4437F9F3}" type="presParOf" srcId="{72EF1F59-5DE6-4A7C-A795-D04E16714142}" destId="{6B4DB278-09B3-4AAA-8F04-FDA03823204A}" srcOrd="2" destOrd="0" presId="urn:microsoft.com/office/officeart/2005/8/layout/default"/>
    <dgm:cxn modelId="{F3F6AE18-14F9-49B8-BFA7-D9A50A337681}" type="presParOf" srcId="{72EF1F59-5DE6-4A7C-A795-D04E16714142}" destId="{022EB0A8-DF09-488F-9806-7EC57A4ED964}" srcOrd="3" destOrd="0" presId="urn:microsoft.com/office/officeart/2005/8/layout/default"/>
    <dgm:cxn modelId="{80C339F8-D2D8-432F-9CA8-040AAB4E3BC5}" type="presParOf" srcId="{72EF1F59-5DE6-4A7C-A795-D04E16714142}" destId="{EAB11F75-F45C-43C0-A3C1-1E03095CA36E}" srcOrd="4" destOrd="0" presId="urn:microsoft.com/office/officeart/2005/8/layout/default"/>
    <dgm:cxn modelId="{1408D13F-7756-4E5E-B508-C6C45336CD24}" type="presParOf" srcId="{72EF1F59-5DE6-4A7C-A795-D04E16714142}" destId="{209391CD-7560-42F4-A63A-8525F73F9FCE}" srcOrd="5" destOrd="0" presId="urn:microsoft.com/office/officeart/2005/8/layout/default"/>
    <dgm:cxn modelId="{594A169C-2084-4F28-81A8-770D96A31635}" type="presParOf" srcId="{72EF1F59-5DE6-4A7C-A795-D04E16714142}" destId="{10075370-A416-4BAE-8D50-995BC5799652}" srcOrd="6" destOrd="0" presId="urn:microsoft.com/office/officeart/2005/8/layout/default"/>
    <dgm:cxn modelId="{B30AD157-2343-4698-B9B4-DC1E4E8EF761}" type="presParOf" srcId="{72EF1F59-5DE6-4A7C-A795-D04E16714142}" destId="{FBB32258-4985-4E81-A1A1-CF5F94343BA1}" srcOrd="7" destOrd="0" presId="urn:microsoft.com/office/officeart/2005/8/layout/default"/>
    <dgm:cxn modelId="{6C06F707-7665-47F9-86AE-4475DCDBD933}" type="presParOf" srcId="{72EF1F59-5DE6-4A7C-A795-D04E16714142}" destId="{FC8EB4CF-D400-4FEF-9555-163EB01BB368}" srcOrd="8" destOrd="0" presId="urn:microsoft.com/office/officeart/2005/8/layout/default"/>
    <dgm:cxn modelId="{9B740F0B-5869-4B47-B44B-4EC278118B9A}" type="presParOf" srcId="{72EF1F59-5DE6-4A7C-A795-D04E16714142}" destId="{1C4C1A0D-8ED8-415D-985B-B3E3C5960A2B}" srcOrd="9" destOrd="0" presId="urn:microsoft.com/office/officeart/2005/8/layout/default"/>
    <dgm:cxn modelId="{F3E1EF01-B645-403B-A81E-2578ADC72C38}" type="presParOf" srcId="{72EF1F59-5DE6-4A7C-A795-D04E16714142}" destId="{D14E7C57-5443-4F60-965E-42D2D8879CF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Quelles sont les actions éligibles ?</a:t>
          </a:r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712EB4-BE1D-49B9-9FC2-E68BE6481725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8BB06D6C-4830-4DD2-8508-8E83D27DACFF}">
      <dgm:prSet phldrT="[Texte]"/>
      <dgm:spPr/>
      <dgm:t>
        <a:bodyPr/>
        <a:lstStyle/>
        <a:p>
          <a:r>
            <a:rPr lang="fr-FR" dirty="0"/>
            <a:t>Certification professionnelle enregistrée au RNCP et attestation de validation de bloc de compétences faisant partie d’une certification enregistrée au RNCP</a:t>
          </a:r>
        </a:p>
      </dgm:t>
    </dgm:pt>
    <dgm:pt modelId="{84AF7089-80A1-4D46-ADD0-15A0F214461B}" type="parTrans" cxnId="{46A8E754-5F41-457C-82FC-65C5D5069FE5}">
      <dgm:prSet/>
      <dgm:spPr/>
      <dgm:t>
        <a:bodyPr/>
        <a:lstStyle/>
        <a:p>
          <a:endParaRPr lang="fr-FR"/>
        </a:p>
      </dgm:t>
    </dgm:pt>
    <dgm:pt modelId="{95353855-E7DC-49B3-9176-49AB2FE94557}" type="sibTrans" cxnId="{46A8E754-5F41-457C-82FC-65C5D5069FE5}">
      <dgm:prSet/>
      <dgm:spPr/>
      <dgm:t>
        <a:bodyPr/>
        <a:lstStyle/>
        <a:p>
          <a:endParaRPr lang="fr-FR"/>
        </a:p>
      </dgm:t>
    </dgm:pt>
    <dgm:pt modelId="{A40E0E4E-352A-42DB-8C4B-44529FE728E1}">
      <dgm:prSet phldrT="[Texte]"/>
      <dgm:spPr/>
      <dgm:t>
        <a:bodyPr/>
        <a:lstStyle/>
        <a:p>
          <a:r>
            <a:rPr lang="fr-FR" dirty="0"/>
            <a:t>Certification ou habilitation enregistrée dans le RS </a:t>
          </a:r>
        </a:p>
      </dgm:t>
    </dgm:pt>
    <dgm:pt modelId="{2DB6A164-82DE-48A4-8777-2D95CACE643D}" type="parTrans" cxnId="{CC02F442-1A81-4C87-AC79-9D500BD35AD6}">
      <dgm:prSet/>
      <dgm:spPr/>
      <dgm:t>
        <a:bodyPr/>
        <a:lstStyle/>
        <a:p>
          <a:endParaRPr lang="fr-FR"/>
        </a:p>
      </dgm:t>
    </dgm:pt>
    <dgm:pt modelId="{F552DB05-E2A6-4958-8528-EA5836D6BDC8}" type="sibTrans" cxnId="{CC02F442-1A81-4C87-AC79-9D500BD35AD6}">
      <dgm:prSet/>
      <dgm:spPr/>
      <dgm:t>
        <a:bodyPr/>
        <a:lstStyle/>
        <a:p>
          <a:endParaRPr lang="fr-FR"/>
        </a:p>
      </dgm:t>
    </dgm:pt>
    <dgm:pt modelId="{C67FCFE6-9D5A-4C74-AE69-A6935EDC1BB7}">
      <dgm:prSet phldrT="[Texte]"/>
      <dgm:spPr/>
      <dgm:t>
        <a:bodyPr/>
        <a:lstStyle/>
        <a:p>
          <a:r>
            <a:rPr lang="fr-FR" dirty="0"/>
            <a:t>Actions permettant de faire valider les acquis de l’expérience (VAE)</a:t>
          </a:r>
        </a:p>
      </dgm:t>
    </dgm:pt>
    <dgm:pt modelId="{31E03A57-C6CC-4C29-A7C2-303B80E78F58}" type="parTrans" cxnId="{0F25EE82-B3B1-4223-A7A4-76DC20F4F6B3}">
      <dgm:prSet/>
      <dgm:spPr/>
      <dgm:t>
        <a:bodyPr/>
        <a:lstStyle/>
        <a:p>
          <a:endParaRPr lang="fr-FR"/>
        </a:p>
      </dgm:t>
    </dgm:pt>
    <dgm:pt modelId="{D6FD9693-3672-4B5D-92EA-3A69B727DB6D}" type="sibTrans" cxnId="{0F25EE82-B3B1-4223-A7A4-76DC20F4F6B3}">
      <dgm:prSet/>
      <dgm:spPr/>
      <dgm:t>
        <a:bodyPr/>
        <a:lstStyle/>
        <a:p>
          <a:endParaRPr lang="fr-FR"/>
        </a:p>
      </dgm:t>
    </dgm:pt>
    <dgm:pt modelId="{9D42D8C6-19F3-444A-9967-715E85859C5F}">
      <dgm:prSet phldrT="[Texte]"/>
      <dgm:spPr/>
      <dgm:t>
        <a:bodyPr/>
        <a:lstStyle/>
        <a:p>
          <a:r>
            <a:rPr lang="fr-FR" dirty="0"/>
            <a:t>Bilan de compétence</a:t>
          </a:r>
        </a:p>
      </dgm:t>
    </dgm:pt>
    <dgm:pt modelId="{768E88F0-B844-411F-9904-1B46ED8B00EC}" type="parTrans" cxnId="{ECA5362A-5752-4C83-8528-84757DC65DA1}">
      <dgm:prSet/>
      <dgm:spPr/>
      <dgm:t>
        <a:bodyPr/>
        <a:lstStyle/>
        <a:p>
          <a:endParaRPr lang="fr-FR"/>
        </a:p>
      </dgm:t>
    </dgm:pt>
    <dgm:pt modelId="{FC8F5446-92BF-4F92-BBAB-2B929902CF6E}" type="sibTrans" cxnId="{ECA5362A-5752-4C83-8528-84757DC65DA1}">
      <dgm:prSet/>
      <dgm:spPr/>
      <dgm:t>
        <a:bodyPr/>
        <a:lstStyle/>
        <a:p>
          <a:endParaRPr lang="fr-FR"/>
        </a:p>
      </dgm:t>
    </dgm:pt>
    <dgm:pt modelId="{687B1837-BD9A-4FDB-9AC2-2ECE05E4B037}">
      <dgm:prSet phldrT="[Texte]"/>
      <dgm:spPr/>
      <dgm:t>
        <a:bodyPr/>
        <a:lstStyle/>
        <a:p>
          <a:r>
            <a:rPr lang="fr-FR" dirty="0"/>
            <a:t>Actions de formation dispensées aux créateurs ou repreneurs d’entreprises mentionnées ayant pour objet de réaliser leur projet de création ou de reprise d’entreprise et pérenniser l’activité de celle-ci</a:t>
          </a:r>
        </a:p>
      </dgm:t>
    </dgm:pt>
    <dgm:pt modelId="{6CE0055B-274F-4FC0-A6E5-4466909E6C7E}" type="parTrans" cxnId="{88F8B6DF-B5E0-49A1-B51C-0277BD8D611E}">
      <dgm:prSet/>
      <dgm:spPr/>
      <dgm:t>
        <a:bodyPr/>
        <a:lstStyle/>
        <a:p>
          <a:endParaRPr lang="fr-FR"/>
        </a:p>
      </dgm:t>
    </dgm:pt>
    <dgm:pt modelId="{8102E5CA-DD5B-48A6-A38B-D4198CF4D486}" type="sibTrans" cxnId="{88F8B6DF-B5E0-49A1-B51C-0277BD8D611E}">
      <dgm:prSet/>
      <dgm:spPr/>
      <dgm:t>
        <a:bodyPr/>
        <a:lstStyle/>
        <a:p>
          <a:endParaRPr lang="fr-FR"/>
        </a:p>
      </dgm:t>
    </dgm:pt>
    <dgm:pt modelId="{5BB80EA3-7563-4399-B4A4-18A1CF284F51}">
      <dgm:prSet/>
      <dgm:spPr/>
      <dgm:t>
        <a:bodyPr/>
        <a:lstStyle/>
        <a:p>
          <a:r>
            <a:rPr lang="fr-FR" dirty="0"/>
            <a:t>Préparation de l’épreuve du Code de la route, du permis B et  des véhicules du groupe lourd</a:t>
          </a:r>
        </a:p>
      </dgm:t>
    </dgm:pt>
    <dgm:pt modelId="{4899D6E4-49AF-4A7D-96D0-5A85B2B6E7DF}" type="parTrans" cxnId="{A7AF4BC6-E194-4BBF-B5EB-CE6740EEDF29}">
      <dgm:prSet/>
      <dgm:spPr/>
      <dgm:t>
        <a:bodyPr/>
        <a:lstStyle/>
        <a:p>
          <a:endParaRPr lang="fr-FR"/>
        </a:p>
      </dgm:t>
    </dgm:pt>
    <dgm:pt modelId="{A78FCA90-FDDC-4BCD-8966-995D8C3F90C8}" type="sibTrans" cxnId="{A7AF4BC6-E194-4BBF-B5EB-CE6740EEDF29}">
      <dgm:prSet/>
      <dgm:spPr/>
      <dgm:t>
        <a:bodyPr/>
        <a:lstStyle/>
        <a:p>
          <a:endParaRPr lang="fr-FR"/>
        </a:p>
      </dgm:t>
    </dgm:pt>
    <dgm:pt modelId="{171BDD19-C8BD-4F0A-91BA-C48183CB3C38}" type="pres">
      <dgm:prSet presAssocID="{40712EB4-BE1D-49B9-9FC2-E68BE6481725}" presName="diagram" presStyleCnt="0">
        <dgm:presLayoutVars>
          <dgm:dir/>
          <dgm:resizeHandles val="exact"/>
        </dgm:presLayoutVars>
      </dgm:prSet>
      <dgm:spPr/>
    </dgm:pt>
    <dgm:pt modelId="{770198C6-9C24-4CDE-925B-246BFA7ACD33}" type="pres">
      <dgm:prSet presAssocID="{8BB06D6C-4830-4DD2-8508-8E83D27DACFF}" presName="node" presStyleLbl="node1" presStyleIdx="0" presStyleCnt="6">
        <dgm:presLayoutVars>
          <dgm:bulletEnabled val="1"/>
        </dgm:presLayoutVars>
      </dgm:prSet>
      <dgm:spPr/>
    </dgm:pt>
    <dgm:pt modelId="{9403F821-CFC3-490B-874B-0A64C52DE7F6}" type="pres">
      <dgm:prSet presAssocID="{95353855-E7DC-49B3-9176-49AB2FE94557}" presName="sibTrans" presStyleCnt="0"/>
      <dgm:spPr/>
    </dgm:pt>
    <dgm:pt modelId="{3CD0E3DF-3163-422E-A651-16618FE6374C}" type="pres">
      <dgm:prSet presAssocID="{A40E0E4E-352A-42DB-8C4B-44529FE728E1}" presName="node" presStyleLbl="node1" presStyleIdx="1" presStyleCnt="6">
        <dgm:presLayoutVars>
          <dgm:bulletEnabled val="1"/>
        </dgm:presLayoutVars>
      </dgm:prSet>
      <dgm:spPr/>
    </dgm:pt>
    <dgm:pt modelId="{E967FF8D-487B-42CC-AF03-6D10E11C2EE8}" type="pres">
      <dgm:prSet presAssocID="{F552DB05-E2A6-4958-8528-EA5836D6BDC8}" presName="sibTrans" presStyleCnt="0"/>
      <dgm:spPr/>
    </dgm:pt>
    <dgm:pt modelId="{1F332F1C-2BC4-47FA-92BA-A7D95D62EBB0}" type="pres">
      <dgm:prSet presAssocID="{C67FCFE6-9D5A-4C74-AE69-A6935EDC1BB7}" presName="node" presStyleLbl="node1" presStyleIdx="2" presStyleCnt="6">
        <dgm:presLayoutVars>
          <dgm:bulletEnabled val="1"/>
        </dgm:presLayoutVars>
      </dgm:prSet>
      <dgm:spPr/>
    </dgm:pt>
    <dgm:pt modelId="{6645DD3C-D1B4-420A-BA14-EC1DA04C41F0}" type="pres">
      <dgm:prSet presAssocID="{D6FD9693-3672-4B5D-92EA-3A69B727DB6D}" presName="sibTrans" presStyleCnt="0"/>
      <dgm:spPr/>
    </dgm:pt>
    <dgm:pt modelId="{37B455F0-0DE1-4793-B718-A2F2FBFD2674}" type="pres">
      <dgm:prSet presAssocID="{9D42D8C6-19F3-444A-9967-715E85859C5F}" presName="node" presStyleLbl="node1" presStyleIdx="3" presStyleCnt="6">
        <dgm:presLayoutVars>
          <dgm:bulletEnabled val="1"/>
        </dgm:presLayoutVars>
      </dgm:prSet>
      <dgm:spPr/>
    </dgm:pt>
    <dgm:pt modelId="{8240D7E0-E099-46CA-80D2-3919B1D2A070}" type="pres">
      <dgm:prSet presAssocID="{FC8F5446-92BF-4F92-BBAB-2B929902CF6E}" presName="sibTrans" presStyleCnt="0"/>
      <dgm:spPr/>
    </dgm:pt>
    <dgm:pt modelId="{86573661-8A53-4839-A031-A4B7ADB906F3}" type="pres">
      <dgm:prSet presAssocID="{687B1837-BD9A-4FDB-9AC2-2ECE05E4B037}" presName="node" presStyleLbl="node1" presStyleIdx="4" presStyleCnt="6">
        <dgm:presLayoutVars>
          <dgm:bulletEnabled val="1"/>
        </dgm:presLayoutVars>
      </dgm:prSet>
      <dgm:spPr/>
    </dgm:pt>
    <dgm:pt modelId="{3AA4BE90-1752-4EF4-BD69-B26831DABCC5}" type="pres">
      <dgm:prSet presAssocID="{8102E5CA-DD5B-48A6-A38B-D4198CF4D486}" presName="sibTrans" presStyleCnt="0"/>
      <dgm:spPr/>
    </dgm:pt>
    <dgm:pt modelId="{24B56037-BF37-4AFA-9272-4BD95F3D20C1}" type="pres">
      <dgm:prSet presAssocID="{5BB80EA3-7563-4399-B4A4-18A1CF284F51}" presName="node" presStyleLbl="node1" presStyleIdx="5" presStyleCnt="6" custLinFactNeighborX="0">
        <dgm:presLayoutVars>
          <dgm:bulletEnabled val="1"/>
        </dgm:presLayoutVars>
      </dgm:prSet>
      <dgm:spPr/>
    </dgm:pt>
  </dgm:ptLst>
  <dgm:cxnLst>
    <dgm:cxn modelId="{ECA5362A-5752-4C83-8528-84757DC65DA1}" srcId="{40712EB4-BE1D-49B9-9FC2-E68BE6481725}" destId="{9D42D8C6-19F3-444A-9967-715E85859C5F}" srcOrd="3" destOrd="0" parTransId="{768E88F0-B844-411F-9904-1B46ED8B00EC}" sibTransId="{FC8F5446-92BF-4F92-BBAB-2B929902CF6E}"/>
    <dgm:cxn modelId="{91E51061-B75F-4AB6-B4B6-1E1C92268B63}" type="presOf" srcId="{8BB06D6C-4830-4DD2-8508-8E83D27DACFF}" destId="{770198C6-9C24-4CDE-925B-246BFA7ACD33}" srcOrd="0" destOrd="0" presId="urn:microsoft.com/office/officeart/2005/8/layout/default"/>
    <dgm:cxn modelId="{CC02F442-1A81-4C87-AC79-9D500BD35AD6}" srcId="{40712EB4-BE1D-49B9-9FC2-E68BE6481725}" destId="{A40E0E4E-352A-42DB-8C4B-44529FE728E1}" srcOrd="1" destOrd="0" parTransId="{2DB6A164-82DE-48A4-8777-2D95CACE643D}" sibTransId="{F552DB05-E2A6-4958-8528-EA5836D6BDC8}"/>
    <dgm:cxn modelId="{46A8E754-5F41-457C-82FC-65C5D5069FE5}" srcId="{40712EB4-BE1D-49B9-9FC2-E68BE6481725}" destId="{8BB06D6C-4830-4DD2-8508-8E83D27DACFF}" srcOrd="0" destOrd="0" parTransId="{84AF7089-80A1-4D46-ADD0-15A0F214461B}" sibTransId="{95353855-E7DC-49B3-9176-49AB2FE94557}"/>
    <dgm:cxn modelId="{0141627E-DB26-4EC3-A9BA-4615A09E8A96}" type="presOf" srcId="{C67FCFE6-9D5A-4C74-AE69-A6935EDC1BB7}" destId="{1F332F1C-2BC4-47FA-92BA-A7D95D62EBB0}" srcOrd="0" destOrd="0" presId="urn:microsoft.com/office/officeart/2005/8/layout/default"/>
    <dgm:cxn modelId="{0F25EE82-B3B1-4223-A7A4-76DC20F4F6B3}" srcId="{40712EB4-BE1D-49B9-9FC2-E68BE6481725}" destId="{C67FCFE6-9D5A-4C74-AE69-A6935EDC1BB7}" srcOrd="2" destOrd="0" parTransId="{31E03A57-C6CC-4C29-A7C2-303B80E78F58}" sibTransId="{D6FD9693-3672-4B5D-92EA-3A69B727DB6D}"/>
    <dgm:cxn modelId="{E73820A4-5A99-4BF1-94FD-1DAAD0A2301B}" type="presOf" srcId="{687B1837-BD9A-4FDB-9AC2-2ECE05E4B037}" destId="{86573661-8A53-4839-A031-A4B7ADB906F3}" srcOrd="0" destOrd="0" presId="urn:microsoft.com/office/officeart/2005/8/layout/default"/>
    <dgm:cxn modelId="{529037C5-69D7-4008-97AB-00D391E108B4}" type="presOf" srcId="{9D42D8C6-19F3-444A-9967-715E85859C5F}" destId="{37B455F0-0DE1-4793-B718-A2F2FBFD2674}" srcOrd="0" destOrd="0" presId="urn:microsoft.com/office/officeart/2005/8/layout/default"/>
    <dgm:cxn modelId="{A7AF4BC6-E194-4BBF-B5EB-CE6740EEDF29}" srcId="{40712EB4-BE1D-49B9-9FC2-E68BE6481725}" destId="{5BB80EA3-7563-4399-B4A4-18A1CF284F51}" srcOrd="5" destOrd="0" parTransId="{4899D6E4-49AF-4A7D-96D0-5A85B2B6E7DF}" sibTransId="{A78FCA90-FDDC-4BCD-8966-995D8C3F90C8}"/>
    <dgm:cxn modelId="{864280D2-D830-4A19-A3B3-350C8E19CB45}" type="presOf" srcId="{5BB80EA3-7563-4399-B4A4-18A1CF284F51}" destId="{24B56037-BF37-4AFA-9272-4BD95F3D20C1}" srcOrd="0" destOrd="0" presId="urn:microsoft.com/office/officeart/2005/8/layout/default"/>
    <dgm:cxn modelId="{8304D6D7-4765-4F56-9010-3D0EBA973212}" type="presOf" srcId="{A40E0E4E-352A-42DB-8C4B-44529FE728E1}" destId="{3CD0E3DF-3163-422E-A651-16618FE6374C}" srcOrd="0" destOrd="0" presId="urn:microsoft.com/office/officeart/2005/8/layout/default"/>
    <dgm:cxn modelId="{88F8B6DF-B5E0-49A1-B51C-0277BD8D611E}" srcId="{40712EB4-BE1D-49B9-9FC2-E68BE6481725}" destId="{687B1837-BD9A-4FDB-9AC2-2ECE05E4B037}" srcOrd="4" destOrd="0" parTransId="{6CE0055B-274F-4FC0-A6E5-4466909E6C7E}" sibTransId="{8102E5CA-DD5B-48A6-A38B-D4198CF4D486}"/>
    <dgm:cxn modelId="{F9DD83FE-5F45-4A43-9989-E0D51125DF29}" type="presOf" srcId="{40712EB4-BE1D-49B9-9FC2-E68BE6481725}" destId="{171BDD19-C8BD-4F0A-91BA-C48183CB3C38}" srcOrd="0" destOrd="0" presId="urn:microsoft.com/office/officeart/2005/8/layout/default"/>
    <dgm:cxn modelId="{810DBCE7-9737-4FD8-BB8E-1943E3DEB7B7}" type="presParOf" srcId="{171BDD19-C8BD-4F0A-91BA-C48183CB3C38}" destId="{770198C6-9C24-4CDE-925B-246BFA7ACD33}" srcOrd="0" destOrd="0" presId="urn:microsoft.com/office/officeart/2005/8/layout/default"/>
    <dgm:cxn modelId="{20A1EF4A-2C88-42C7-90BF-9BE7FBABF507}" type="presParOf" srcId="{171BDD19-C8BD-4F0A-91BA-C48183CB3C38}" destId="{9403F821-CFC3-490B-874B-0A64C52DE7F6}" srcOrd="1" destOrd="0" presId="urn:microsoft.com/office/officeart/2005/8/layout/default"/>
    <dgm:cxn modelId="{12C1D883-9B68-429E-94FA-205A2E3445EE}" type="presParOf" srcId="{171BDD19-C8BD-4F0A-91BA-C48183CB3C38}" destId="{3CD0E3DF-3163-422E-A651-16618FE6374C}" srcOrd="2" destOrd="0" presId="urn:microsoft.com/office/officeart/2005/8/layout/default"/>
    <dgm:cxn modelId="{42BA2FAE-E3CC-45FC-AADD-A68DE9CCB12C}" type="presParOf" srcId="{171BDD19-C8BD-4F0A-91BA-C48183CB3C38}" destId="{E967FF8D-487B-42CC-AF03-6D10E11C2EE8}" srcOrd="3" destOrd="0" presId="urn:microsoft.com/office/officeart/2005/8/layout/default"/>
    <dgm:cxn modelId="{2F09E578-7463-4251-8F82-8C36B64D6F83}" type="presParOf" srcId="{171BDD19-C8BD-4F0A-91BA-C48183CB3C38}" destId="{1F332F1C-2BC4-47FA-92BA-A7D95D62EBB0}" srcOrd="4" destOrd="0" presId="urn:microsoft.com/office/officeart/2005/8/layout/default"/>
    <dgm:cxn modelId="{716E8B6F-8721-4DB6-889F-7F258B4C8D9A}" type="presParOf" srcId="{171BDD19-C8BD-4F0A-91BA-C48183CB3C38}" destId="{6645DD3C-D1B4-420A-BA14-EC1DA04C41F0}" srcOrd="5" destOrd="0" presId="urn:microsoft.com/office/officeart/2005/8/layout/default"/>
    <dgm:cxn modelId="{B0B64A24-2AD4-4754-A973-5922D8B2F37E}" type="presParOf" srcId="{171BDD19-C8BD-4F0A-91BA-C48183CB3C38}" destId="{37B455F0-0DE1-4793-B718-A2F2FBFD2674}" srcOrd="6" destOrd="0" presId="urn:microsoft.com/office/officeart/2005/8/layout/default"/>
    <dgm:cxn modelId="{8A67709D-4CF0-4586-8439-06B255001032}" type="presParOf" srcId="{171BDD19-C8BD-4F0A-91BA-C48183CB3C38}" destId="{8240D7E0-E099-46CA-80D2-3919B1D2A070}" srcOrd="7" destOrd="0" presId="urn:microsoft.com/office/officeart/2005/8/layout/default"/>
    <dgm:cxn modelId="{3EA9E3A7-0F75-4576-ABFF-411117B3B78D}" type="presParOf" srcId="{171BDD19-C8BD-4F0A-91BA-C48183CB3C38}" destId="{86573661-8A53-4839-A031-A4B7ADB906F3}" srcOrd="8" destOrd="0" presId="urn:microsoft.com/office/officeart/2005/8/layout/default"/>
    <dgm:cxn modelId="{FEDAD7D5-27C2-4540-8D44-64B34B98679C}" type="presParOf" srcId="{171BDD19-C8BD-4F0A-91BA-C48183CB3C38}" destId="{3AA4BE90-1752-4EF4-BD69-B26831DABCC5}" srcOrd="9" destOrd="0" presId="urn:microsoft.com/office/officeart/2005/8/layout/default"/>
    <dgm:cxn modelId="{2B357C61-A385-4783-A42C-CF8571505158}" type="presParOf" srcId="{171BDD19-C8BD-4F0A-91BA-C48183CB3C38}" destId="{24B56037-BF37-4AFA-9272-4BD95F3D20C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5A91A4-C358-4D51-A89E-EFE07CF298B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7BC132E-710F-49A0-8BD2-81C44A516E69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fr-FR" sz="1300" b="0" dirty="0"/>
        </a:p>
      </dgm:t>
    </dgm:pt>
    <dgm:pt modelId="{38F22D26-180B-4A06-ABEA-0AA285C6A0B2}" type="parTrans" cxnId="{BC6B46E1-DF8B-4338-BB6E-1D63D691EE59}">
      <dgm:prSet/>
      <dgm:spPr/>
      <dgm:t>
        <a:bodyPr/>
        <a:lstStyle/>
        <a:p>
          <a:endParaRPr lang="fr-FR"/>
        </a:p>
      </dgm:t>
    </dgm:pt>
    <dgm:pt modelId="{9A4443CD-A759-4A39-92C0-CCC50410FDCA}" type="sibTrans" cxnId="{BC6B46E1-DF8B-4338-BB6E-1D63D691EE59}">
      <dgm:prSet/>
      <dgm:spPr/>
      <dgm:t>
        <a:bodyPr/>
        <a:lstStyle/>
        <a:p>
          <a:endParaRPr lang="fr-FR"/>
        </a:p>
      </dgm:t>
    </dgm:pt>
    <dgm:pt modelId="{C9AC323D-BE2D-4068-9E8F-720A96DCB205}">
      <dgm:prSet phldrT="[Texte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fr-FR" sz="1300" b="0" dirty="0"/>
        </a:p>
      </dgm:t>
    </dgm:pt>
    <dgm:pt modelId="{35937734-1E06-4DEC-8B46-7AD360BD20B2}" type="parTrans" cxnId="{8E8E072F-EEE0-4272-AF7B-048A7A2B299E}">
      <dgm:prSet/>
      <dgm:spPr/>
      <dgm:t>
        <a:bodyPr/>
        <a:lstStyle/>
        <a:p>
          <a:endParaRPr lang="fr-FR"/>
        </a:p>
      </dgm:t>
    </dgm:pt>
    <dgm:pt modelId="{3085E47E-5603-4EAC-9B70-962BF47B9B22}" type="sibTrans" cxnId="{8E8E072F-EEE0-4272-AF7B-048A7A2B299E}">
      <dgm:prSet/>
      <dgm:spPr/>
      <dgm:t>
        <a:bodyPr/>
        <a:lstStyle/>
        <a:p>
          <a:endParaRPr lang="fr-FR"/>
        </a:p>
      </dgm:t>
    </dgm:pt>
    <dgm:pt modelId="{B8936D21-79E6-49B1-88F2-9EB51F9EC6A8}">
      <dgm:prSet phldrT="[Texte]" custT="1"/>
      <dgm:spPr/>
      <dgm:t>
        <a:bodyPr/>
        <a:lstStyle/>
        <a:p>
          <a:endParaRPr lang="fr-FR" sz="1300" b="0" dirty="0"/>
        </a:p>
      </dgm:t>
    </dgm:pt>
    <dgm:pt modelId="{FA207804-9133-439B-94DD-FDFC3815D71C}" type="sibTrans" cxnId="{53E8D717-D017-4A92-ADA3-F1DD32BAE3B2}">
      <dgm:prSet/>
      <dgm:spPr/>
      <dgm:t>
        <a:bodyPr/>
        <a:lstStyle/>
        <a:p>
          <a:endParaRPr lang="fr-FR"/>
        </a:p>
      </dgm:t>
    </dgm:pt>
    <dgm:pt modelId="{E0DC3BAD-62A1-4563-841F-6C303D315B57}" type="parTrans" cxnId="{53E8D717-D017-4A92-ADA3-F1DD32BAE3B2}">
      <dgm:prSet/>
      <dgm:spPr/>
      <dgm:t>
        <a:bodyPr/>
        <a:lstStyle/>
        <a:p>
          <a:endParaRPr lang="fr-FR"/>
        </a:p>
      </dgm:t>
    </dgm:pt>
    <dgm:pt modelId="{84FEBDA9-A648-4A29-8FE6-711B472FBCFD}">
      <dgm:prSet phldrT="[Texte]" custT="1"/>
      <dgm:spPr/>
      <dgm:t>
        <a:bodyPr/>
        <a:lstStyle/>
        <a:p>
          <a:r>
            <a:rPr lang="fr-FR" sz="2300" dirty="0"/>
            <a:t>L’alimentation du CPF</a:t>
          </a:r>
        </a:p>
      </dgm:t>
    </dgm:pt>
    <dgm:pt modelId="{BD766F97-CF98-4507-8A26-8644D3B8C0D9}" type="sibTrans" cxnId="{5361911C-5C8F-4CDA-B099-B4839FEBE663}">
      <dgm:prSet/>
      <dgm:spPr/>
      <dgm:t>
        <a:bodyPr/>
        <a:lstStyle/>
        <a:p>
          <a:endParaRPr lang="fr-FR"/>
        </a:p>
      </dgm:t>
    </dgm:pt>
    <dgm:pt modelId="{C0062B40-5632-4E57-97C0-69F4DE81E7EA}" type="parTrans" cxnId="{5361911C-5C8F-4CDA-B099-B4839FEBE663}">
      <dgm:prSet/>
      <dgm:spPr/>
      <dgm:t>
        <a:bodyPr/>
        <a:lstStyle/>
        <a:p>
          <a:endParaRPr lang="fr-FR"/>
        </a:p>
      </dgm:t>
    </dgm:pt>
    <dgm:pt modelId="{D7FF2F4F-09CB-4353-87FF-79A7CA47A865}" type="pres">
      <dgm:prSet presAssocID="{E35A91A4-C358-4D51-A89E-EFE07CF298B8}" presName="linear" presStyleCnt="0">
        <dgm:presLayoutVars>
          <dgm:animLvl val="lvl"/>
          <dgm:resizeHandles val="exact"/>
        </dgm:presLayoutVars>
      </dgm:prSet>
      <dgm:spPr/>
    </dgm:pt>
    <dgm:pt modelId="{B5475F8C-63B4-44B3-BFEB-A946AECBAD98}" type="pres">
      <dgm:prSet presAssocID="{84FEBDA9-A648-4A29-8FE6-711B472FBCFD}" presName="parentText" presStyleLbl="node1" presStyleIdx="0" presStyleCnt="1" custScaleY="61238" custLinFactNeighborY="-51320">
        <dgm:presLayoutVars>
          <dgm:chMax val="0"/>
          <dgm:bulletEnabled val="1"/>
        </dgm:presLayoutVars>
      </dgm:prSet>
      <dgm:spPr/>
    </dgm:pt>
    <dgm:pt modelId="{ADAAB973-340F-44B8-82C6-002079B7BD8A}" type="pres">
      <dgm:prSet presAssocID="{84FEBDA9-A648-4A29-8FE6-711B472FBCF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3E8D717-D017-4A92-ADA3-F1DD32BAE3B2}" srcId="{84FEBDA9-A648-4A29-8FE6-711B472FBCFD}" destId="{B8936D21-79E6-49B1-88F2-9EB51F9EC6A8}" srcOrd="0" destOrd="0" parTransId="{E0DC3BAD-62A1-4563-841F-6C303D315B57}" sibTransId="{FA207804-9133-439B-94DD-FDFC3815D71C}"/>
    <dgm:cxn modelId="{5361911C-5C8F-4CDA-B099-B4839FEBE663}" srcId="{E35A91A4-C358-4D51-A89E-EFE07CF298B8}" destId="{84FEBDA9-A648-4A29-8FE6-711B472FBCFD}" srcOrd="0" destOrd="0" parTransId="{C0062B40-5632-4E57-97C0-69F4DE81E7EA}" sibTransId="{BD766F97-CF98-4507-8A26-8644D3B8C0D9}"/>
    <dgm:cxn modelId="{8E8E072F-EEE0-4272-AF7B-048A7A2B299E}" srcId="{84FEBDA9-A648-4A29-8FE6-711B472FBCFD}" destId="{C9AC323D-BE2D-4068-9E8F-720A96DCB205}" srcOrd="1" destOrd="0" parTransId="{35937734-1E06-4DEC-8B46-7AD360BD20B2}" sibTransId="{3085E47E-5603-4EAC-9B70-962BF47B9B22}"/>
    <dgm:cxn modelId="{CAB65E44-B77A-472C-BCD5-C95F9164F354}" type="presOf" srcId="{77BC132E-710F-49A0-8BD2-81C44A516E69}" destId="{ADAAB973-340F-44B8-82C6-002079B7BD8A}" srcOrd="0" destOrd="2" presId="urn:microsoft.com/office/officeart/2005/8/layout/vList2"/>
    <dgm:cxn modelId="{23EB1269-E2C3-4365-A02C-CF6104D9D0ED}" type="presOf" srcId="{B8936D21-79E6-49B1-88F2-9EB51F9EC6A8}" destId="{ADAAB973-340F-44B8-82C6-002079B7BD8A}" srcOrd="0" destOrd="0" presId="urn:microsoft.com/office/officeart/2005/8/layout/vList2"/>
    <dgm:cxn modelId="{67875A8D-279D-41D4-8FE7-715D95BB922A}" type="presOf" srcId="{84FEBDA9-A648-4A29-8FE6-711B472FBCFD}" destId="{B5475F8C-63B4-44B3-BFEB-A946AECBAD98}" srcOrd="0" destOrd="0" presId="urn:microsoft.com/office/officeart/2005/8/layout/vList2"/>
    <dgm:cxn modelId="{847668D9-DC36-4DC4-8430-257C239E7A61}" type="presOf" srcId="{C9AC323D-BE2D-4068-9E8F-720A96DCB205}" destId="{ADAAB973-340F-44B8-82C6-002079B7BD8A}" srcOrd="0" destOrd="1" presId="urn:microsoft.com/office/officeart/2005/8/layout/vList2"/>
    <dgm:cxn modelId="{BC6B46E1-DF8B-4338-BB6E-1D63D691EE59}" srcId="{84FEBDA9-A648-4A29-8FE6-711B472FBCFD}" destId="{77BC132E-710F-49A0-8BD2-81C44A516E69}" srcOrd="2" destOrd="0" parTransId="{38F22D26-180B-4A06-ABEA-0AA285C6A0B2}" sibTransId="{9A4443CD-A759-4A39-92C0-CCC50410FDCA}"/>
    <dgm:cxn modelId="{4AE9F7F6-5D86-41C7-9336-2BA472FB7BB5}" type="presOf" srcId="{E35A91A4-C358-4D51-A89E-EFE07CF298B8}" destId="{D7FF2F4F-09CB-4353-87FF-79A7CA47A865}" srcOrd="0" destOrd="0" presId="urn:microsoft.com/office/officeart/2005/8/layout/vList2"/>
    <dgm:cxn modelId="{3F37F3A9-3548-46AA-8B76-8660B5BC3EB3}" type="presParOf" srcId="{D7FF2F4F-09CB-4353-87FF-79A7CA47A865}" destId="{B5475F8C-63B4-44B3-BFEB-A946AECBAD98}" srcOrd="0" destOrd="0" presId="urn:microsoft.com/office/officeart/2005/8/layout/vList2"/>
    <dgm:cxn modelId="{7A1E87AE-D48F-4FBB-B370-7C59B3664A7F}" type="presParOf" srcId="{D7FF2F4F-09CB-4353-87FF-79A7CA47A865}" destId="{ADAAB973-340F-44B8-82C6-002079B7BD8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4033CB-3537-4B3A-9861-B0D597AFC5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1AB6267-D64D-43F8-8955-718BCA7BF51A}">
      <dgm:prSet phldrT="[Texte]"/>
      <dgm:spPr/>
      <dgm:t>
        <a:bodyPr/>
        <a:lstStyle/>
        <a:p>
          <a:r>
            <a:rPr lang="fr-FR" dirty="0"/>
            <a:t>Salariés à temps complet/ Salarié à 50% et plus</a:t>
          </a:r>
        </a:p>
      </dgm:t>
    </dgm:pt>
    <dgm:pt modelId="{3984BE24-B2DC-4923-9159-E82725905480}" type="parTrans" cxnId="{4D5A1A47-8143-4A28-B2CF-242512099662}">
      <dgm:prSet/>
      <dgm:spPr/>
      <dgm:t>
        <a:bodyPr/>
        <a:lstStyle/>
        <a:p>
          <a:endParaRPr lang="fr-FR"/>
        </a:p>
      </dgm:t>
    </dgm:pt>
    <dgm:pt modelId="{16FA1994-B9F5-48EC-8488-E9D75AE6E009}" type="sibTrans" cxnId="{4D5A1A47-8143-4A28-B2CF-242512099662}">
      <dgm:prSet/>
      <dgm:spPr/>
      <dgm:t>
        <a:bodyPr/>
        <a:lstStyle/>
        <a:p>
          <a:endParaRPr lang="fr-FR"/>
        </a:p>
      </dgm:t>
    </dgm:pt>
    <dgm:pt modelId="{AB6084B3-F74A-4AE8-81A5-C7B129169D86}">
      <dgm:prSet phldrT="[Texte]"/>
      <dgm:spPr/>
      <dgm:t>
        <a:bodyPr/>
        <a:lstStyle/>
        <a:p>
          <a:r>
            <a:rPr lang="fr-FR" b="1" dirty="0">
              <a:solidFill>
                <a:schemeClr val="accent1">
                  <a:lumMod val="75000"/>
                </a:schemeClr>
              </a:solidFill>
            </a:rPr>
            <a:t>500€ par année de travail</a:t>
          </a:r>
          <a:r>
            <a:rPr lang="fr-FR" dirty="0"/>
            <a:t> avec un </a:t>
          </a:r>
          <a:r>
            <a:rPr lang="fr-FR" b="1" dirty="0">
              <a:solidFill>
                <a:schemeClr val="accent1">
                  <a:lumMod val="75000"/>
                </a:schemeClr>
              </a:solidFill>
            </a:rPr>
            <a:t>plafond de 5000€</a:t>
          </a:r>
        </a:p>
      </dgm:t>
    </dgm:pt>
    <dgm:pt modelId="{65F91470-5E32-4CAF-AA7B-26B1CFD1C9EA}" type="parTrans" cxnId="{56BADB46-D6CF-4E39-8186-A83F9738951D}">
      <dgm:prSet/>
      <dgm:spPr/>
      <dgm:t>
        <a:bodyPr/>
        <a:lstStyle/>
        <a:p>
          <a:endParaRPr lang="fr-FR"/>
        </a:p>
      </dgm:t>
    </dgm:pt>
    <dgm:pt modelId="{8117364B-3C8A-4AB9-8A5B-0A8761A0FC02}" type="sibTrans" cxnId="{56BADB46-D6CF-4E39-8186-A83F9738951D}">
      <dgm:prSet/>
      <dgm:spPr/>
      <dgm:t>
        <a:bodyPr/>
        <a:lstStyle/>
        <a:p>
          <a:endParaRPr lang="fr-FR"/>
        </a:p>
      </dgm:t>
    </dgm:pt>
    <dgm:pt modelId="{A235B222-694F-49B5-98D7-1648888C2BFD}">
      <dgm:prSet phldrT="[Texte]"/>
      <dgm:spPr/>
      <dgm:t>
        <a:bodyPr/>
        <a:lstStyle/>
        <a:p>
          <a:r>
            <a:rPr lang="fr-FR" dirty="0"/>
            <a:t>Salarié à moins de 50%  </a:t>
          </a:r>
        </a:p>
      </dgm:t>
    </dgm:pt>
    <dgm:pt modelId="{824D98EC-9293-46ED-A32C-92D1BACE7AC5}" type="parTrans" cxnId="{4A90DD02-9CAD-4EF6-859E-FACEE6745C42}">
      <dgm:prSet/>
      <dgm:spPr/>
      <dgm:t>
        <a:bodyPr/>
        <a:lstStyle/>
        <a:p>
          <a:endParaRPr lang="fr-FR"/>
        </a:p>
      </dgm:t>
    </dgm:pt>
    <dgm:pt modelId="{81EE447E-D4C7-4A2D-B19D-07ABF9D29FA6}" type="sibTrans" cxnId="{4A90DD02-9CAD-4EF6-859E-FACEE6745C42}">
      <dgm:prSet/>
      <dgm:spPr/>
      <dgm:t>
        <a:bodyPr/>
        <a:lstStyle/>
        <a:p>
          <a:endParaRPr lang="fr-FR"/>
        </a:p>
      </dgm:t>
    </dgm:pt>
    <dgm:pt modelId="{9598B043-C7A8-49F6-B5C4-BD4ABE3A5D8B}">
      <dgm:prSet phldrT="[Texte]"/>
      <dgm:spPr/>
      <dgm:t>
        <a:bodyPr/>
        <a:lstStyle/>
        <a:p>
          <a:r>
            <a:rPr lang="fr-FR" dirty="0"/>
            <a:t>Calcul </a:t>
          </a:r>
          <a:r>
            <a:rPr lang="fr-FR" b="1" dirty="0">
              <a:solidFill>
                <a:schemeClr val="accent1">
                  <a:lumMod val="75000"/>
                </a:schemeClr>
              </a:solidFill>
            </a:rPr>
            <a:t>proportionnel </a:t>
          </a:r>
          <a:r>
            <a:rPr lang="fr-FR" dirty="0"/>
            <a:t>au temps de travail effectué</a:t>
          </a:r>
        </a:p>
      </dgm:t>
    </dgm:pt>
    <dgm:pt modelId="{A6C7CC86-A7BA-47A2-B888-BF2AF52224E1}" type="parTrans" cxnId="{9FE2D434-17AB-4611-AC96-011DD74C6EC4}">
      <dgm:prSet/>
      <dgm:spPr/>
      <dgm:t>
        <a:bodyPr/>
        <a:lstStyle/>
        <a:p>
          <a:endParaRPr lang="fr-FR"/>
        </a:p>
      </dgm:t>
    </dgm:pt>
    <dgm:pt modelId="{C1BA5B12-DB74-455A-A3F4-320E503D8B07}" type="sibTrans" cxnId="{9FE2D434-17AB-4611-AC96-011DD74C6EC4}">
      <dgm:prSet/>
      <dgm:spPr/>
      <dgm:t>
        <a:bodyPr/>
        <a:lstStyle/>
        <a:p>
          <a:endParaRPr lang="fr-FR"/>
        </a:p>
      </dgm:t>
    </dgm:pt>
    <dgm:pt modelId="{62B124FD-FCC1-4DCE-8BAC-6DCD381F204F}">
      <dgm:prSet phldrT="[Texte]"/>
      <dgm:spPr/>
      <dgm:t>
        <a:bodyPr/>
        <a:lstStyle/>
        <a:p>
          <a:r>
            <a:rPr lang="fr-FR" dirty="0"/>
            <a:t>Salariés non-qualifiés (infra CAP ou BEP, inférieur au niveau 3 du RNCP)</a:t>
          </a:r>
        </a:p>
      </dgm:t>
    </dgm:pt>
    <dgm:pt modelId="{A78786E3-2D26-4ACB-8630-0406BDA9B370}" type="parTrans" cxnId="{EA305C27-2A01-477B-A4D7-029A2571DAED}">
      <dgm:prSet/>
      <dgm:spPr/>
      <dgm:t>
        <a:bodyPr/>
        <a:lstStyle/>
        <a:p>
          <a:endParaRPr lang="fr-FR"/>
        </a:p>
      </dgm:t>
    </dgm:pt>
    <dgm:pt modelId="{FB7A3A2E-FF92-444C-8D9C-6DB10C1E6874}" type="sibTrans" cxnId="{EA305C27-2A01-477B-A4D7-029A2571DAED}">
      <dgm:prSet/>
      <dgm:spPr/>
      <dgm:t>
        <a:bodyPr/>
        <a:lstStyle/>
        <a:p>
          <a:endParaRPr lang="fr-FR"/>
        </a:p>
      </dgm:t>
    </dgm:pt>
    <dgm:pt modelId="{9422ADAE-D807-4031-ABD0-42DDBC403B17}">
      <dgm:prSet phldrT="[Texte]"/>
      <dgm:spPr/>
      <dgm:t>
        <a:bodyPr/>
        <a:lstStyle/>
        <a:p>
          <a:r>
            <a:rPr lang="fr-FR" b="1" dirty="0">
              <a:solidFill>
                <a:schemeClr val="accent1">
                  <a:lumMod val="75000"/>
                </a:schemeClr>
              </a:solidFill>
            </a:rPr>
            <a:t>800€ par année de travail </a:t>
          </a:r>
          <a:r>
            <a:rPr lang="fr-FR" dirty="0"/>
            <a:t>avec un </a:t>
          </a:r>
          <a:r>
            <a:rPr lang="fr-FR" b="1" dirty="0">
              <a:solidFill>
                <a:schemeClr val="accent1">
                  <a:lumMod val="75000"/>
                </a:schemeClr>
              </a:solidFill>
            </a:rPr>
            <a:t>plafond de 8000€</a:t>
          </a:r>
        </a:p>
      </dgm:t>
    </dgm:pt>
    <dgm:pt modelId="{03052575-ECE4-4633-B31A-E0F0A15ABB43}" type="parTrans" cxnId="{81B94BF3-4A9E-47D8-9B49-0A9D7A01F47B}">
      <dgm:prSet/>
      <dgm:spPr/>
      <dgm:t>
        <a:bodyPr/>
        <a:lstStyle/>
        <a:p>
          <a:endParaRPr lang="fr-FR"/>
        </a:p>
      </dgm:t>
    </dgm:pt>
    <dgm:pt modelId="{F6A9F893-FE3A-4157-95C3-C5B8E51A6CC0}" type="sibTrans" cxnId="{81B94BF3-4A9E-47D8-9B49-0A9D7A01F47B}">
      <dgm:prSet/>
      <dgm:spPr/>
      <dgm:t>
        <a:bodyPr/>
        <a:lstStyle/>
        <a:p>
          <a:endParaRPr lang="fr-FR"/>
        </a:p>
      </dgm:t>
    </dgm:pt>
    <dgm:pt modelId="{6092A000-2FF1-4084-836B-1FFE5FEDD207}" type="pres">
      <dgm:prSet presAssocID="{464033CB-3537-4B3A-9861-B0D597AFC505}" presName="Name0" presStyleCnt="0">
        <dgm:presLayoutVars>
          <dgm:dir/>
          <dgm:animLvl val="lvl"/>
          <dgm:resizeHandles val="exact"/>
        </dgm:presLayoutVars>
      </dgm:prSet>
      <dgm:spPr/>
    </dgm:pt>
    <dgm:pt modelId="{CA3AE461-C9D3-4A22-B491-9FC3C08F9D2E}" type="pres">
      <dgm:prSet presAssocID="{B1AB6267-D64D-43F8-8955-718BCA7BF51A}" presName="composite" presStyleCnt="0"/>
      <dgm:spPr/>
    </dgm:pt>
    <dgm:pt modelId="{4507B44E-8595-4111-AAEE-D6B0F55D49E2}" type="pres">
      <dgm:prSet presAssocID="{B1AB6267-D64D-43F8-8955-718BCA7BF51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28D0D86-C8D0-40DB-9753-5D59CF0955BC}" type="pres">
      <dgm:prSet presAssocID="{B1AB6267-D64D-43F8-8955-718BCA7BF51A}" presName="desTx" presStyleLbl="alignAccFollowNode1" presStyleIdx="0" presStyleCnt="3">
        <dgm:presLayoutVars>
          <dgm:bulletEnabled val="1"/>
        </dgm:presLayoutVars>
      </dgm:prSet>
      <dgm:spPr/>
    </dgm:pt>
    <dgm:pt modelId="{7EACDBC3-92B1-4F9E-940A-94793AB4CD6B}" type="pres">
      <dgm:prSet presAssocID="{16FA1994-B9F5-48EC-8488-E9D75AE6E009}" presName="space" presStyleCnt="0"/>
      <dgm:spPr/>
    </dgm:pt>
    <dgm:pt modelId="{0F32B713-E99E-4CF9-8466-4B93578B5418}" type="pres">
      <dgm:prSet presAssocID="{A235B222-694F-49B5-98D7-1648888C2BFD}" presName="composite" presStyleCnt="0"/>
      <dgm:spPr/>
    </dgm:pt>
    <dgm:pt modelId="{B60B733C-D45D-40D2-9487-24A7E111C96E}" type="pres">
      <dgm:prSet presAssocID="{A235B222-694F-49B5-98D7-1648888C2B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40F85F1-BB08-4BCA-8891-28AB24E1D7AD}" type="pres">
      <dgm:prSet presAssocID="{A235B222-694F-49B5-98D7-1648888C2BFD}" presName="desTx" presStyleLbl="alignAccFollowNode1" presStyleIdx="1" presStyleCnt="3">
        <dgm:presLayoutVars>
          <dgm:bulletEnabled val="1"/>
        </dgm:presLayoutVars>
      </dgm:prSet>
      <dgm:spPr/>
    </dgm:pt>
    <dgm:pt modelId="{33EC8A7E-8888-4B6C-9B10-F41092ACD589}" type="pres">
      <dgm:prSet presAssocID="{81EE447E-D4C7-4A2D-B19D-07ABF9D29FA6}" presName="space" presStyleCnt="0"/>
      <dgm:spPr/>
    </dgm:pt>
    <dgm:pt modelId="{A06BDAD1-899F-45A9-ADC5-6C30833D03F4}" type="pres">
      <dgm:prSet presAssocID="{62B124FD-FCC1-4DCE-8BAC-6DCD381F204F}" presName="composite" presStyleCnt="0"/>
      <dgm:spPr/>
    </dgm:pt>
    <dgm:pt modelId="{03EB00CF-A875-458B-B674-C10D275180E0}" type="pres">
      <dgm:prSet presAssocID="{62B124FD-FCC1-4DCE-8BAC-6DCD381F204F}" presName="parTx" presStyleLbl="alignNode1" presStyleIdx="2" presStyleCnt="3" custLinFactNeighborX="-483" custLinFactNeighborY="-3670">
        <dgm:presLayoutVars>
          <dgm:chMax val="0"/>
          <dgm:chPref val="0"/>
          <dgm:bulletEnabled val="1"/>
        </dgm:presLayoutVars>
      </dgm:prSet>
      <dgm:spPr/>
    </dgm:pt>
    <dgm:pt modelId="{AE093972-1173-46BA-85FF-A3D39EA73C3E}" type="pres">
      <dgm:prSet presAssocID="{62B124FD-FCC1-4DCE-8BAC-6DCD381F204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A90DD02-9CAD-4EF6-859E-FACEE6745C42}" srcId="{464033CB-3537-4B3A-9861-B0D597AFC505}" destId="{A235B222-694F-49B5-98D7-1648888C2BFD}" srcOrd="1" destOrd="0" parTransId="{824D98EC-9293-46ED-A32C-92D1BACE7AC5}" sibTransId="{81EE447E-D4C7-4A2D-B19D-07ABF9D29FA6}"/>
    <dgm:cxn modelId="{EA305C27-2A01-477B-A4D7-029A2571DAED}" srcId="{464033CB-3537-4B3A-9861-B0D597AFC505}" destId="{62B124FD-FCC1-4DCE-8BAC-6DCD381F204F}" srcOrd="2" destOrd="0" parTransId="{A78786E3-2D26-4ACB-8630-0406BDA9B370}" sibTransId="{FB7A3A2E-FF92-444C-8D9C-6DB10C1E6874}"/>
    <dgm:cxn modelId="{9FE2D434-17AB-4611-AC96-011DD74C6EC4}" srcId="{A235B222-694F-49B5-98D7-1648888C2BFD}" destId="{9598B043-C7A8-49F6-B5C4-BD4ABE3A5D8B}" srcOrd="0" destOrd="0" parTransId="{A6C7CC86-A7BA-47A2-B888-BF2AF52224E1}" sibTransId="{C1BA5B12-DB74-455A-A3F4-320E503D8B07}"/>
    <dgm:cxn modelId="{56BADB46-D6CF-4E39-8186-A83F9738951D}" srcId="{B1AB6267-D64D-43F8-8955-718BCA7BF51A}" destId="{AB6084B3-F74A-4AE8-81A5-C7B129169D86}" srcOrd="0" destOrd="0" parTransId="{65F91470-5E32-4CAF-AA7B-26B1CFD1C9EA}" sibTransId="{8117364B-3C8A-4AB9-8A5B-0A8761A0FC02}"/>
    <dgm:cxn modelId="{4D5A1A47-8143-4A28-B2CF-242512099662}" srcId="{464033CB-3537-4B3A-9861-B0D597AFC505}" destId="{B1AB6267-D64D-43F8-8955-718BCA7BF51A}" srcOrd="0" destOrd="0" parTransId="{3984BE24-B2DC-4923-9159-E82725905480}" sibTransId="{16FA1994-B9F5-48EC-8488-E9D75AE6E009}"/>
    <dgm:cxn modelId="{BEBB274D-B9C0-4584-B38C-5C42B2AE0388}" type="presOf" srcId="{B1AB6267-D64D-43F8-8955-718BCA7BF51A}" destId="{4507B44E-8595-4111-AAEE-D6B0F55D49E2}" srcOrd="0" destOrd="0" presId="urn:microsoft.com/office/officeart/2005/8/layout/hList1"/>
    <dgm:cxn modelId="{570FFA55-1598-450A-B372-4FC126179D9D}" type="presOf" srcId="{62B124FD-FCC1-4DCE-8BAC-6DCD381F204F}" destId="{03EB00CF-A875-458B-B674-C10D275180E0}" srcOrd="0" destOrd="0" presId="urn:microsoft.com/office/officeart/2005/8/layout/hList1"/>
    <dgm:cxn modelId="{449E4481-61C5-4952-8240-FADF4DFE3D2E}" type="presOf" srcId="{AB6084B3-F74A-4AE8-81A5-C7B129169D86}" destId="{928D0D86-C8D0-40DB-9753-5D59CF0955BC}" srcOrd="0" destOrd="0" presId="urn:microsoft.com/office/officeart/2005/8/layout/hList1"/>
    <dgm:cxn modelId="{69F74E8F-4B8C-41EA-B690-D95978C8E087}" type="presOf" srcId="{A235B222-694F-49B5-98D7-1648888C2BFD}" destId="{B60B733C-D45D-40D2-9487-24A7E111C96E}" srcOrd="0" destOrd="0" presId="urn:microsoft.com/office/officeart/2005/8/layout/hList1"/>
    <dgm:cxn modelId="{EDC4AE92-E3D2-421C-9D2C-3EB3CC249D7C}" type="presOf" srcId="{464033CB-3537-4B3A-9861-B0D597AFC505}" destId="{6092A000-2FF1-4084-836B-1FFE5FEDD207}" srcOrd="0" destOrd="0" presId="urn:microsoft.com/office/officeart/2005/8/layout/hList1"/>
    <dgm:cxn modelId="{1108C6AE-F28E-487C-953A-D28336BDBF8F}" type="presOf" srcId="{9422ADAE-D807-4031-ABD0-42DDBC403B17}" destId="{AE093972-1173-46BA-85FF-A3D39EA73C3E}" srcOrd="0" destOrd="0" presId="urn:microsoft.com/office/officeart/2005/8/layout/hList1"/>
    <dgm:cxn modelId="{4302C2DD-B8B7-4398-B845-95EC3660973C}" type="presOf" srcId="{9598B043-C7A8-49F6-B5C4-BD4ABE3A5D8B}" destId="{240F85F1-BB08-4BCA-8891-28AB24E1D7AD}" srcOrd="0" destOrd="0" presId="urn:microsoft.com/office/officeart/2005/8/layout/hList1"/>
    <dgm:cxn modelId="{81B94BF3-4A9E-47D8-9B49-0A9D7A01F47B}" srcId="{62B124FD-FCC1-4DCE-8BAC-6DCD381F204F}" destId="{9422ADAE-D807-4031-ABD0-42DDBC403B17}" srcOrd="0" destOrd="0" parTransId="{03052575-ECE4-4633-B31A-E0F0A15ABB43}" sibTransId="{F6A9F893-FE3A-4157-95C3-C5B8E51A6CC0}"/>
    <dgm:cxn modelId="{546BC8E8-5545-4DF8-9C2C-08CD516F7753}" type="presParOf" srcId="{6092A000-2FF1-4084-836B-1FFE5FEDD207}" destId="{CA3AE461-C9D3-4A22-B491-9FC3C08F9D2E}" srcOrd="0" destOrd="0" presId="urn:microsoft.com/office/officeart/2005/8/layout/hList1"/>
    <dgm:cxn modelId="{B279D4D5-F0C5-4682-BD46-533622C92D94}" type="presParOf" srcId="{CA3AE461-C9D3-4A22-B491-9FC3C08F9D2E}" destId="{4507B44E-8595-4111-AAEE-D6B0F55D49E2}" srcOrd="0" destOrd="0" presId="urn:microsoft.com/office/officeart/2005/8/layout/hList1"/>
    <dgm:cxn modelId="{64E5DDCE-CA87-4F27-9740-C83FFD508242}" type="presParOf" srcId="{CA3AE461-C9D3-4A22-B491-9FC3C08F9D2E}" destId="{928D0D86-C8D0-40DB-9753-5D59CF0955BC}" srcOrd="1" destOrd="0" presId="urn:microsoft.com/office/officeart/2005/8/layout/hList1"/>
    <dgm:cxn modelId="{A9F4CF54-C21A-456A-AEFA-D2E9456104F9}" type="presParOf" srcId="{6092A000-2FF1-4084-836B-1FFE5FEDD207}" destId="{7EACDBC3-92B1-4F9E-940A-94793AB4CD6B}" srcOrd="1" destOrd="0" presId="urn:microsoft.com/office/officeart/2005/8/layout/hList1"/>
    <dgm:cxn modelId="{2450F836-3361-4B5F-84AE-3A93C4AEC27B}" type="presParOf" srcId="{6092A000-2FF1-4084-836B-1FFE5FEDD207}" destId="{0F32B713-E99E-4CF9-8466-4B93578B5418}" srcOrd="2" destOrd="0" presId="urn:microsoft.com/office/officeart/2005/8/layout/hList1"/>
    <dgm:cxn modelId="{D6A828AB-7DFB-443A-A0E5-302F10A9C8B4}" type="presParOf" srcId="{0F32B713-E99E-4CF9-8466-4B93578B5418}" destId="{B60B733C-D45D-40D2-9487-24A7E111C96E}" srcOrd="0" destOrd="0" presId="urn:microsoft.com/office/officeart/2005/8/layout/hList1"/>
    <dgm:cxn modelId="{5BD77147-8263-42F9-A47F-C103446E214F}" type="presParOf" srcId="{0F32B713-E99E-4CF9-8466-4B93578B5418}" destId="{240F85F1-BB08-4BCA-8891-28AB24E1D7AD}" srcOrd="1" destOrd="0" presId="urn:microsoft.com/office/officeart/2005/8/layout/hList1"/>
    <dgm:cxn modelId="{E9789F41-CBC1-4F21-B6C4-480F460A9967}" type="presParOf" srcId="{6092A000-2FF1-4084-836B-1FFE5FEDD207}" destId="{33EC8A7E-8888-4B6C-9B10-F41092ACD589}" srcOrd="3" destOrd="0" presId="urn:microsoft.com/office/officeart/2005/8/layout/hList1"/>
    <dgm:cxn modelId="{ACAA5026-682A-4C3D-B78C-6C779DA8168D}" type="presParOf" srcId="{6092A000-2FF1-4084-836B-1FFE5FEDD207}" destId="{A06BDAD1-899F-45A9-ADC5-6C30833D03F4}" srcOrd="4" destOrd="0" presId="urn:microsoft.com/office/officeart/2005/8/layout/hList1"/>
    <dgm:cxn modelId="{AD6A5ECC-DED1-4280-8292-ECDA735C24E8}" type="presParOf" srcId="{A06BDAD1-899F-45A9-ADC5-6C30833D03F4}" destId="{03EB00CF-A875-458B-B674-C10D275180E0}" srcOrd="0" destOrd="0" presId="urn:microsoft.com/office/officeart/2005/8/layout/hList1"/>
    <dgm:cxn modelId="{4A6AF01F-4495-48CD-8769-41BA07BC265B}" type="presParOf" srcId="{A06BDAD1-899F-45A9-ADC5-6C30833D03F4}" destId="{AE093972-1173-46BA-85FF-A3D39EA73C3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7A8FE-1D27-4D0D-9CC0-EC03177FDEEC}">
      <dsp:nvSpPr>
        <dsp:cNvPr id="0" name=""/>
        <dsp:cNvSpPr/>
      </dsp:nvSpPr>
      <dsp:spPr>
        <a:xfrm rot="10800000">
          <a:off x="1524074" y="18"/>
          <a:ext cx="5071583" cy="743246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51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/>
            <a:t>L’entretien professionnel est </a:t>
          </a:r>
          <a:r>
            <a:rPr lang="fr-FR" sz="700" b="1" kern="1200" dirty="0"/>
            <a:t>obligatoire</a:t>
          </a:r>
          <a:r>
            <a:rPr lang="fr-FR" sz="700" kern="1200" dirty="0"/>
            <a:t> et a lieu tous </a:t>
          </a:r>
          <a:r>
            <a:rPr lang="fr-FR" sz="700" b="1" kern="1200" dirty="0"/>
            <a:t>les 3 ans à l’initiative de l’employeur</a:t>
          </a:r>
          <a:r>
            <a:rPr lang="fr-FR" sz="700" kern="1200" dirty="0"/>
            <a:t>, </a:t>
          </a:r>
          <a:r>
            <a:rPr lang="fr-FR" sz="700" b="1" kern="1200" dirty="0"/>
            <a:t>quelle que soit la taille de l’établissemen</a:t>
          </a:r>
          <a:r>
            <a:rPr lang="fr-FR" sz="700" kern="1200" dirty="0"/>
            <a:t>t </a:t>
          </a:r>
          <a:r>
            <a:rPr lang="fr-FR" sz="700" b="1" kern="1200" dirty="0"/>
            <a:t>relevant de la Branche EPNL.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0" kern="1200" dirty="0"/>
            <a:t>La périodicité a été modifiée par l’accord Interbranches sur l’emploi et le développement des compétences du 24 mars 2022 (Thématique Action n°4 sur l’Entretien professionnel)</a:t>
          </a:r>
        </a:p>
      </dsp:txBody>
      <dsp:txXfrm rot="10800000">
        <a:off x="1709885" y="18"/>
        <a:ext cx="4885772" cy="743246"/>
      </dsp:txXfrm>
    </dsp:sp>
    <dsp:sp modelId="{B1294314-39EC-46CA-ACD2-09967E13F1AA}">
      <dsp:nvSpPr>
        <dsp:cNvPr id="0" name=""/>
        <dsp:cNvSpPr/>
      </dsp:nvSpPr>
      <dsp:spPr>
        <a:xfrm>
          <a:off x="650884" y="18019"/>
          <a:ext cx="743246" cy="7432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29BF3-5B63-4357-B57F-CE9074863AFB}">
      <dsp:nvSpPr>
        <dsp:cNvPr id="0" name=""/>
        <dsp:cNvSpPr/>
      </dsp:nvSpPr>
      <dsp:spPr>
        <a:xfrm rot="10800000">
          <a:off x="1469260" y="966378"/>
          <a:ext cx="5095481" cy="743246"/>
        </a:xfrm>
        <a:prstGeom prst="homePlate">
          <a:avLst/>
        </a:prstGeom>
        <a:solidFill>
          <a:schemeClr val="accent1">
            <a:shade val="80000"/>
            <a:hueOff val="100875"/>
            <a:satOff val="-3849"/>
            <a:lumOff val="71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51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/>
            <a:t>L’entretien est totalement </a:t>
          </a:r>
          <a:r>
            <a:rPr lang="fr-FR" sz="700" b="1" kern="1200" dirty="0"/>
            <a:t>déconnecté de tout entretien d’activité</a:t>
          </a:r>
          <a:r>
            <a:rPr lang="fr-FR" sz="700" kern="1200" dirty="0"/>
            <a:t>, </a:t>
          </a:r>
          <a:r>
            <a:rPr lang="fr-FR" sz="700" b="1" kern="1200" dirty="0"/>
            <a:t>d’évaluation ainsi que de l’entretien triennal d’analyse des classifications</a:t>
          </a:r>
          <a:r>
            <a:rPr lang="fr-FR" sz="700" kern="1200" dirty="0"/>
            <a:t>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/>
            <a:t>Il </a:t>
          </a:r>
          <a:r>
            <a:rPr lang="fr-FR" sz="700" b="1" kern="1200" dirty="0"/>
            <a:t>n’est pas destiné </a:t>
          </a:r>
          <a:r>
            <a:rPr lang="fr-FR" sz="700" kern="1200" dirty="0"/>
            <a:t>à évaluer la qualité du travail, la fixation et l’évaluation d’objectifs, de résultats = entretien d’activité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/>
            <a:t>Il n’est pas non plus </a:t>
          </a:r>
          <a:r>
            <a:rPr lang="fr-FR" sz="700" kern="1200" dirty="0"/>
            <a:t>destiné à vérifier la fiche de classification par rapport à la réalité des missions exercées = entretien triennal d’analyse des classifications.</a:t>
          </a:r>
        </a:p>
      </dsp:txBody>
      <dsp:txXfrm rot="10800000">
        <a:off x="1655071" y="966378"/>
        <a:ext cx="4909670" cy="743246"/>
      </dsp:txXfrm>
    </dsp:sp>
    <dsp:sp modelId="{9519F827-A828-4F8A-8B81-CCDC6B33CD0A}">
      <dsp:nvSpPr>
        <dsp:cNvPr id="0" name=""/>
        <dsp:cNvSpPr/>
      </dsp:nvSpPr>
      <dsp:spPr>
        <a:xfrm>
          <a:off x="671800" y="990928"/>
          <a:ext cx="743246" cy="7432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33341-D494-41FD-B274-4F8176981B1F}">
      <dsp:nvSpPr>
        <dsp:cNvPr id="0" name=""/>
        <dsp:cNvSpPr/>
      </dsp:nvSpPr>
      <dsp:spPr>
        <a:xfrm rot="10800000">
          <a:off x="1469260" y="1931490"/>
          <a:ext cx="5095481" cy="743246"/>
        </a:xfrm>
        <a:prstGeom prst="homePlate">
          <a:avLst/>
        </a:prstGeom>
        <a:solidFill>
          <a:schemeClr val="accent1">
            <a:shade val="80000"/>
            <a:hueOff val="201751"/>
            <a:satOff val="-7699"/>
            <a:lumOff val="142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51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/>
            <a:t>L’entretien professionnel </a:t>
          </a:r>
          <a:r>
            <a:rPr lang="fr-FR" sz="700" b="1" kern="1200" dirty="0"/>
            <a:t>est individuel </a:t>
          </a:r>
          <a:r>
            <a:rPr lang="fr-FR" sz="700" kern="1200" dirty="0"/>
            <a:t>et concerne </a:t>
          </a:r>
          <a:r>
            <a:rPr lang="fr-FR" sz="700" b="1" kern="1200" dirty="0"/>
            <a:t>tous les salariés</a:t>
          </a:r>
        </a:p>
      </dsp:txBody>
      <dsp:txXfrm rot="10800000">
        <a:off x="1655071" y="1931490"/>
        <a:ext cx="4909670" cy="743246"/>
      </dsp:txXfrm>
    </dsp:sp>
    <dsp:sp modelId="{B33349FF-2386-4F28-B008-F1704AE49BB7}">
      <dsp:nvSpPr>
        <dsp:cNvPr id="0" name=""/>
        <dsp:cNvSpPr/>
      </dsp:nvSpPr>
      <dsp:spPr>
        <a:xfrm>
          <a:off x="634422" y="1911355"/>
          <a:ext cx="743246" cy="74324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36EBC-DECF-496B-8CBC-689E9D582D08}">
      <dsp:nvSpPr>
        <dsp:cNvPr id="0" name=""/>
        <dsp:cNvSpPr/>
      </dsp:nvSpPr>
      <dsp:spPr>
        <a:xfrm rot="10800000">
          <a:off x="1477155" y="2896602"/>
          <a:ext cx="5095481" cy="743246"/>
        </a:xfrm>
        <a:prstGeom prst="homePlate">
          <a:avLst/>
        </a:prstGeom>
        <a:solidFill>
          <a:schemeClr val="accent1">
            <a:shade val="80000"/>
            <a:hueOff val="302626"/>
            <a:satOff val="-11548"/>
            <a:lumOff val="2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51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fr-FR" sz="700" b="0" kern="1200" dirty="0"/>
            <a:t>Outre cette périodicité (3 ans), l’entretien professionnel doit également être systématiquement proposé au salarié qui </a:t>
          </a:r>
          <a:r>
            <a:rPr lang="fr-FR" sz="700" b="1" kern="1200" dirty="0"/>
            <a:t>reprend son activité à l’issue de certaines absences </a:t>
          </a:r>
          <a:r>
            <a:rPr lang="fr-FR" sz="700" b="0" kern="1200" dirty="0"/>
            <a:t>telles que le congé de maternité, le congé parental d’éducation … </a:t>
          </a:r>
        </a:p>
      </dsp:txBody>
      <dsp:txXfrm rot="10800000">
        <a:off x="1662966" y="2896602"/>
        <a:ext cx="4909670" cy="743246"/>
      </dsp:txXfrm>
    </dsp:sp>
    <dsp:sp modelId="{077B19BC-88E8-4B56-8044-F62085E40BCB}">
      <dsp:nvSpPr>
        <dsp:cNvPr id="0" name=""/>
        <dsp:cNvSpPr/>
      </dsp:nvSpPr>
      <dsp:spPr>
        <a:xfrm>
          <a:off x="638479" y="2958314"/>
          <a:ext cx="774827" cy="63324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B9039-D742-4D36-81FF-BDE6E8DEFFF5}">
      <dsp:nvSpPr>
        <dsp:cNvPr id="0" name=""/>
        <dsp:cNvSpPr/>
      </dsp:nvSpPr>
      <dsp:spPr>
        <a:xfrm rot="10800000">
          <a:off x="1469260" y="3861713"/>
          <a:ext cx="5095481" cy="743246"/>
        </a:xfrm>
        <a:prstGeom prst="homePlate">
          <a:avLst/>
        </a:prstGeom>
        <a:solidFill>
          <a:schemeClr val="accent1">
            <a:shade val="80000"/>
            <a:hueOff val="403501"/>
            <a:satOff val="-15398"/>
            <a:lumOff val="285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51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fr-FR" sz="700" b="0" kern="1200" dirty="0"/>
            <a:t>Un acte clé de management qui permet la </a:t>
          </a:r>
          <a:r>
            <a:rPr lang="fr-FR" sz="700" b="1" kern="1200" dirty="0"/>
            <a:t>gestion des ressources humaines et la mise en place d'une politique formation.</a:t>
          </a:r>
        </a:p>
      </dsp:txBody>
      <dsp:txXfrm rot="10800000">
        <a:off x="1655071" y="3861713"/>
        <a:ext cx="4909670" cy="743246"/>
      </dsp:txXfrm>
    </dsp:sp>
    <dsp:sp modelId="{75A8D24E-7D47-4246-90D7-955BF34A6034}">
      <dsp:nvSpPr>
        <dsp:cNvPr id="0" name=""/>
        <dsp:cNvSpPr/>
      </dsp:nvSpPr>
      <dsp:spPr>
        <a:xfrm>
          <a:off x="647912" y="3862981"/>
          <a:ext cx="743246" cy="74324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Qu’est-ce que la VAE ?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Accompagnement à la VAE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4F3E2-4155-4B5D-BD14-0ADE89F65A1A}">
      <dsp:nvSpPr>
        <dsp:cNvPr id="0" name=""/>
        <dsp:cNvSpPr/>
      </dsp:nvSpPr>
      <dsp:spPr>
        <a:xfrm>
          <a:off x="715" y="97827"/>
          <a:ext cx="2791184" cy="167471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Action prioritaire pour la branche et ouvre droit à un financement sur Capital compétence</a:t>
          </a:r>
        </a:p>
      </dsp:txBody>
      <dsp:txXfrm>
        <a:off x="715" y="97827"/>
        <a:ext cx="2791184" cy="1674710"/>
      </dsp:txXfrm>
    </dsp:sp>
    <dsp:sp modelId="{B853E0AB-4A54-4A85-8565-7A9927F8ADF5}">
      <dsp:nvSpPr>
        <dsp:cNvPr id="0" name=""/>
        <dsp:cNvSpPr/>
      </dsp:nvSpPr>
      <dsp:spPr>
        <a:xfrm>
          <a:off x="3071018" y="97827"/>
          <a:ext cx="2791184" cy="1674710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Permet d’être accompagné par un OF habilité dans la rédaction du dossier rédactionnel ou de validation</a:t>
          </a:r>
        </a:p>
      </dsp:txBody>
      <dsp:txXfrm>
        <a:off x="3071018" y="97827"/>
        <a:ext cx="2791184" cy="1674710"/>
      </dsp:txXfrm>
    </dsp:sp>
    <dsp:sp modelId="{0F3B77DE-7EE0-485E-A33B-B7DCB484F278}">
      <dsp:nvSpPr>
        <dsp:cNvPr id="0" name=""/>
        <dsp:cNvSpPr/>
      </dsp:nvSpPr>
      <dsp:spPr>
        <a:xfrm>
          <a:off x="1535866" y="2051656"/>
          <a:ext cx="2791184" cy="1674710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Eligible au CPF </a:t>
          </a:r>
        </a:p>
      </dsp:txBody>
      <dsp:txXfrm>
        <a:off x="1535866" y="2051656"/>
        <a:ext cx="2791184" cy="16747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Le Conseil en évolution professionnelle 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20E44-194B-4CED-80A4-75CFB28B1BFC}">
      <dsp:nvSpPr>
        <dsp:cNvPr id="0" name=""/>
        <dsp:cNvSpPr/>
      </dsp:nvSpPr>
      <dsp:spPr>
        <a:xfrm>
          <a:off x="244437" y="294"/>
          <a:ext cx="2255563" cy="135333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Dispositif d’accompagnement gratuit et personnalisé proposé à toute personne souhaitant faire le point sur sa situation professionnelle</a:t>
          </a:r>
        </a:p>
      </dsp:txBody>
      <dsp:txXfrm>
        <a:off x="244437" y="294"/>
        <a:ext cx="2255563" cy="1353338"/>
      </dsp:txXfrm>
    </dsp:sp>
    <dsp:sp modelId="{A41798B7-EFDD-41D6-A852-49C0BA12A1F4}">
      <dsp:nvSpPr>
        <dsp:cNvPr id="0" name=""/>
        <dsp:cNvSpPr/>
      </dsp:nvSpPr>
      <dsp:spPr>
        <a:xfrm>
          <a:off x="2725557" y="294"/>
          <a:ext cx="2255563" cy="1353338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Peut aboutir à établir un projet d’évolution professionnelle (reconversion, reprise ou création d’activité…)</a:t>
          </a:r>
        </a:p>
      </dsp:txBody>
      <dsp:txXfrm>
        <a:off x="2725557" y="294"/>
        <a:ext cx="2255563" cy="1353338"/>
      </dsp:txXfrm>
    </dsp:sp>
    <dsp:sp modelId="{2E7BC102-AF33-4E9E-9FF4-DE74EA2FEDDD}">
      <dsp:nvSpPr>
        <dsp:cNvPr id="0" name=""/>
        <dsp:cNvSpPr/>
      </dsp:nvSpPr>
      <dsp:spPr>
        <a:xfrm>
          <a:off x="1484997" y="1579188"/>
          <a:ext cx="2255563" cy="1353338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Assuré par des conseillers d’organismes habilités (pôle emploi, APEC, Mission Locale, Transition pro, CAP emploi)</a:t>
          </a:r>
        </a:p>
      </dsp:txBody>
      <dsp:txXfrm>
        <a:off x="1484997" y="1579188"/>
        <a:ext cx="2255563" cy="13533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428930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Qu’est-ce que le bilan sexennal ?</a:t>
          </a:r>
        </a:p>
      </dsp:txBody>
      <dsp:txXfrm>
        <a:off x="36375" y="465305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100627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300" kern="1200" dirty="0"/>
            <a:t>Il a lieu </a:t>
          </a:r>
          <a:r>
            <a:rPr lang="fr-FR" sz="1300" b="1" kern="1200" dirty="0">
              <a:solidFill>
                <a:schemeClr val="accent1">
                  <a:lumMod val="75000"/>
                </a:schemeClr>
              </a:solidFill>
            </a:rPr>
            <a:t>tous les 6 ans pendant l’entretien professionnel</a:t>
          </a:r>
          <a:r>
            <a:rPr lang="fr-FR" sz="1300" b="1" kern="1200" dirty="0"/>
            <a:t> </a:t>
          </a:r>
          <a:r>
            <a:rPr lang="fr-FR" sz="1300" b="0" kern="1200" dirty="0"/>
            <a:t>(tous les 2 entretiens)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100627"/>
        <a:ext cx="7038109" cy="10764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Quelle articulation avec l’entretien d’activité ? 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30BC6-98FA-47BA-8332-B4F20CBD3B20}">
      <dsp:nvSpPr>
        <dsp:cNvPr id="0" name=""/>
        <dsp:cNvSpPr/>
      </dsp:nvSpPr>
      <dsp:spPr>
        <a:xfrm>
          <a:off x="1698518" y="433"/>
          <a:ext cx="3417081" cy="16901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000" kern="1200" dirty="0"/>
            <a:t>Il concerne l’appréciation des résultats du travail du salarié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000" kern="1200" dirty="0"/>
            <a:t>Il formalise les résultats du salarié pour l’année écoulée (atteinte ou non des objectifs, actions correctives, promotion, mobilité etc.) et les nouveaux objectifs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000" kern="1200" dirty="0"/>
            <a:t>Il est à l’initiative de l’employeur qui définit sa propre politique d’évaluation des salariés. </a:t>
          </a:r>
        </a:p>
      </dsp:txBody>
      <dsp:txXfrm>
        <a:off x="1698518" y="211703"/>
        <a:ext cx="2783272" cy="1267618"/>
      </dsp:txXfrm>
    </dsp:sp>
    <dsp:sp modelId="{440B2DE1-501C-4F9C-8211-C3B711CE949C}">
      <dsp:nvSpPr>
        <dsp:cNvPr id="0" name=""/>
        <dsp:cNvSpPr/>
      </dsp:nvSpPr>
      <dsp:spPr>
        <a:xfrm>
          <a:off x="0" y="174815"/>
          <a:ext cx="1697705" cy="12522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L’entretien d’activité (facultatif)</a:t>
          </a:r>
        </a:p>
      </dsp:txBody>
      <dsp:txXfrm>
        <a:off x="61132" y="235947"/>
        <a:ext cx="1575441" cy="1130024"/>
      </dsp:txXfrm>
    </dsp:sp>
    <dsp:sp modelId="{4AE35190-3ACD-423A-BE08-C0305BBE79E7}">
      <dsp:nvSpPr>
        <dsp:cNvPr id="0" name=""/>
        <dsp:cNvSpPr/>
      </dsp:nvSpPr>
      <dsp:spPr>
        <a:xfrm>
          <a:off x="1655250" y="1860040"/>
          <a:ext cx="3458976" cy="16901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000" kern="1200" dirty="0"/>
            <a:t>Il s’agit d’une obligation légale assortie d’un formalisme et donnant lieu à la rédaction d’un document dont une copie est remise au salarié.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000" kern="1200" dirty="0"/>
            <a:t>Echange avec le salarié sur sa situation professionnelle actuelle et future au sein ou à l’extérieur de l’établissement</a:t>
          </a:r>
        </a:p>
      </dsp:txBody>
      <dsp:txXfrm>
        <a:off x="1655250" y="2071310"/>
        <a:ext cx="2825167" cy="1267618"/>
      </dsp:txXfrm>
    </dsp:sp>
    <dsp:sp modelId="{6F7904C7-2F6C-4ED1-8775-BB0E7436F88E}">
      <dsp:nvSpPr>
        <dsp:cNvPr id="0" name=""/>
        <dsp:cNvSpPr/>
      </dsp:nvSpPr>
      <dsp:spPr>
        <a:xfrm>
          <a:off x="9661" y="1959723"/>
          <a:ext cx="1653063" cy="1340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L’entretien professionnel </a:t>
          </a:r>
        </a:p>
      </dsp:txBody>
      <dsp:txXfrm>
        <a:off x="75111" y="2025173"/>
        <a:ext cx="1522163" cy="120985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9733B-72D7-4654-8368-1BE2C1D209D0}">
      <dsp:nvSpPr>
        <dsp:cNvPr id="0" name=""/>
        <dsp:cNvSpPr/>
      </dsp:nvSpPr>
      <dsp:spPr>
        <a:xfrm>
          <a:off x="0" y="2985620"/>
          <a:ext cx="5803900" cy="57575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Acter l’attribution d’au moins 15 points si le salarié n’a bénéficié d’aucun élément de reconnaissance sur les trois dernières années </a:t>
          </a:r>
        </a:p>
      </dsp:txBody>
      <dsp:txXfrm>
        <a:off x="0" y="2985620"/>
        <a:ext cx="5803900" cy="575750"/>
      </dsp:txXfrm>
    </dsp:sp>
    <dsp:sp modelId="{E5A991FA-011E-461A-852D-C42119ADCF74}">
      <dsp:nvSpPr>
        <dsp:cNvPr id="0" name=""/>
        <dsp:cNvSpPr/>
      </dsp:nvSpPr>
      <dsp:spPr>
        <a:xfrm rot="10800000">
          <a:off x="0" y="2108752"/>
          <a:ext cx="5803900" cy="885504"/>
        </a:xfrm>
        <a:prstGeom prst="upArrowCallou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Relever les éléments de reconnaissance dont le salarié a bénéficié sur les trois dernières années </a:t>
          </a:r>
          <a:r>
            <a:rPr lang="fr-FR" sz="1300" b="1" kern="1200" dirty="0"/>
            <a:t>si aucun correctif n’est apporté à la classification </a:t>
          </a:r>
        </a:p>
      </dsp:txBody>
      <dsp:txXfrm rot="10800000">
        <a:off x="0" y="2108752"/>
        <a:ext cx="5803900" cy="575374"/>
      </dsp:txXfrm>
    </dsp:sp>
    <dsp:sp modelId="{1E0E9F50-D4C8-4860-892B-E0D1D9707A69}">
      <dsp:nvSpPr>
        <dsp:cNvPr id="0" name=""/>
        <dsp:cNvSpPr/>
      </dsp:nvSpPr>
      <dsp:spPr>
        <a:xfrm rot="10800000">
          <a:off x="0" y="978"/>
          <a:ext cx="5803900" cy="2116409"/>
        </a:xfrm>
        <a:prstGeom prst="upArrowCallou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Vérifier que la classification </a:t>
          </a:r>
          <a:r>
            <a:rPr lang="fr-FR" sz="1300" b="1" kern="1200" dirty="0"/>
            <a:t>correspond à la réalité du poste occupé par le salarié.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C’est </a:t>
          </a:r>
          <a:r>
            <a:rPr lang="fr-FR" sz="1300" b="1" u="sng" kern="1200" dirty="0"/>
            <a:t>l’élément essentiel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0" u="none" kern="1200" dirty="0"/>
            <a:t>Si un correctif est apporté, il s’accompagne d’une valorisation </a:t>
          </a:r>
          <a:r>
            <a:rPr lang="fr-FR" sz="1300" b="1" u="none" kern="1200" dirty="0"/>
            <a:t>d’au moins 15 points</a:t>
          </a:r>
        </a:p>
      </dsp:txBody>
      <dsp:txXfrm rot="10800000">
        <a:off x="0" y="978"/>
        <a:ext cx="5803900" cy="137517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0C463-FCFD-4333-8609-632885BB9F6F}">
      <dsp:nvSpPr>
        <dsp:cNvPr id="0" name=""/>
        <dsp:cNvSpPr/>
      </dsp:nvSpPr>
      <dsp:spPr>
        <a:xfrm rot="10800000">
          <a:off x="1067892" y="29432"/>
          <a:ext cx="4322866" cy="1165317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87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Faire en sorte que la classification corresponde </a:t>
          </a:r>
          <a:r>
            <a:rPr lang="fr-FR" sz="1900" b="1" kern="1200" dirty="0"/>
            <a:t>le plus possible</a:t>
          </a:r>
          <a:r>
            <a:rPr lang="fr-FR" sz="1900" kern="1200" dirty="0"/>
            <a:t> à </a:t>
          </a:r>
          <a:r>
            <a:rPr lang="fr-FR" sz="1900" b="1" kern="1200" dirty="0"/>
            <a:t>la réalité du poste</a:t>
          </a:r>
        </a:p>
      </dsp:txBody>
      <dsp:txXfrm rot="10800000">
        <a:off x="1359221" y="29432"/>
        <a:ext cx="4031537" cy="1165317"/>
      </dsp:txXfrm>
    </dsp:sp>
    <dsp:sp modelId="{F436060E-62EF-4A88-A281-7F3C0FD5FDC7}">
      <dsp:nvSpPr>
        <dsp:cNvPr id="0" name=""/>
        <dsp:cNvSpPr/>
      </dsp:nvSpPr>
      <dsp:spPr>
        <a:xfrm>
          <a:off x="830204" y="27276"/>
          <a:ext cx="1165317" cy="11653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82EB2-219B-484F-8D09-717AE10BB583}">
      <dsp:nvSpPr>
        <dsp:cNvPr id="0" name=""/>
        <dsp:cNvSpPr/>
      </dsp:nvSpPr>
      <dsp:spPr>
        <a:xfrm rot="10800000">
          <a:off x="1132509" y="1515278"/>
          <a:ext cx="4259860" cy="1165317"/>
        </a:xfrm>
        <a:prstGeom prst="homePlate">
          <a:avLst/>
        </a:prstGeom>
        <a:solidFill>
          <a:schemeClr val="accent1">
            <a:shade val="80000"/>
            <a:hueOff val="403501"/>
            <a:satOff val="-15398"/>
            <a:lumOff val="285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87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Rendre la classification </a:t>
          </a:r>
          <a:r>
            <a:rPr lang="fr-FR" sz="1900" b="1" kern="1200" dirty="0"/>
            <a:t>dynamique et évolutive</a:t>
          </a:r>
        </a:p>
      </dsp:txBody>
      <dsp:txXfrm rot="10800000">
        <a:off x="1423838" y="1515278"/>
        <a:ext cx="3968531" cy="1165317"/>
      </dsp:txXfrm>
    </dsp:sp>
    <dsp:sp modelId="{58AE5799-8FA0-4634-9576-50E6D452CE8C}">
      <dsp:nvSpPr>
        <dsp:cNvPr id="0" name=""/>
        <dsp:cNvSpPr/>
      </dsp:nvSpPr>
      <dsp:spPr>
        <a:xfrm>
          <a:off x="987984" y="1517384"/>
          <a:ext cx="1165317" cy="11653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91329"/>
          <a:ext cx="7038109" cy="7336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Quels sont les points à aborder lors de l’entretien professionnel ? </a:t>
          </a:r>
        </a:p>
      </dsp:txBody>
      <dsp:txXfrm>
        <a:off x="35815" y="627144"/>
        <a:ext cx="6966479" cy="662050"/>
      </dsp:txXfrm>
    </dsp:sp>
    <dsp:sp modelId="{ADAAB973-340F-44B8-82C6-002079B7BD8A}">
      <dsp:nvSpPr>
        <dsp:cNvPr id="0" name=""/>
        <dsp:cNvSpPr/>
      </dsp:nvSpPr>
      <dsp:spPr>
        <a:xfrm>
          <a:off x="0" y="1868920"/>
          <a:ext cx="7038109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8920"/>
        <a:ext cx="7038109" cy="10598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1EA97-6034-466E-B6F3-67066748A317}">
      <dsp:nvSpPr>
        <dsp:cNvPr id="0" name=""/>
        <dsp:cNvSpPr/>
      </dsp:nvSpPr>
      <dsp:spPr>
        <a:xfrm>
          <a:off x="1241417" y="107916"/>
          <a:ext cx="2254269" cy="1228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QUOI </a:t>
          </a:r>
        </a:p>
      </dsp:txBody>
      <dsp:txXfrm>
        <a:off x="1241417" y="107916"/>
        <a:ext cx="2254269" cy="1228466"/>
      </dsp:txXfrm>
    </dsp:sp>
    <dsp:sp modelId="{81D2F543-8610-4E44-8305-5A2052DF17C5}">
      <dsp:nvSpPr>
        <dsp:cNvPr id="0" name=""/>
        <dsp:cNvSpPr/>
      </dsp:nvSpPr>
      <dsp:spPr>
        <a:xfrm>
          <a:off x="1225025" y="1445683"/>
          <a:ext cx="2344789" cy="11743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</a:t>
          </a:r>
          <a:br>
            <a:rPr lang="fr-FR" sz="2500" kern="1200" dirty="0"/>
          </a:br>
          <a:r>
            <a:rPr lang="fr-FR" sz="2500" kern="1200" dirty="0"/>
            <a:t>COMMENT </a:t>
          </a:r>
        </a:p>
      </dsp:txBody>
      <dsp:txXfrm>
        <a:off x="1225025" y="1445683"/>
        <a:ext cx="2344789" cy="117433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1D3A-9A70-4447-BDF0-30100A873D1F}">
      <dsp:nvSpPr>
        <dsp:cNvPr id="0" name=""/>
        <dsp:cNvSpPr/>
      </dsp:nvSpPr>
      <dsp:spPr>
        <a:xfrm>
          <a:off x="28" y="381665"/>
          <a:ext cx="2770025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Au plan juridique </a:t>
          </a:r>
        </a:p>
      </dsp:txBody>
      <dsp:txXfrm>
        <a:off x="28" y="381665"/>
        <a:ext cx="2770025" cy="489600"/>
      </dsp:txXfrm>
    </dsp:sp>
    <dsp:sp modelId="{8A874700-E1E2-467C-B0E4-D9C0EE81E734}">
      <dsp:nvSpPr>
        <dsp:cNvPr id="0" name=""/>
        <dsp:cNvSpPr/>
      </dsp:nvSpPr>
      <dsp:spPr>
        <a:xfrm>
          <a:off x="28" y="871265"/>
          <a:ext cx="2770025" cy="2323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Obligation conventionnelle qu’il est possible d’opposer devant les tribunaux (rappels de salaire, dommages et intérêts) </a:t>
          </a:r>
        </a:p>
      </dsp:txBody>
      <dsp:txXfrm>
        <a:off x="28" y="871265"/>
        <a:ext cx="2770025" cy="2323240"/>
      </dsp:txXfrm>
    </dsp:sp>
    <dsp:sp modelId="{DC184B9A-0FB1-4A2A-B640-2686FD30E581}">
      <dsp:nvSpPr>
        <dsp:cNvPr id="0" name=""/>
        <dsp:cNvSpPr/>
      </dsp:nvSpPr>
      <dsp:spPr>
        <a:xfrm>
          <a:off x="3157857" y="395185"/>
          <a:ext cx="2770025" cy="4715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Au plan managérial </a:t>
          </a:r>
        </a:p>
      </dsp:txBody>
      <dsp:txXfrm>
        <a:off x="3157857" y="395185"/>
        <a:ext cx="2770025" cy="471572"/>
      </dsp:txXfrm>
    </dsp:sp>
    <dsp:sp modelId="{21FE43F2-58A8-4B80-9AAF-DFEA06FCC4EF}">
      <dsp:nvSpPr>
        <dsp:cNvPr id="0" name=""/>
        <dsp:cNvSpPr/>
      </dsp:nvSpPr>
      <dsp:spPr>
        <a:xfrm>
          <a:off x="3157886" y="834117"/>
          <a:ext cx="2770025" cy="2323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Moment important dans la relation contractuelle : temps d’échange au terme d’une période longue de 3 ans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Marque de considération et de respect pour le travail du salarié</a:t>
          </a:r>
        </a:p>
      </dsp:txBody>
      <dsp:txXfrm>
        <a:off x="3157886" y="834117"/>
        <a:ext cx="2770025" cy="23232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1D3A-9A70-4447-BDF0-30100A873D1F}">
      <dsp:nvSpPr>
        <dsp:cNvPr id="0" name=""/>
        <dsp:cNvSpPr/>
      </dsp:nvSpPr>
      <dsp:spPr>
        <a:xfrm>
          <a:off x="30" y="91134"/>
          <a:ext cx="2909782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Les salariés</a:t>
          </a:r>
        </a:p>
      </dsp:txBody>
      <dsp:txXfrm>
        <a:off x="30" y="91134"/>
        <a:ext cx="2909782" cy="374400"/>
      </dsp:txXfrm>
    </dsp:sp>
    <dsp:sp modelId="{8A874700-E1E2-467C-B0E4-D9C0EE81E734}">
      <dsp:nvSpPr>
        <dsp:cNvPr id="0" name=""/>
        <dsp:cNvSpPr/>
      </dsp:nvSpPr>
      <dsp:spPr>
        <a:xfrm>
          <a:off x="30" y="417548"/>
          <a:ext cx="2909782" cy="27834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b="1" kern="1200" dirty="0">
              <a:solidFill>
                <a:schemeClr val="accent1">
                  <a:lumMod val="75000"/>
                </a:schemeClr>
              </a:solidFill>
            </a:rPr>
            <a:t>Tous</a:t>
          </a:r>
          <a:r>
            <a:rPr lang="fr-FR" sz="1300" b="1" kern="1200" baseline="0" dirty="0">
              <a:solidFill>
                <a:schemeClr val="accent1">
                  <a:lumMod val="75000"/>
                </a:schemeClr>
              </a:solidFill>
            </a:rPr>
            <a:t> les salariés de droit privé </a:t>
          </a:r>
          <a:r>
            <a:rPr lang="fr-FR" sz="1300" kern="1200" baseline="0" dirty="0"/>
            <a:t>qu’ils soient à temps plein, temps partiel, répartition pluri-hebdomadaire, temps constant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Les salariés en cumul d’emplois sont aussi concernés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Exception : les chefs d’établissement, les enseignants de classes hors contrat, les DDFPT, les stagiaires.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</dsp:txBody>
      <dsp:txXfrm>
        <a:off x="30" y="417548"/>
        <a:ext cx="2909782" cy="2783430"/>
      </dsp:txXfrm>
    </dsp:sp>
    <dsp:sp modelId="{DC184B9A-0FB1-4A2A-B640-2686FD30E581}">
      <dsp:nvSpPr>
        <dsp:cNvPr id="0" name=""/>
        <dsp:cNvSpPr/>
      </dsp:nvSpPr>
      <dsp:spPr>
        <a:xfrm>
          <a:off x="3317182" y="91134"/>
          <a:ext cx="2909782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Les employeurs</a:t>
          </a:r>
        </a:p>
      </dsp:txBody>
      <dsp:txXfrm>
        <a:off x="3317182" y="91134"/>
        <a:ext cx="2909782" cy="374400"/>
      </dsp:txXfrm>
    </dsp:sp>
    <dsp:sp modelId="{21FE43F2-58A8-4B80-9AAF-DFEA06FCC4EF}">
      <dsp:nvSpPr>
        <dsp:cNvPr id="0" name=""/>
        <dsp:cNvSpPr/>
      </dsp:nvSpPr>
      <dsp:spPr>
        <a:xfrm>
          <a:off x="3317213" y="437227"/>
          <a:ext cx="2909782" cy="27834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Tous les OGEC doivent mettre en place cet entretien peu importe l’effectif.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La personne qui mène l’entretien est </a:t>
          </a:r>
          <a:r>
            <a:rPr lang="fr-FR" sz="1300" b="1" kern="1200" dirty="0">
              <a:solidFill>
                <a:schemeClr val="accent1">
                  <a:lumMod val="75000"/>
                </a:schemeClr>
              </a:solidFill>
            </a:rPr>
            <a:t>le</a:t>
          </a:r>
          <a:r>
            <a:rPr lang="fr-FR" sz="1300" b="1" kern="1200" dirty="0"/>
            <a:t> </a:t>
          </a:r>
          <a:r>
            <a:rPr lang="fr-FR" sz="1300" b="1" kern="1200" dirty="0">
              <a:solidFill>
                <a:schemeClr val="accent1">
                  <a:lumMod val="75000"/>
                </a:schemeClr>
              </a:solidFill>
            </a:rPr>
            <a:t>chef d’établissement ou le responsable hiérarchique</a:t>
          </a:r>
          <a:r>
            <a:rPr lang="fr-FR" sz="1300" kern="1200" dirty="0">
              <a:solidFill>
                <a:schemeClr val="accent1">
                  <a:lumMod val="75000"/>
                </a:schemeClr>
              </a:solidFill>
            </a:rPr>
            <a:t>.</a:t>
          </a:r>
        </a:p>
      </dsp:txBody>
      <dsp:txXfrm>
        <a:off x="3317213" y="437227"/>
        <a:ext cx="2909782" cy="278343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4F009-AA59-42CD-BB5A-7122BE5ABE2B}">
      <dsp:nvSpPr>
        <dsp:cNvPr id="0" name=""/>
        <dsp:cNvSpPr/>
      </dsp:nvSpPr>
      <dsp:spPr>
        <a:xfrm rot="5400000">
          <a:off x="-198216" y="198453"/>
          <a:ext cx="1321445" cy="925011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/>
            <a:t>Regrouper les documents utiles suffisamment en avance</a:t>
          </a:r>
        </a:p>
      </dsp:txBody>
      <dsp:txXfrm rot="-5400000">
        <a:off x="2" y="462742"/>
        <a:ext cx="925011" cy="396434"/>
      </dsp:txXfrm>
    </dsp:sp>
    <dsp:sp modelId="{6408815A-2136-4112-BEA2-799C76A62710}">
      <dsp:nvSpPr>
        <dsp:cNvPr id="0" name=""/>
        <dsp:cNvSpPr/>
      </dsp:nvSpPr>
      <dsp:spPr>
        <a:xfrm rot="5400000">
          <a:off x="3214694" y="-2289682"/>
          <a:ext cx="858939" cy="5438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b="0" kern="1200" dirty="0"/>
            <a:t>Primordial pour échanger sur la classification et reprendre les éléments de reconnaissance dont le salarié a bénéficié sur les 3 années précédentes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Exemples : contrat de travail, fiche de classification, fiche de poste, différents avenants au contrat, planning, les engagements réciproques, les comptes-rendus d’entretiens d’activité et tout élément d’échange avec le salarié.  </a:t>
          </a:r>
        </a:p>
      </dsp:txBody>
      <dsp:txXfrm rot="-5400000">
        <a:off x="925011" y="41931"/>
        <a:ext cx="5396375" cy="775079"/>
      </dsp:txXfrm>
    </dsp:sp>
    <dsp:sp modelId="{1018212B-940D-4F9B-B00A-F516495F364A}">
      <dsp:nvSpPr>
        <dsp:cNvPr id="0" name=""/>
        <dsp:cNvSpPr/>
      </dsp:nvSpPr>
      <dsp:spPr>
        <a:xfrm rot="5400000">
          <a:off x="-198216" y="1322665"/>
          <a:ext cx="1321445" cy="925011"/>
        </a:xfrm>
        <a:prstGeom prst="chevron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accent1">
              <a:shade val="50000"/>
              <a:hueOff val="312100"/>
              <a:satOff val="-12804"/>
              <a:lumOff val="297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/>
            <a:t>S’approprier ces documents </a:t>
          </a:r>
        </a:p>
      </dsp:txBody>
      <dsp:txXfrm rot="-5400000">
        <a:off x="2" y="1586954"/>
        <a:ext cx="925011" cy="396434"/>
      </dsp:txXfrm>
    </dsp:sp>
    <dsp:sp modelId="{853F8DE9-FC96-45F7-8170-E3B0D95D3E31}">
      <dsp:nvSpPr>
        <dsp:cNvPr id="0" name=""/>
        <dsp:cNvSpPr/>
      </dsp:nvSpPr>
      <dsp:spPr>
        <a:xfrm rot="5400000">
          <a:off x="3214694" y="-1165234"/>
          <a:ext cx="858939" cy="5438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12100"/>
              <a:satOff val="-12804"/>
              <a:lumOff val="297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Prendre le temps de s’en imprégner pour mieux comprendre et appréhender les remarques du salarié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En faire une synthèse pour gagner du temps lors de l’entretien</a:t>
          </a:r>
        </a:p>
      </dsp:txBody>
      <dsp:txXfrm rot="-5400000">
        <a:off x="925011" y="1166379"/>
        <a:ext cx="5396375" cy="775079"/>
      </dsp:txXfrm>
    </dsp:sp>
    <dsp:sp modelId="{00813585-5C32-4897-85C6-91DCA68484DF}">
      <dsp:nvSpPr>
        <dsp:cNvPr id="0" name=""/>
        <dsp:cNvSpPr/>
      </dsp:nvSpPr>
      <dsp:spPr>
        <a:xfrm rot="5400000">
          <a:off x="-198216" y="2445846"/>
          <a:ext cx="1321445" cy="925011"/>
        </a:xfrm>
        <a:prstGeom prst="chevron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accent1">
              <a:shade val="50000"/>
              <a:hueOff val="312100"/>
              <a:satOff val="-12804"/>
              <a:lumOff val="297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/>
            <a:t>Solliciter éventuellement le responsable hiérarchique direct</a:t>
          </a:r>
        </a:p>
      </dsp:txBody>
      <dsp:txXfrm rot="-5400000">
        <a:off x="2" y="2710135"/>
        <a:ext cx="925011" cy="396434"/>
      </dsp:txXfrm>
    </dsp:sp>
    <dsp:sp modelId="{8E0D41BD-5F0E-41D5-8099-1E41DCEDB47E}">
      <dsp:nvSpPr>
        <dsp:cNvPr id="0" name=""/>
        <dsp:cNvSpPr/>
      </dsp:nvSpPr>
      <dsp:spPr>
        <a:xfrm rot="5400000">
          <a:off x="3214694" y="-42053"/>
          <a:ext cx="858939" cy="5438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12100"/>
              <a:satOff val="-12804"/>
              <a:lumOff val="297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Possibilité de préparer l’entretien avec le responsable hiérarchique direct suffisamment en amont et reprendre la fiche de classification avec lui. </a:t>
          </a:r>
        </a:p>
      </dsp:txBody>
      <dsp:txXfrm rot="-5400000">
        <a:off x="925011" y="2289560"/>
        <a:ext cx="5396375" cy="77507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5F746-CACB-4F30-9D55-1E5B694C25D2}">
      <dsp:nvSpPr>
        <dsp:cNvPr id="0" name=""/>
        <dsp:cNvSpPr/>
      </dsp:nvSpPr>
      <dsp:spPr>
        <a:xfrm>
          <a:off x="810253" y="1933"/>
          <a:ext cx="2309592" cy="138575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Courrier simple ou remis en main propre, courriel </a:t>
          </a:r>
        </a:p>
      </dsp:txBody>
      <dsp:txXfrm>
        <a:off x="810253" y="1933"/>
        <a:ext cx="2309592" cy="1385755"/>
      </dsp:txXfrm>
    </dsp:sp>
    <dsp:sp modelId="{F1F998D7-849F-40DA-BDD1-7BE2115FB476}">
      <dsp:nvSpPr>
        <dsp:cNvPr id="0" name=""/>
        <dsp:cNvSpPr/>
      </dsp:nvSpPr>
      <dsp:spPr>
        <a:xfrm>
          <a:off x="3350804" y="1933"/>
          <a:ext cx="2309592" cy="1385755"/>
        </a:xfrm>
        <a:prstGeom prst="rect">
          <a:avLst/>
        </a:prstGeom>
        <a:solidFill>
          <a:schemeClr val="accent1">
            <a:shade val="80000"/>
            <a:hueOff val="134500"/>
            <a:satOff val="-5133"/>
            <a:lumOff val="95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Préciser la date, l’heure, le lieu, l’objet </a:t>
          </a:r>
        </a:p>
      </dsp:txBody>
      <dsp:txXfrm>
        <a:off x="3350804" y="1933"/>
        <a:ext cx="2309592" cy="1385755"/>
      </dsp:txXfrm>
    </dsp:sp>
    <dsp:sp modelId="{52813226-A49A-4C8C-BD5A-7141AAC16FD3}">
      <dsp:nvSpPr>
        <dsp:cNvPr id="0" name=""/>
        <dsp:cNvSpPr/>
      </dsp:nvSpPr>
      <dsp:spPr>
        <a:xfrm>
          <a:off x="810253" y="1618648"/>
          <a:ext cx="2309592" cy="1385755"/>
        </a:xfrm>
        <a:prstGeom prst="rect">
          <a:avLst/>
        </a:prstGeom>
        <a:solidFill>
          <a:schemeClr val="accent1">
            <a:shade val="80000"/>
            <a:hueOff val="269001"/>
            <a:satOff val="-10265"/>
            <a:lumOff val="190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Attention aux formulations : ce n’est pas une convocation à entretien préalable</a:t>
          </a:r>
        </a:p>
      </dsp:txBody>
      <dsp:txXfrm>
        <a:off x="810253" y="1618648"/>
        <a:ext cx="2309592" cy="1385755"/>
      </dsp:txXfrm>
    </dsp:sp>
    <dsp:sp modelId="{23D101B4-84C2-4544-BC98-2F7B92AA6A17}">
      <dsp:nvSpPr>
        <dsp:cNvPr id="0" name=""/>
        <dsp:cNvSpPr/>
      </dsp:nvSpPr>
      <dsp:spPr>
        <a:xfrm>
          <a:off x="3350804" y="1618648"/>
          <a:ext cx="2309592" cy="1385755"/>
        </a:xfrm>
        <a:prstGeom prst="rect">
          <a:avLst/>
        </a:prstGeom>
        <a:solidFill>
          <a:schemeClr val="accent1">
            <a:shade val="80000"/>
            <a:hueOff val="403501"/>
            <a:satOff val="-15398"/>
            <a:lumOff val="285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Préférez le présentiel : c’est un moment rare et solennel </a:t>
          </a:r>
        </a:p>
      </dsp:txBody>
      <dsp:txXfrm>
        <a:off x="3350804" y="1618648"/>
        <a:ext cx="2309592" cy="138575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26B24-59A6-4AFF-9F1D-D563FA33B18B}">
      <dsp:nvSpPr>
        <dsp:cNvPr id="0" name=""/>
        <dsp:cNvSpPr/>
      </dsp:nvSpPr>
      <dsp:spPr>
        <a:xfrm>
          <a:off x="1163474" y="1568114"/>
          <a:ext cx="2178961" cy="14533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Dans les locaux de l’établissement : </a:t>
          </a:r>
          <a:r>
            <a:rPr lang="fr-FR" sz="800" b="1" kern="1200" dirty="0">
              <a:solidFill>
                <a:schemeClr val="accent1">
                  <a:lumMod val="75000"/>
                </a:schemeClr>
              </a:solidFill>
            </a:rPr>
            <a:t>bureau du chef d’établissement, salle de réunion </a:t>
          </a:r>
          <a:r>
            <a:rPr lang="fr-FR" sz="800" kern="1200" dirty="0"/>
            <a:t>avec une bonne isolation phonique.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Eviter les entretiens debout dans un couloir : moment </a:t>
          </a:r>
          <a:r>
            <a:rPr lang="fr-FR" sz="800" b="1" kern="1200" dirty="0">
              <a:solidFill>
                <a:schemeClr val="accent1">
                  <a:lumMod val="75000"/>
                </a:schemeClr>
              </a:solidFill>
            </a:rPr>
            <a:t>important et solennel </a:t>
          </a:r>
          <a:r>
            <a:rPr lang="fr-FR" sz="800" kern="1200" dirty="0"/>
            <a:t>qui a lieu tous les 3 ans   </a:t>
          </a:r>
        </a:p>
      </dsp:txBody>
      <dsp:txXfrm>
        <a:off x="1512108" y="1568114"/>
        <a:ext cx="1830327" cy="1453366"/>
      </dsp:txXfrm>
    </dsp:sp>
    <dsp:sp modelId="{E5266502-97B1-4638-9C1E-2DBFAF2FBEDB}">
      <dsp:nvSpPr>
        <dsp:cNvPr id="0" name=""/>
        <dsp:cNvSpPr/>
      </dsp:nvSpPr>
      <dsp:spPr>
        <a:xfrm>
          <a:off x="1362" y="1014788"/>
          <a:ext cx="1452640" cy="145264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Le lieu </a:t>
          </a:r>
        </a:p>
      </dsp:txBody>
      <dsp:txXfrm>
        <a:off x="214096" y="1227522"/>
        <a:ext cx="1027172" cy="1027172"/>
      </dsp:txXfrm>
    </dsp:sp>
    <dsp:sp modelId="{7788D469-7D52-4395-B907-2D152292F5BD}">
      <dsp:nvSpPr>
        <dsp:cNvPr id="0" name=""/>
        <dsp:cNvSpPr/>
      </dsp:nvSpPr>
      <dsp:spPr>
        <a:xfrm>
          <a:off x="4795076" y="1595844"/>
          <a:ext cx="2178961" cy="14533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2672" rIns="42672" bIns="42672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Pas de durée spécifique requise mais prévoir un </a:t>
          </a:r>
          <a:r>
            <a:rPr lang="fr-FR" sz="800" b="1" kern="1200" dirty="0">
              <a:solidFill>
                <a:schemeClr val="accent1">
                  <a:lumMod val="75000"/>
                </a:schemeClr>
              </a:solidFill>
            </a:rPr>
            <a:t>vrai temps d’échange </a:t>
          </a:r>
          <a:r>
            <a:rPr lang="fr-FR" sz="800" kern="1200" dirty="0"/>
            <a:t>sur un créneau déterminé à l’avance (1 heure peut sembler suffisante)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Le temps d’échange doit avoir lieu </a:t>
          </a:r>
          <a:r>
            <a:rPr lang="fr-FR" sz="800" b="1" kern="1200" dirty="0">
              <a:solidFill>
                <a:schemeClr val="accent1">
                  <a:lumMod val="75000"/>
                </a:schemeClr>
              </a:solidFill>
            </a:rPr>
            <a:t>sur le temps de travail.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b="1" kern="1200" dirty="0"/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b="1" kern="1200" dirty="0"/>
        </a:p>
      </dsp:txBody>
      <dsp:txXfrm>
        <a:off x="5143710" y="1595844"/>
        <a:ext cx="1830327" cy="1453366"/>
      </dsp:txXfrm>
    </dsp:sp>
    <dsp:sp modelId="{2BD64CEA-35DE-48F8-AA48-12CBB57E57F5}">
      <dsp:nvSpPr>
        <dsp:cNvPr id="0" name=""/>
        <dsp:cNvSpPr/>
      </dsp:nvSpPr>
      <dsp:spPr>
        <a:xfrm>
          <a:off x="3632964" y="1014788"/>
          <a:ext cx="1452640" cy="145264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La durée </a:t>
          </a:r>
        </a:p>
      </dsp:txBody>
      <dsp:txXfrm>
        <a:off x="3845698" y="1227522"/>
        <a:ext cx="1027172" cy="102717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1D3A-9A70-4447-BDF0-30100A873D1F}">
      <dsp:nvSpPr>
        <dsp:cNvPr id="0" name=""/>
        <dsp:cNvSpPr/>
      </dsp:nvSpPr>
      <dsp:spPr>
        <a:xfrm>
          <a:off x="30" y="199790"/>
          <a:ext cx="2909782" cy="520413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Pour les salariés</a:t>
          </a:r>
        </a:p>
      </dsp:txBody>
      <dsp:txXfrm>
        <a:off x="30" y="199790"/>
        <a:ext cx="2909782" cy="520413"/>
      </dsp:txXfrm>
    </dsp:sp>
    <dsp:sp modelId="{8A874700-E1E2-467C-B0E4-D9C0EE81E734}">
      <dsp:nvSpPr>
        <dsp:cNvPr id="0" name=""/>
        <dsp:cNvSpPr/>
      </dsp:nvSpPr>
      <dsp:spPr>
        <a:xfrm>
          <a:off x="30" y="648160"/>
          <a:ext cx="2909782" cy="244991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Non car il s’agit d’un entretien managérial et non disciplinaire : les membres du CSE, les délégués syndicaux ou autres sont donc en principe exclus.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kern="1200" dirty="0"/>
        </a:p>
      </dsp:txBody>
      <dsp:txXfrm>
        <a:off x="30" y="648160"/>
        <a:ext cx="2909782" cy="2449912"/>
      </dsp:txXfrm>
    </dsp:sp>
    <dsp:sp modelId="{DC184B9A-0FB1-4A2A-B640-2686FD30E581}">
      <dsp:nvSpPr>
        <dsp:cNvPr id="0" name=""/>
        <dsp:cNvSpPr/>
      </dsp:nvSpPr>
      <dsp:spPr>
        <a:xfrm>
          <a:off x="3317182" y="214693"/>
          <a:ext cx="2909782" cy="460800"/>
        </a:xfrm>
        <a:prstGeom prst="rect">
          <a:avLst/>
        </a:prstGeom>
        <a:solidFill>
          <a:schemeClr val="accent1">
            <a:shade val="50000"/>
            <a:hueOff val="468150"/>
            <a:satOff val="-19206"/>
            <a:lumOff val="44666"/>
            <a:alphaOff val="0"/>
          </a:schemeClr>
        </a:solidFill>
        <a:ln w="25400" cap="flat" cmpd="sng" algn="ctr">
          <a:solidFill>
            <a:schemeClr val="accent1">
              <a:shade val="50000"/>
              <a:hueOff val="468150"/>
              <a:satOff val="-19206"/>
              <a:lumOff val="44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Pour les employeurs</a:t>
          </a:r>
        </a:p>
      </dsp:txBody>
      <dsp:txXfrm>
        <a:off x="3317182" y="214693"/>
        <a:ext cx="2909782" cy="460800"/>
      </dsp:txXfrm>
    </dsp:sp>
    <dsp:sp modelId="{21FE43F2-58A8-4B80-9AAF-DFEA06FCC4EF}">
      <dsp:nvSpPr>
        <dsp:cNvPr id="0" name=""/>
        <dsp:cNvSpPr/>
      </dsp:nvSpPr>
      <dsp:spPr>
        <a:xfrm>
          <a:off x="3317211" y="650578"/>
          <a:ext cx="2909782" cy="244991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600" kern="1200" dirty="0"/>
            <a:t>L’entretien peut se dérouler en présence du Chef d’établissement ou du responsable hiérarchique direct du salarié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600" kern="1200" dirty="0"/>
            <a:t>Les membres du CA de </a:t>
          </a:r>
          <a:r>
            <a:rPr lang="fr-FR" sz="1600" kern="1200" dirty="0" err="1"/>
            <a:t>l’Ogec</a:t>
          </a:r>
          <a:r>
            <a:rPr lang="fr-FR" sz="1600" kern="1200" dirty="0"/>
            <a:t> sont donc en principe exclus</a:t>
          </a:r>
        </a:p>
      </dsp:txBody>
      <dsp:txXfrm>
        <a:off x="3317211" y="650578"/>
        <a:ext cx="2909782" cy="244991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FBF7A-8CFB-4B33-A978-A466D45321CE}">
      <dsp:nvSpPr>
        <dsp:cNvPr id="0" name=""/>
        <dsp:cNvSpPr/>
      </dsp:nvSpPr>
      <dsp:spPr>
        <a:xfrm rot="5400000">
          <a:off x="-123094" y="123607"/>
          <a:ext cx="820627" cy="574439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Accueil positif</a:t>
          </a:r>
        </a:p>
      </dsp:txBody>
      <dsp:txXfrm rot="-5400000">
        <a:off x="1" y="287733"/>
        <a:ext cx="574439" cy="246188"/>
      </dsp:txXfrm>
    </dsp:sp>
    <dsp:sp modelId="{9C743CEC-BF92-45E3-8475-F6DFFFBBFF76}">
      <dsp:nvSpPr>
        <dsp:cNvPr id="0" name=""/>
        <dsp:cNvSpPr/>
      </dsp:nvSpPr>
      <dsp:spPr>
        <a:xfrm rot="5400000">
          <a:off x="3590876" y="-3015923"/>
          <a:ext cx="533408" cy="6566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Créer un climat d’accueil et de confiance : serrer la main, regarder l’interlocuteur, sourire sans trop en faire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Inviter le salarié à s’installer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On </a:t>
          </a:r>
          <a:r>
            <a:rPr lang="fr-FR" sz="700" b="1" kern="1200" dirty="0"/>
            <a:t>éteint son téléphone </a:t>
          </a:r>
          <a:r>
            <a:rPr lang="fr-FR" sz="700" kern="1200" dirty="0"/>
            <a:t>pour éviter les appels intempestifs </a:t>
          </a:r>
        </a:p>
      </dsp:txBody>
      <dsp:txXfrm rot="-5400000">
        <a:off x="574440" y="26552"/>
        <a:ext cx="6540242" cy="481330"/>
      </dsp:txXfrm>
    </dsp:sp>
    <dsp:sp modelId="{DEBDFA2A-8E25-4B0B-ACF5-F79EB4BED080}">
      <dsp:nvSpPr>
        <dsp:cNvPr id="0" name=""/>
        <dsp:cNvSpPr/>
      </dsp:nvSpPr>
      <dsp:spPr>
        <a:xfrm rot="5400000">
          <a:off x="-123094" y="822739"/>
          <a:ext cx="820627" cy="574439"/>
        </a:xfrm>
        <a:prstGeom prst="chevron">
          <a:avLst/>
        </a:prstGeom>
        <a:solidFill>
          <a:schemeClr val="accent1">
            <a:shade val="50000"/>
            <a:hueOff val="187260"/>
            <a:satOff val="-7682"/>
            <a:lumOff val="17866"/>
            <a:alphaOff val="0"/>
          </a:schemeClr>
        </a:solidFill>
        <a:ln w="25400" cap="flat" cmpd="sng" algn="ctr">
          <a:solidFill>
            <a:schemeClr val="accent1">
              <a:shade val="50000"/>
              <a:hueOff val="187260"/>
              <a:satOff val="-7682"/>
              <a:lumOff val="178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Droit au but</a:t>
          </a:r>
        </a:p>
      </dsp:txBody>
      <dsp:txXfrm rot="-5400000">
        <a:off x="1" y="986865"/>
        <a:ext cx="574439" cy="246188"/>
      </dsp:txXfrm>
    </dsp:sp>
    <dsp:sp modelId="{027EFE0D-7C58-4C40-BCA2-45CFB63B7E7F}">
      <dsp:nvSpPr>
        <dsp:cNvPr id="0" name=""/>
        <dsp:cNvSpPr/>
      </dsp:nvSpPr>
      <dsp:spPr>
        <a:xfrm rot="5400000">
          <a:off x="3590876" y="-2316791"/>
          <a:ext cx="533408" cy="6566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87260"/>
              <a:satOff val="-7682"/>
              <a:lumOff val="178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Rappeler l’objectif de cet entretien en étant clair, précis et synthétique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Ne pas hésiter à reformuler si nécessaire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Ne pas tourner autour du pot : éviter les formulations trop vagues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S’assurer que le salarié a bien compris</a:t>
          </a:r>
        </a:p>
      </dsp:txBody>
      <dsp:txXfrm rot="-5400000">
        <a:off x="574440" y="725684"/>
        <a:ext cx="6540242" cy="481330"/>
      </dsp:txXfrm>
    </dsp:sp>
    <dsp:sp modelId="{8AFF08C7-5961-47DD-A87C-26E63CBE411F}">
      <dsp:nvSpPr>
        <dsp:cNvPr id="0" name=""/>
        <dsp:cNvSpPr/>
      </dsp:nvSpPr>
      <dsp:spPr>
        <a:xfrm rot="5400000">
          <a:off x="-123094" y="1521871"/>
          <a:ext cx="820627" cy="574439"/>
        </a:xfrm>
        <a:prstGeom prst="chevron">
          <a:avLst/>
        </a:prstGeom>
        <a:solidFill>
          <a:schemeClr val="accent1">
            <a:shade val="50000"/>
            <a:hueOff val="374520"/>
            <a:satOff val="-15365"/>
            <a:lumOff val="35733"/>
            <a:alphaOff val="0"/>
          </a:schemeClr>
        </a:solidFill>
        <a:ln w="25400" cap="flat" cmpd="sng" algn="ctr">
          <a:solidFill>
            <a:schemeClr val="accent1">
              <a:shade val="50000"/>
              <a:hueOff val="374520"/>
              <a:satOff val="-15365"/>
              <a:lumOff val="357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Partage</a:t>
          </a:r>
        </a:p>
      </dsp:txBody>
      <dsp:txXfrm rot="-5400000">
        <a:off x="1" y="1685997"/>
        <a:ext cx="574439" cy="246188"/>
      </dsp:txXfrm>
    </dsp:sp>
    <dsp:sp modelId="{82315C1A-CF6F-4DAE-848B-41101B29617C}">
      <dsp:nvSpPr>
        <dsp:cNvPr id="0" name=""/>
        <dsp:cNvSpPr/>
      </dsp:nvSpPr>
      <dsp:spPr>
        <a:xfrm rot="5400000">
          <a:off x="3590876" y="-1617659"/>
          <a:ext cx="533408" cy="6566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74520"/>
              <a:satOff val="-15365"/>
              <a:lumOff val="357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CE et salarié parcourent ensemble la grille d’entretien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Ecouter activement le salarié et répondre aux questions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Laisser le salarié exprimer son avis et ses émotions sans jugement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Recadrer ou suspendre l’entretien si nécessaire </a:t>
          </a:r>
        </a:p>
      </dsp:txBody>
      <dsp:txXfrm rot="-5400000">
        <a:off x="574440" y="1424816"/>
        <a:ext cx="6540242" cy="481330"/>
      </dsp:txXfrm>
    </dsp:sp>
    <dsp:sp modelId="{7AD1CF54-A73D-4566-A869-0678EEB243C7}">
      <dsp:nvSpPr>
        <dsp:cNvPr id="0" name=""/>
        <dsp:cNvSpPr/>
      </dsp:nvSpPr>
      <dsp:spPr>
        <a:xfrm rot="5400000">
          <a:off x="-123094" y="2245474"/>
          <a:ext cx="820627" cy="574439"/>
        </a:xfrm>
        <a:prstGeom prst="chevron">
          <a:avLst/>
        </a:prstGeom>
        <a:solidFill>
          <a:schemeClr val="accent1">
            <a:shade val="50000"/>
            <a:hueOff val="374520"/>
            <a:satOff val="-15365"/>
            <a:lumOff val="35733"/>
            <a:alphaOff val="0"/>
          </a:schemeClr>
        </a:solidFill>
        <a:ln w="25400" cap="flat" cmpd="sng" algn="ctr">
          <a:solidFill>
            <a:schemeClr val="accent1">
              <a:shade val="50000"/>
              <a:hueOff val="374520"/>
              <a:satOff val="-15365"/>
              <a:lumOff val="357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Décision</a:t>
          </a:r>
        </a:p>
      </dsp:txBody>
      <dsp:txXfrm rot="-5400000">
        <a:off x="1" y="2409600"/>
        <a:ext cx="574439" cy="246188"/>
      </dsp:txXfrm>
    </dsp:sp>
    <dsp:sp modelId="{927D393F-8347-4DDA-8E44-6589A211B793}">
      <dsp:nvSpPr>
        <dsp:cNvPr id="0" name=""/>
        <dsp:cNvSpPr/>
      </dsp:nvSpPr>
      <dsp:spPr>
        <a:xfrm rot="5400000">
          <a:off x="3590876" y="-918527"/>
          <a:ext cx="533408" cy="6566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74520"/>
              <a:satOff val="-15365"/>
              <a:lumOff val="357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Valider ensemble les actions mises en place : remplissage de la grille et signature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Ne pas hésiter à demander au salarié de verbaliser avec ses propres mots les prochaines actions pour s’assurer que l’employeur et le salarié vont dans la même direction </a:t>
          </a:r>
        </a:p>
      </dsp:txBody>
      <dsp:txXfrm rot="-5400000">
        <a:off x="574440" y="2123948"/>
        <a:ext cx="6540242" cy="481330"/>
      </dsp:txXfrm>
    </dsp:sp>
    <dsp:sp modelId="{771D2225-3491-44B1-81A9-00DA8BDD6A2A}">
      <dsp:nvSpPr>
        <dsp:cNvPr id="0" name=""/>
        <dsp:cNvSpPr/>
      </dsp:nvSpPr>
      <dsp:spPr>
        <a:xfrm rot="5400000">
          <a:off x="-123094" y="2880662"/>
          <a:ext cx="820627" cy="574439"/>
        </a:xfrm>
        <a:prstGeom prst="chevron">
          <a:avLst/>
        </a:prstGeom>
        <a:solidFill>
          <a:schemeClr val="accent1">
            <a:shade val="50000"/>
            <a:hueOff val="187260"/>
            <a:satOff val="-7682"/>
            <a:lumOff val="17866"/>
            <a:alphaOff val="0"/>
          </a:schemeClr>
        </a:solidFill>
        <a:ln w="25400" cap="flat" cmpd="sng" algn="ctr">
          <a:solidFill>
            <a:schemeClr val="accent1">
              <a:shade val="50000"/>
              <a:hueOff val="187260"/>
              <a:satOff val="-7682"/>
              <a:lumOff val="178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Concrétisation</a:t>
          </a:r>
        </a:p>
      </dsp:txBody>
      <dsp:txXfrm rot="-5400000">
        <a:off x="1" y="3044788"/>
        <a:ext cx="574439" cy="246188"/>
      </dsp:txXfrm>
    </dsp:sp>
    <dsp:sp modelId="{C331F0B4-BB67-47EE-8089-9787C3E74C8B}">
      <dsp:nvSpPr>
        <dsp:cNvPr id="0" name=""/>
        <dsp:cNvSpPr/>
      </dsp:nvSpPr>
      <dsp:spPr>
        <a:xfrm rot="5400000">
          <a:off x="3590876" y="-199627"/>
          <a:ext cx="533408" cy="65662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87260"/>
              <a:satOff val="-7682"/>
              <a:lumOff val="178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700" kern="1200" dirty="0"/>
            <a:t>Formaliser les décisions prises lors de l’entretien en associant le salarié : signature d’un avenant au contrat de travail, modification de la fiche de classification etc. </a:t>
          </a:r>
        </a:p>
      </dsp:txBody>
      <dsp:txXfrm rot="-5400000">
        <a:off x="574440" y="2842848"/>
        <a:ext cx="6540242" cy="481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4C786-02B8-408A-8684-221C540798A5}">
      <dsp:nvSpPr>
        <dsp:cNvPr id="0" name=""/>
        <dsp:cNvSpPr/>
      </dsp:nvSpPr>
      <dsp:spPr>
        <a:xfrm>
          <a:off x="0" y="951363"/>
          <a:ext cx="1745578" cy="10473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L’évolution professionnelle du salarié, notamment en termes de qualification et d’emploi</a:t>
          </a:r>
        </a:p>
      </dsp:txBody>
      <dsp:txXfrm>
        <a:off x="0" y="951363"/>
        <a:ext cx="1745578" cy="1047347"/>
      </dsp:txXfrm>
    </dsp:sp>
    <dsp:sp modelId="{51A2F9C2-01E0-43D8-AD11-B999554E5331}">
      <dsp:nvSpPr>
        <dsp:cNvPr id="0" name=""/>
        <dsp:cNvSpPr/>
      </dsp:nvSpPr>
      <dsp:spPr>
        <a:xfrm>
          <a:off x="1908313" y="960925"/>
          <a:ext cx="1745578" cy="1047347"/>
        </a:xfrm>
        <a:prstGeom prst="rect">
          <a:avLst/>
        </a:prstGeom>
        <a:solidFill>
          <a:schemeClr val="accent4">
            <a:hueOff val="1169395"/>
            <a:satOff val="2842"/>
            <a:lumOff val="46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Les questions relatives au suivi des actions de formation, de certification et de progression salariale ou professionnelle du salarié</a:t>
          </a:r>
        </a:p>
      </dsp:txBody>
      <dsp:txXfrm>
        <a:off x="1908313" y="960925"/>
        <a:ext cx="1745578" cy="1047347"/>
      </dsp:txXfrm>
    </dsp:sp>
    <dsp:sp modelId="{07F0F856-EC5D-43D2-99F7-6D7A32FB16C3}">
      <dsp:nvSpPr>
        <dsp:cNvPr id="0" name=""/>
        <dsp:cNvSpPr/>
      </dsp:nvSpPr>
      <dsp:spPr>
        <a:xfrm>
          <a:off x="447" y="2142989"/>
          <a:ext cx="1745578" cy="1047347"/>
        </a:xfrm>
        <a:prstGeom prst="rect">
          <a:avLst/>
        </a:prstGeom>
        <a:solidFill>
          <a:schemeClr val="accent4">
            <a:hueOff val="2338790"/>
            <a:satOff val="5683"/>
            <a:lumOff val="92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L’évaluation de son employabilité</a:t>
          </a:r>
        </a:p>
      </dsp:txBody>
      <dsp:txXfrm>
        <a:off x="447" y="2142989"/>
        <a:ext cx="1745578" cy="1047347"/>
      </dsp:txXfrm>
    </dsp:sp>
    <dsp:sp modelId="{93C601E8-CB9D-4359-B764-79C50E651499}">
      <dsp:nvSpPr>
        <dsp:cNvPr id="0" name=""/>
        <dsp:cNvSpPr/>
      </dsp:nvSpPr>
      <dsp:spPr>
        <a:xfrm>
          <a:off x="1920584" y="2142989"/>
          <a:ext cx="1745578" cy="1047347"/>
        </a:xfrm>
        <a:prstGeom prst="rect">
          <a:avLst/>
        </a:prstGeom>
        <a:solidFill>
          <a:schemeClr val="accent4">
            <a:hueOff val="3508185"/>
            <a:satOff val="8525"/>
            <a:lumOff val="1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La réflexion sur l’avenir du salarié, le poste occupé et son projet professionnel</a:t>
          </a:r>
        </a:p>
      </dsp:txBody>
      <dsp:txXfrm>
        <a:off x="1920584" y="2142989"/>
        <a:ext cx="1745578" cy="10473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Qu’est-ce que le CPF ?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44105-044E-41C9-B4FF-F430CBB741F6}">
      <dsp:nvSpPr>
        <dsp:cNvPr id="0" name=""/>
        <dsp:cNvSpPr/>
      </dsp:nvSpPr>
      <dsp:spPr>
        <a:xfrm>
          <a:off x="0" y="168975"/>
          <a:ext cx="2171139" cy="130268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Droit personnel de financement de formation continue à visée qualifiante, diplômante ou certifiante </a:t>
          </a:r>
        </a:p>
      </dsp:txBody>
      <dsp:txXfrm>
        <a:off x="0" y="168975"/>
        <a:ext cx="2171139" cy="1302683"/>
      </dsp:txXfrm>
    </dsp:sp>
    <dsp:sp modelId="{6B4DB278-09B3-4AAA-8F04-FDA03823204A}">
      <dsp:nvSpPr>
        <dsp:cNvPr id="0" name=""/>
        <dsp:cNvSpPr/>
      </dsp:nvSpPr>
      <dsp:spPr>
        <a:xfrm>
          <a:off x="2388253" y="1660952"/>
          <a:ext cx="2171139" cy="1302683"/>
        </a:xfrm>
        <a:prstGeom prst="rect">
          <a:avLst/>
        </a:prstGeom>
        <a:solidFill>
          <a:schemeClr val="accent1">
            <a:shade val="80000"/>
            <a:hueOff val="80700"/>
            <a:satOff val="-3080"/>
            <a:lumOff val="57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Pour tous les actifs (salariés, demandeurs d’emploi et fonctionnaires) depuis l’âge de 16 ans jusqu’à la retraite</a:t>
          </a:r>
        </a:p>
      </dsp:txBody>
      <dsp:txXfrm>
        <a:off x="2388253" y="1660952"/>
        <a:ext cx="2171139" cy="1302683"/>
      </dsp:txXfrm>
    </dsp:sp>
    <dsp:sp modelId="{EAB11F75-F45C-43C0-A3C1-1E03095CA36E}">
      <dsp:nvSpPr>
        <dsp:cNvPr id="0" name=""/>
        <dsp:cNvSpPr/>
      </dsp:nvSpPr>
      <dsp:spPr>
        <a:xfrm>
          <a:off x="4776507" y="168975"/>
          <a:ext cx="2171139" cy="1302683"/>
        </a:xfrm>
        <a:prstGeom prst="rect">
          <a:avLst/>
        </a:prstGeom>
        <a:solidFill>
          <a:schemeClr val="accent1">
            <a:shade val="80000"/>
            <a:hueOff val="161401"/>
            <a:satOff val="-6159"/>
            <a:lumOff val="114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Alimentation en euros</a:t>
          </a:r>
        </a:p>
      </dsp:txBody>
      <dsp:txXfrm>
        <a:off x="4776507" y="168975"/>
        <a:ext cx="2171139" cy="1302683"/>
      </dsp:txXfrm>
    </dsp:sp>
    <dsp:sp modelId="{10075370-A416-4BAE-8D50-995BC5799652}">
      <dsp:nvSpPr>
        <dsp:cNvPr id="0" name=""/>
        <dsp:cNvSpPr/>
      </dsp:nvSpPr>
      <dsp:spPr>
        <a:xfrm>
          <a:off x="0" y="1688772"/>
          <a:ext cx="2171139" cy="1302683"/>
        </a:xfrm>
        <a:prstGeom prst="rect">
          <a:avLst/>
        </a:prstGeom>
        <a:solidFill>
          <a:schemeClr val="accent1">
            <a:shade val="80000"/>
            <a:hueOff val="242101"/>
            <a:satOff val="-9239"/>
            <a:lumOff val="171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Accessible via l’application « Mon compte formation »  </a:t>
          </a:r>
        </a:p>
      </dsp:txBody>
      <dsp:txXfrm>
        <a:off x="0" y="1688772"/>
        <a:ext cx="2171139" cy="1302683"/>
      </dsp:txXfrm>
    </dsp:sp>
    <dsp:sp modelId="{FC8EB4CF-D400-4FEF-9555-163EB01BB368}">
      <dsp:nvSpPr>
        <dsp:cNvPr id="0" name=""/>
        <dsp:cNvSpPr/>
      </dsp:nvSpPr>
      <dsp:spPr>
        <a:xfrm>
          <a:off x="2388253" y="169231"/>
          <a:ext cx="2171139" cy="1302683"/>
        </a:xfrm>
        <a:prstGeom prst="rect">
          <a:avLst/>
        </a:prstGeom>
        <a:solidFill>
          <a:schemeClr val="accent1">
            <a:shade val="80000"/>
            <a:hueOff val="322801"/>
            <a:satOff val="-12318"/>
            <a:lumOff val="228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Acquisition de droits chaque année pour se former tout au long de la carrière professionnelle</a:t>
          </a:r>
        </a:p>
      </dsp:txBody>
      <dsp:txXfrm>
        <a:off x="2388253" y="169231"/>
        <a:ext cx="2171139" cy="1302683"/>
      </dsp:txXfrm>
    </dsp:sp>
    <dsp:sp modelId="{D14E7C57-5443-4F60-965E-42D2D8879CFE}">
      <dsp:nvSpPr>
        <dsp:cNvPr id="0" name=""/>
        <dsp:cNvSpPr/>
      </dsp:nvSpPr>
      <dsp:spPr>
        <a:xfrm>
          <a:off x="4776507" y="1688772"/>
          <a:ext cx="2171139" cy="1302683"/>
        </a:xfrm>
        <a:prstGeom prst="rect">
          <a:avLst/>
        </a:prstGeom>
        <a:solidFill>
          <a:schemeClr val="accent1">
            <a:shade val="80000"/>
            <a:hueOff val="403501"/>
            <a:satOff val="-15398"/>
            <a:lumOff val="285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Droits portables, non transférables et non périssables</a:t>
          </a:r>
        </a:p>
      </dsp:txBody>
      <dsp:txXfrm>
        <a:off x="4776507" y="1688772"/>
        <a:ext cx="2171139" cy="1302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Quelles sont les actions éligibles ?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98C6-9C24-4CDE-925B-246BFA7ACD33}">
      <dsp:nvSpPr>
        <dsp:cNvPr id="0" name=""/>
        <dsp:cNvSpPr/>
      </dsp:nvSpPr>
      <dsp:spPr>
        <a:xfrm>
          <a:off x="0" y="602384"/>
          <a:ext cx="2199409" cy="13196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Certification professionnelle enregistrée au RNCP et attestation de validation de bloc de compétences faisant partie d’une certification enregistrée au RNCP</a:t>
          </a:r>
        </a:p>
      </dsp:txBody>
      <dsp:txXfrm>
        <a:off x="0" y="602384"/>
        <a:ext cx="2199409" cy="1319645"/>
      </dsp:txXfrm>
    </dsp:sp>
    <dsp:sp modelId="{3CD0E3DF-3163-422E-A651-16618FE6374C}">
      <dsp:nvSpPr>
        <dsp:cNvPr id="0" name=""/>
        <dsp:cNvSpPr/>
      </dsp:nvSpPr>
      <dsp:spPr>
        <a:xfrm>
          <a:off x="2419349" y="602384"/>
          <a:ext cx="2199409" cy="1319645"/>
        </a:xfrm>
        <a:prstGeom prst="rect">
          <a:avLst/>
        </a:prstGeom>
        <a:solidFill>
          <a:schemeClr val="accent1">
            <a:shade val="50000"/>
            <a:hueOff val="156050"/>
            <a:satOff val="-6402"/>
            <a:lumOff val="14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Certification ou habilitation enregistrée dans le RS </a:t>
          </a:r>
        </a:p>
      </dsp:txBody>
      <dsp:txXfrm>
        <a:off x="2419349" y="602384"/>
        <a:ext cx="2199409" cy="1319645"/>
      </dsp:txXfrm>
    </dsp:sp>
    <dsp:sp modelId="{1F332F1C-2BC4-47FA-92BA-A7D95D62EBB0}">
      <dsp:nvSpPr>
        <dsp:cNvPr id="0" name=""/>
        <dsp:cNvSpPr/>
      </dsp:nvSpPr>
      <dsp:spPr>
        <a:xfrm>
          <a:off x="4838699" y="602384"/>
          <a:ext cx="2199409" cy="1319645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Actions permettant de faire valider les acquis de l’expérience (VAE)</a:t>
          </a:r>
        </a:p>
      </dsp:txBody>
      <dsp:txXfrm>
        <a:off x="4838699" y="602384"/>
        <a:ext cx="2199409" cy="1319645"/>
      </dsp:txXfrm>
    </dsp:sp>
    <dsp:sp modelId="{37B455F0-0DE1-4793-B718-A2F2FBFD2674}">
      <dsp:nvSpPr>
        <dsp:cNvPr id="0" name=""/>
        <dsp:cNvSpPr/>
      </dsp:nvSpPr>
      <dsp:spPr>
        <a:xfrm>
          <a:off x="0" y="2141970"/>
          <a:ext cx="2199409" cy="1319645"/>
        </a:xfrm>
        <a:prstGeom prst="rect">
          <a:avLst/>
        </a:prstGeom>
        <a:solidFill>
          <a:schemeClr val="accent1">
            <a:shade val="50000"/>
            <a:hueOff val="468150"/>
            <a:satOff val="-19206"/>
            <a:lumOff val="44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Bilan de compétence</a:t>
          </a:r>
        </a:p>
      </dsp:txBody>
      <dsp:txXfrm>
        <a:off x="0" y="2141970"/>
        <a:ext cx="2199409" cy="1319645"/>
      </dsp:txXfrm>
    </dsp:sp>
    <dsp:sp modelId="{86573661-8A53-4839-A031-A4B7ADB906F3}">
      <dsp:nvSpPr>
        <dsp:cNvPr id="0" name=""/>
        <dsp:cNvSpPr/>
      </dsp:nvSpPr>
      <dsp:spPr>
        <a:xfrm>
          <a:off x="2419349" y="2141970"/>
          <a:ext cx="2199409" cy="1319645"/>
        </a:xfrm>
        <a:prstGeom prst="rect">
          <a:avLst/>
        </a:prstGeom>
        <a:solidFill>
          <a:schemeClr val="accent1">
            <a:shade val="50000"/>
            <a:hueOff val="312100"/>
            <a:satOff val="-12804"/>
            <a:lumOff val="297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Actions de formation dispensées aux créateurs ou repreneurs d’entreprises mentionnées ayant pour objet de réaliser leur projet de création ou de reprise d’entreprise et pérenniser l’activité de celle-ci</a:t>
          </a:r>
        </a:p>
      </dsp:txBody>
      <dsp:txXfrm>
        <a:off x="2419349" y="2141970"/>
        <a:ext cx="2199409" cy="1319645"/>
      </dsp:txXfrm>
    </dsp:sp>
    <dsp:sp modelId="{24B56037-BF37-4AFA-9272-4BD95F3D20C1}">
      <dsp:nvSpPr>
        <dsp:cNvPr id="0" name=""/>
        <dsp:cNvSpPr/>
      </dsp:nvSpPr>
      <dsp:spPr>
        <a:xfrm>
          <a:off x="4838699" y="2141970"/>
          <a:ext cx="2199409" cy="1319645"/>
        </a:xfrm>
        <a:prstGeom prst="rect">
          <a:avLst/>
        </a:prstGeom>
        <a:solidFill>
          <a:schemeClr val="accent1">
            <a:shade val="50000"/>
            <a:hueOff val="156050"/>
            <a:satOff val="-6402"/>
            <a:lumOff val="14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Préparation de l’épreuve du Code de la route, du permis B et  des véhicules du groupe lourd</a:t>
          </a:r>
        </a:p>
      </dsp:txBody>
      <dsp:txXfrm>
        <a:off x="4838699" y="2141970"/>
        <a:ext cx="2199409" cy="13196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F8C-63B4-44B3-BFEB-A946AECBAD98}">
      <dsp:nvSpPr>
        <dsp:cNvPr id="0" name=""/>
        <dsp:cNvSpPr/>
      </dsp:nvSpPr>
      <dsp:spPr>
        <a:xfrm>
          <a:off x="0" y="568819"/>
          <a:ext cx="7038109" cy="74514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L’alimentation du CPF</a:t>
          </a:r>
        </a:p>
      </dsp:txBody>
      <dsp:txXfrm>
        <a:off x="36375" y="605194"/>
        <a:ext cx="6965359" cy="672393"/>
      </dsp:txXfrm>
    </dsp:sp>
    <dsp:sp modelId="{ADAAB973-340F-44B8-82C6-002079B7BD8A}">
      <dsp:nvSpPr>
        <dsp:cNvPr id="0" name=""/>
        <dsp:cNvSpPr/>
      </dsp:nvSpPr>
      <dsp:spPr>
        <a:xfrm>
          <a:off x="0" y="1866371"/>
          <a:ext cx="703810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6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endParaRPr lang="fr-FR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fr-FR" sz="1300" b="0" kern="1200" dirty="0"/>
        </a:p>
      </dsp:txBody>
      <dsp:txXfrm>
        <a:off x="0" y="1866371"/>
        <a:ext cx="7038109" cy="107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7B44E-8595-4111-AAEE-D6B0F55D49E2}">
      <dsp:nvSpPr>
        <dsp:cNvPr id="0" name=""/>
        <dsp:cNvSpPr/>
      </dsp:nvSpPr>
      <dsp:spPr>
        <a:xfrm>
          <a:off x="2251" y="1673467"/>
          <a:ext cx="2195434" cy="852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Salariés à temps complet/ Salarié à 50% et plus</a:t>
          </a:r>
        </a:p>
      </dsp:txBody>
      <dsp:txXfrm>
        <a:off x="2251" y="1673467"/>
        <a:ext cx="2195434" cy="852198"/>
      </dsp:txXfrm>
    </dsp:sp>
    <dsp:sp modelId="{928D0D86-C8D0-40DB-9753-5D59CF0955BC}">
      <dsp:nvSpPr>
        <dsp:cNvPr id="0" name=""/>
        <dsp:cNvSpPr/>
      </dsp:nvSpPr>
      <dsp:spPr>
        <a:xfrm>
          <a:off x="2251" y="2525665"/>
          <a:ext cx="2195434" cy="749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500€ par année de travail</a:t>
          </a:r>
          <a:r>
            <a:rPr lang="fr-FR" sz="1400" kern="1200" dirty="0"/>
            <a:t> avec un </a:t>
          </a: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plafond de 5000€</a:t>
          </a:r>
        </a:p>
      </dsp:txBody>
      <dsp:txXfrm>
        <a:off x="2251" y="2525665"/>
        <a:ext cx="2195434" cy="749384"/>
      </dsp:txXfrm>
    </dsp:sp>
    <dsp:sp modelId="{B60B733C-D45D-40D2-9487-24A7E111C96E}">
      <dsp:nvSpPr>
        <dsp:cNvPr id="0" name=""/>
        <dsp:cNvSpPr/>
      </dsp:nvSpPr>
      <dsp:spPr>
        <a:xfrm>
          <a:off x="2505046" y="1673467"/>
          <a:ext cx="2195434" cy="852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Salarié à moins de 50%  </a:t>
          </a:r>
        </a:p>
      </dsp:txBody>
      <dsp:txXfrm>
        <a:off x="2505046" y="1673467"/>
        <a:ext cx="2195434" cy="852198"/>
      </dsp:txXfrm>
    </dsp:sp>
    <dsp:sp modelId="{240F85F1-BB08-4BCA-8891-28AB24E1D7AD}">
      <dsp:nvSpPr>
        <dsp:cNvPr id="0" name=""/>
        <dsp:cNvSpPr/>
      </dsp:nvSpPr>
      <dsp:spPr>
        <a:xfrm>
          <a:off x="2505046" y="2525665"/>
          <a:ext cx="2195434" cy="749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Calcul </a:t>
          </a: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proportionnel </a:t>
          </a:r>
          <a:r>
            <a:rPr lang="fr-FR" sz="1400" kern="1200" dirty="0"/>
            <a:t>au temps de travail effectué</a:t>
          </a:r>
        </a:p>
      </dsp:txBody>
      <dsp:txXfrm>
        <a:off x="2505046" y="2525665"/>
        <a:ext cx="2195434" cy="749384"/>
      </dsp:txXfrm>
    </dsp:sp>
    <dsp:sp modelId="{03EB00CF-A875-458B-B674-C10D275180E0}">
      <dsp:nvSpPr>
        <dsp:cNvPr id="0" name=""/>
        <dsp:cNvSpPr/>
      </dsp:nvSpPr>
      <dsp:spPr>
        <a:xfrm>
          <a:off x="4997237" y="1642191"/>
          <a:ext cx="2195434" cy="852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Salariés non-qualifiés (infra CAP ou BEP, inférieur au niveau 3 du RNCP)</a:t>
          </a:r>
        </a:p>
      </dsp:txBody>
      <dsp:txXfrm>
        <a:off x="4997237" y="1642191"/>
        <a:ext cx="2195434" cy="852198"/>
      </dsp:txXfrm>
    </dsp:sp>
    <dsp:sp modelId="{AE093972-1173-46BA-85FF-A3D39EA73C3E}">
      <dsp:nvSpPr>
        <dsp:cNvPr id="0" name=""/>
        <dsp:cNvSpPr/>
      </dsp:nvSpPr>
      <dsp:spPr>
        <a:xfrm>
          <a:off x="5007841" y="2525665"/>
          <a:ext cx="2195434" cy="749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800€ par année de travail </a:t>
          </a:r>
          <a:r>
            <a:rPr lang="fr-FR" sz="1400" kern="1200" dirty="0"/>
            <a:t>avec un </a:t>
          </a: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plafond de 8000€</a:t>
          </a:r>
        </a:p>
      </dsp:txBody>
      <dsp:txXfrm>
        <a:off x="5007841" y="2525665"/>
        <a:ext cx="2195434" cy="749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Dossier mis à jour le 5 septembre 2019</a:t>
            </a:r>
          </a:p>
        </p:txBody>
      </p:sp>
    </p:spTree>
    <p:extLst>
      <p:ext uri="{BB962C8B-B14F-4D97-AF65-F5344CB8AC3E}">
        <p14:creationId xmlns:p14="http://schemas.microsoft.com/office/powerpoint/2010/main" val="2131900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45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603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099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345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1049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940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202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148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181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165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476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6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44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244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297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21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954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255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374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2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9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14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23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42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579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490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15;p3"/>
          <p:cNvSpPr/>
          <p:nvPr/>
        </p:nvSpPr>
        <p:spPr>
          <a:xfrm>
            <a:off x="2241226" y="1770001"/>
            <a:ext cx="6509100" cy="16035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935402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35402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2" name="Google Shape;52;p8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" name="Google Shape;53;p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560174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6" lvl="0" indent="-342905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11" lvl="1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17" lvl="2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23" lvl="3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29" lvl="4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34" lvl="5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40" lvl="6" indent="-34290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46" lvl="7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51" lvl="8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399652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6" lvl="0" indent="-342905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11" lvl="1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17" lvl="2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23" lvl="3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29" lvl="4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34" lvl="5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40" lvl="6" indent="-34290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46" lvl="7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51" lvl="8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643287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6" lvl="0" indent="-342905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11" lvl="1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17" lvl="2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23" lvl="3" indent="-342905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29" lvl="4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34" lvl="5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40" lvl="6" indent="-34290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46" lvl="7" indent="-34290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51" lvl="8" indent="-34290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C4005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9" name="Google Shape;59;p8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9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C4005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9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6" name="Google Shape;66;p9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C4005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Google Shape;63;p9">
            <a:extLst>
              <a:ext uri="{FF2B5EF4-FFF2-40B4-BE49-F238E27FC236}">
                <a16:creationId xmlns:a16="http://schemas.microsoft.com/office/drawing/2014/main" id="{CA3BDF16-680A-2147-8C33-F1BB20F282A0}"/>
              </a:ext>
            </a:extLst>
          </p:cNvPr>
          <p:cNvSpPr/>
          <p:nvPr userDrawn="1"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6A88B2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" name="Google Shape;64;p9">
            <a:extLst>
              <a:ext uri="{FF2B5EF4-FFF2-40B4-BE49-F238E27FC236}">
                <a16:creationId xmlns:a16="http://schemas.microsoft.com/office/drawing/2014/main" id="{207C3E2B-6103-2746-B2BF-861CD21E9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66;p9">
            <a:extLst>
              <a:ext uri="{FF2B5EF4-FFF2-40B4-BE49-F238E27FC236}">
                <a16:creationId xmlns:a16="http://schemas.microsoft.com/office/drawing/2014/main" id="{8D1686CF-1B57-954F-8B19-0BE6565AB139}"/>
              </a:ext>
            </a:extLst>
          </p:cNvPr>
          <p:cNvSpPr/>
          <p:nvPr userDrawn="1"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19981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7">
            <a:lum/>
          </a:blip>
          <a:srcRect/>
          <a:stretch>
            <a:fillRect l="-19000" t="-9000" r="18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0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6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1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hyperlink" Target="https://mon-cep.org/" TargetMode="Externa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s.isidoor.org/wp-content/uploads/Entretien-professionnel.pdf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infos.isidoor.org/wp-content/uploads/Guide-Pratique-Entretien-professionnel-05-05-2020-DEF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s.isidoor.org/kb/organiser-les-entretiens-professionnels/" TargetMode="External"/><Relationship Id="rId5" Type="http://schemas.openxmlformats.org/officeDocument/2006/relationships/hyperlink" Target="https://infos.isidoor.org/kb/quelles-sont-les-obligations-en-matiere-dentretien-professionnel/" TargetMode="External"/><Relationship Id="rId4" Type="http://schemas.openxmlformats.org/officeDocument/2006/relationships/image" Target="../media/image28.svg"/><Relationship Id="rId9" Type="http://schemas.openxmlformats.org/officeDocument/2006/relationships/hyperlink" Target="https://infos.isidoor.org/wp-content/uploads/Entretien-professionnel-etat-des-lieux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3475F3-90F1-F244-B06B-BE51E1A41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411">
              <a:defRPr/>
            </a:pPr>
            <a:fld id="{00000000-1234-1234-1234-123412341234}" type="slidenum">
              <a:rPr lang="fr-FR"/>
              <a:pPr defTabSz="914411">
                <a:defRPr/>
              </a:pPr>
              <a:t>1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C3D038-AE84-5F45-94BB-ECF9EB86AD1C}"/>
              </a:ext>
            </a:extLst>
          </p:cNvPr>
          <p:cNvSpPr/>
          <p:nvPr/>
        </p:nvSpPr>
        <p:spPr>
          <a:xfrm>
            <a:off x="17633" y="43615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Image 13" descr="Deux hommes d'affaires qui communiquent">
            <a:extLst>
              <a:ext uri="{FF2B5EF4-FFF2-40B4-BE49-F238E27FC236}">
                <a16:creationId xmlns:a16="http://schemas.microsoft.com/office/drawing/2014/main" id="{CE93B277-6F33-8049-89EA-5B64DAFE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40786" y="1056909"/>
            <a:ext cx="5523296" cy="343294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5FE25D6-8DBE-A945-85EE-3C1DEBA4686E}"/>
              </a:ext>
            </a:extLst>
          </p:cNvPr>
          <p:cNvSpPr/>
          <p:nvPr/>
        </p:nvSpPr>
        <p:spPr>
          <a:xfrm>
            <a:off x="1879918" y="4046479"/>
            <a:ext cx="1056705" cy="1056705"/>
          </a:xfrm>
          <a:prstGeom prst="ellipse">
            <a:avLst/>
          </a:prstGeom>
          <a:solidFill>
            <a:srgbClr val="C40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D0F6A6-8CDC-0947-9D7A-8A9F090072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454" y="4188644"/>
            <a:ext cx="841838" cy="75437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27CBE4F-D82D-7D4C-9AE5-629F0E4DA47C}"/>
              </a:ext>
            </a:extLst>
          </p:cNvPr>
          <p:cNvSpPr/>
          <p:nvPr/>
        </p:nvSpPr>
        <p:spPr>
          <a:xfrm>
            <a:off x="4699139" y="1281139"/>
            <a:ext cx="3261520" cy="3075087"/>
          </a:xfrm>
          <a:prstGeom prst="ellipse">
            <a:avLst/>
          </a:prstGeom>
          <a:solidFill>
            <a:srgbClr val="C400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r>
              <a:rPr lang="fr-FR" sz="3000" b="1" dirty="0">
                <a:solidFill>
                  <a:srgbClr val="FFFFFF"/>
                </a:solidFill>
                <a:latin typeface="Fira Sans" panose="020B0503050000020004" pitchFamily="34" charset="0"/>
              </a:rPr>
              <a:t>LES ENTRETIENS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8DD859-3C04-4E45-B498-E048E21C3920}"/>
              </a:ext>
            </a:extLst>
          </p:cNvPr>
          <p:cNvSpPr txBox="1"/>
          <p:nvPr/>
        </p:nvSpPr>
        <p:spPr>
          <a:xfrm>
            <a:off x="1879918" y="483196"/>
            <a:ext cx="4693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11">
              <a:defRPr/>
            </a:pPr>
            <a:r>
              <a:rPr lang="fr-FR" sz="2000" dirty="0">
                <a:solidFill>
                  <a:srgbClr val="6A88B2"/>
                </a:solidFill>
                <a:latin typeface="Fira Sans Medium" panose="020B0503050000020004" pitchFamily="34" charset="0"/>
              </a:rPr>
              <a:t>Journée des permanents – 1</a:t>
            </a:r>
            <a:r>
              <a:rPr lang="fr-FR" sz="2000" baseline="30000" dirty="0">
                <a:solidFill>
                  <a:srgbClr val="6A88B2"/>
                </a:solidFill>
                <a:latin typeface="Fira Sans Medium" panose="020B0503050000020004" pitchFamily="34" charset="0"/>
              </a:rPr>
              <a:t>er</a:t>
            </a:r>
            <a:r>
              <a:rPr lang="fr-FR" sz="2000" dirty="0">
                <a:solidFill>
                  <a:srgbClr val="6A88B2"/>
                </a:solidFill>
                <a:latin typeface="Fira Sans Medium" panose="020B0503050000020004" pitchFamily="34" charset="0"/>
              </a:rPr>
              <a:t> juin 2023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804921-C2B5-1D40-A5D9-53EF489F82CE}"/>
              </a:ext>
            </a:extLst>
          </p:cNvPr>
          <p:cNvSpPr/>
          <p:nvPr/>
        </p:nvSpPr>
        <p:spPr>
          <a:xfrm>
            <a:off x="1405283" y="883306"/>
            <a:ext cx="611701" cy="611701"/>
          </a:xfrm>
          <a:prstGeom prst="ellipse">
            <a:avLst/>
          </a:prstGeom>
          <a:solidFill>
            <a:srgbClr val="C400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1976144-5CBF-954F-980B-3B7E92BD14CC}"/>
              </a:ext>
            </a:extLst>
          </p:cNvPr>
          <p:cNvCxnSpPr/>
          <p:nvPr/>
        </p:nvCxnSpPr>
        <p:spPr>
          <a:xfrm>
            <a:off x="1334818" y="2543499"/>
            <a:ext cx="0" cy="4414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DD055C-6145-F246-927A-22B7722692A2}"/>
              </a:ext>
            </a:extLst>
          </p:cNvPr>
          <p:cNvCxnSpPr/>
          <p:nvPr/>
        </p:nvCxnSpPr>
        <p:spPr>
          <a:xfrm>
            <a:off x="7824959" y="2543499"/>
            <a:ext cx="0" cy="4414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C49A994-0D5F-B34A-87C2-CB37A9F97071}"/>
              </a:ext>
            </a:extLst>
          </p:cNvPr>
          <p:cNvSpPr/>
          <p:nvPr/>
        </p:nvSpPr>
        <p:spPr>
          <a:xfrm>
            <a:off x="-1" y="0"/>
            <a:ext cx="178433" cy="2916000"/>
          </a:xfrm>
          <a:prstGeom prst="rect">
            <a:avLst/>
          </a:prstGeom>
          <a:solidFill>
            <a:srgbClr val="C8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EA92AB-62E8-D147-A283-B9562D451AE9}"/>
              </a:ext>
            </a:extLst>
          </p:cNvPr>
          <p:cNvSpPr/>
          <p:nvPr/>
        </p:nvSpPr>
        <p:spPr>
          <a:xfrm rot="5400000">
            <a:off x="1379110" y="-1366771"/>
            <a:ext cx="182457" cy="2916000"/>
          </a:xfrm>
          <a:prstGeom prst="rect">
            <a:avLst/>
          </a:prstGeom>
          <a:solidFill>
            <a:srgbClr val="C8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19CEF2-79DA-D141-B3A2-B37E6A3EAFCA}"/>
              </a:ext>
            </a:extLst>
          </p:cNvPr>
          <p:cNvSpPr/>
          <p:nvPr/>
        </p:nvSpPr>
        <p:spPr>
          <a:xfrm rot="5400000">
            <a:off x="7596877" y="3605158"/>
            <a:ext cx="182457" cy="2916000"/>
          </a:xfrm>
          <a:prstGeom prst="rect">
            <a:avLst/>
          </a:prstGeom>
          <a:solidFill>
            <a:srgbClr val="C8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4FF25-40CF-E249-9DFA-69A229A6AD07}"/>
              </a:ext>
            </a:extLst>
          </p:cNvPr>
          <p:cNvSpPr/>
          <p:nvPr/>
        </p:nvSpPr>
        <p:spPr>
          <a:xfrm>
            <a:off x="8969778" y="2210950"/>
            <a:ext cx="178433" cy="2916000"/>
          </a:xfrm>
          <a:prstGeom prst="rect">
            <a:avLst/>
          </a:prstGeom>
          <a:solidFill>
            <a:srgbClr val="C8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04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325267"/>
              </p:ext>
            </p:extLst>
          </p:nvPr>
        </p:nvGraphicFramePr>
        <p:xfrm>
          <a:off x="1524000" y="-327382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538BE19E-58B6-4214-33BE-625FE45FA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68675"/>
              </p:ext>
            </p:extLst>
          </p:nvPr>
        </p:nvGraphicFramePr>
        <p:xfrm>
          <a:off x="1677216" y="0"/>
          <a:ext cx="7205527" cy="494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Graphique 5" descr="Mégaphone1 avec un remplissage uni">
            <a:extLst>
              <a:ext uri="{FF2B5EF4-FFF2-40B4-BE49-F238E27FC236}">
                <a16:creationId xmlns:a16="http://schemas.microsoft.com/office/drawing/2014/main" id="{D4594F39-8504-0FF2-13CF-16183EFA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77035" y="3606800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11FC7D-8190-2AF8-0073-0756255A9080}"/>
              </a:ext>
            </a:extLst>
          </p:cNvPr>
          <p:cNvSpPr txBox="1"/>
          <p:nvPr/>
        </p:nvSpPr>
        <p:spPr>
          <a:xfrm>
            <a:off x="3344651" y="3910111"/>
            <a:ext cx="4338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CPF peut être complété par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des abondements</a:t>
            </a:r>
          </a:p>
        </p:txBody>
      </p:sp>
    </p:spTree>
    <p:extLst>
      <p:ext uri="{BB962C8B-B14F-4D97-AF65-F5344CB8AC3E}">
        <p14:creationId xmlns:p14="http://schemas.microsoft.com/office/powerpoint/2010/main" val="180548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44371"/>
              </p:ext>
            </p:extLst>
          </p:nvPr>
        </p:nvGraphicFramePr>
        <p:xfrm>
          <a:off x="1524000" y="-327382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que 7" descr="Point d’interrogation contour">
            <a:extLst>
              <a:ext uri="{FF2B5EF4-FFF2-40B4-BE49-F238E27FC236}">
                <a16:creationId xmlns:a16="http://schemas.microsoft.com/office/drawing/2014/main" id="{10975930-0188-15F7-CA3B-648CB357C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6960" y="1514608"/>
            <a:ext cx="653100" cy="653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07A5FF-D47B-2698-18C2-8994783590CF}"/>
              </a:ext>
            </a:extLst>
          </p:cNvPr>
          <p:cNvSpPr txBox="1"/>
          <p:nvPr/>
        </p:nvSpPr>
        <p:spPr>
          <a:xfrm>
            <a:off x="2390929" y="1256383"/>
            <a:ext cx="6618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Processus qui permet de valoriser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un parcours professionnel acquis par l’expérience</a:t>
            </a:r>
            <a:r>
              <a:rPr lang="fr-FR" dirty="0"/>
              <a:t> (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d’au moins 1 an </a:t>
            </a:r>
            <a:r>
              <a:rPr lang="fr-FR" dirty="0"/>
              <a:t>en lien avec la certification visée) et d’obtenir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un diplôme </a:t>
            </a:r>
          </a:p>
          <a:p>
            <a:pPr marL="285750" indent="-285750">
              <a:buFontTx/>
              <a:buChar char="-"/>
            </a:pPr>
            <a:r>
              <a:rPr lang="fr-FR" dirty="0"/>
              <a:t>un titre professionnel</a:t>
            </a:r>
          </a:p>
          <a:p>
            <a:pPr marL="285750" indent="-285750">
              <a:buFontTx/>
              <a:buChar char="-"/>
            </a:pPr>
            <a:r>
              <a:rPr lang="fr-FR" dirty="0"/>
              <a:t>un certificat de qualification professionnelle inscrits au RNCP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DDC4981-2DDB-9C1B-BB60-0DB714EA165D}"/>
              </a:ext>
            </a:extLst>
          </p:cNvPr>
          <p:cNvSpPr txBox="1"/>
          <p:nvPr/>
        </p:nvSpPr>
        <p:spPr>
          <a:xfrm>
            <a:off x="1733754" y="2717567"/>
            <a:ext cx="661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3 étapes </a:t>
            </a:r>
            <a:r>
              <a:rPr lang="fr-FR" dirty="0"/>
              <a:t>: </a:t>
            </a:r>
          </a:p>
        </p:txBody>
      </p:sp>
      <p:pic>
        <p:nvPicPr>
          <p:cNvPr id="15" name="Graphique 14" descr="Case cochée avec un remplissage uni">
            <a:extLst>
              <a:ext uri="{FF2B5EF4-FFF2-40B4-BE49-F238E27FC236}">
                <a16:creationId xmlns:a16="http://schemas.microsoft.com/office/drawing/2014/main" id="{5C6E282F-4ED4-5938-5BDE-A7D3D5271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6960" y="2965096"/>
            <a:ext cx="802739" cy="802739"/>
          </a:xfrm>
          <a:prstGeom prst="rect">
            <a:avLst/>
          </a:prstGeom>
        </p:spPr>
      </p:pic>
      <p:pic>
        <p:nvPicPr>
          <p:cNvPr id="16" name="Graphique 15" descr="Case cochée avec un remplissage uni">
            <a:extLst>
              <a:ext uri="{FF2B5EF4-FFF2-40B4-BE49-F238E27FC236}">
                <a16:creationId xmlns:a16="http://schemas.microsoft.com/office/drawing/2014/main" id="{DEF2D36C-F5D1-9AA3-AABF-AB06038E2B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6960" y="3621902"/>
            <a:ext cx="802739" cy="802739"/>
          </a:xfrm>
          <a:prstGeom prst="rect">
            <a:avLst/>
          </a:prstGeom>
        </p:spPr>
      </p:pic>
      <p:pic>
        <p:nvPicPr>
          <p:cNvPr id="17" name="Graphique 16" descr="Case cochée avec un remplissage uni">
            <a:extLst>
              <a:ext uri="{FF2B5EF4-FFF2-40B4-BE49-F238E27FC236}">
                <a16:creationId xmlns:a16="http://schemas.microsoft.com/office/drawing/2014/main" id="{7ADA745C-649C-145F-332F-245331DD61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6959" y="4286477"/>
            <a:ext cx="802739" cy="8027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32CE959-3ACE-7A14-F453-1E01ADD6BE97}"/>
              </a:ext>
            </a:extLst>
          </p:cNvPr>
          <p:cNvSpPr txBox="1"/>
          <p:nvPr/>
        </p:nvSpPr>
        <p:spPr>
          <a:xfrm>
            <a:off x="2422147" y="3174413"/>
            <a:ext cx="524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Dépôt de la demande 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recevabilité auprès du certificateur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E1212C-0F27-575D-423A-A9DB435A02EA}"/>
              </a:ext>
            </a:extLst>
          </p:cNvPr>
          <p:cNvSpPr txBox="1"/>
          <p:nvPr/>
        </p:nvSpPr>
        <p:spPr>
          <a:xfrm>
            <a:off x="2411294" y="3789529"/>
            <a:ext cx="659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Une fois le dossier accepté en recevabilité,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écriture d’un dossier rédactionnel par le candidat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42A96B-FC65-CFD4-55EA-5C797447BD0D}"/>
              </a:ext>
            </a:extLst>
          </p:cNvPr>
          <p:cNvSpPr txBox="1"/>
          <p:nvPr/>
        </p:nvSpPr>
        <p:spPr>
          <a:xfrm>
            <a:off x="2411293" y="4487839"/>
            <a:ext cx="659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Passage devant 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Jury VAE </a:t>
            </a:r>
            <a:r>
              <a:rPr lang="fr-FR" dirty="0">
                <a:solidFill>
                  <a:schemeClr val="tx1"/>
                </a:solidFill>
              </a:rPr>
              <a:t>composé de professionnels, pour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un grand oral</a:t>
            </a:r>
          </a:p>
        </p:txBody>
      </p:sp>
    </p:spTree>
    <p:extLst>
      <p:ext uri="{BB962C8B-B14F-4D97-AF65-F5344CB8AC3E}">
        <p14:creationId xmlns:p14="http://schemas.microsoft.com/office/powerpoint/2010/main" val="414130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300000"/>
              </p:ext>
            </p:extLst>
          </p:nvPr>
        </p:nvGraphicFramePr>
        <p:xfrm>
          <a:off x="1480041" y="-296165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8A446031-AEA0-2EC7-6DD2-87D12F6C6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413386"/>
              </p:ext>
            </p:extLst>
          </p:nvPr>
        </p:nvGraphicFramePr>
        <p:xfrm>
          <a:off x="2115671" y="1124324"/>
          <a:ext cx="5862918" cy="3824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3383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657924"/>
              </p:ext>
            </p:extLst>
          </p:nvPr>
        </p:nvGraphicFramePr>
        <p:xfrm>
          <a:off x="1480041" y="-296165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2B245BE8-E300-C686-0BC3-F4D8DFF1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027653"/>
              </p:ext>
            </p:extLst>
          </p:nvPr>
        </p:nvGraphicFramePr>
        <p:xfrm>
          <a:off x="2588871" y="1291938"/>
          <a:ext cx="5225559" cy="293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Graphique 5" descr="Mégaphone1 avec un remplissage uni">
            <a:extLst>
              <a:ext uri="{FF2B5EF4-FFF2-40B4-BE49-F238E27FC236}">
                <a16:creationId xmlns:a16="http://schemas.microsoft.com/office/drawing/2014/main" id="{CA76DC5B-54E7-21CC-0BDF-D4436B4A7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89244" y="4234780"/>
            <a:ext cx="654000" cy="65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97248E-CB0F-0C98-C6ED-FC4605792E6B}"/>
              </a:ext>
            </a:extLst>
          </p:cNvPr>
          <p:cNvSpPr txBox="1"/>
          <p:nvPr/>
        </p:nvSpPr>
        <p:spPr>
          <a:xfrm>
            <a:off x="3043244" y="4407892"/>
            <a:ext cx="6618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15"/>
              </a:rPr>
              <a:t>Pour plus d’informations : https://mon-cep.org/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59344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595489"/>
              </p:ext>
            </p:extLst>
          </p:nvPr>
        </p:nvGraphicFramePr>
        <p:xfrm>
          <a:off x="1514220" y="-130158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que 6" descr="Mégaphone1 avec un remplissage uni">
            <a:extLst>
              <a:ext uri="{FF2B5EF4-FFF2-40B4-BE49-F238E27FC236}">
                <a16:creationId xmlns:a16="http://schemas.microsoft.com/office/drawing/2014/main" id="{821747BD-A04D-7157-6D8C-A319227ED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0722" y="3401436"/>
            <a:ext cx="785125" cy="7851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5A93527-9EF8-170C-4F31-445C3F59F8CB}"/>
              </a:ext>
            </a:extLst>
          </p:cNvPr>
          <p:cNvSpPr txBox="1"/>
          <p:nvPr/>
        </p:nvSpPr>
        <p:spPr>
          <a:xfrm>
            <a:off x="2542446" y="3047640"/>
            <a:ext cx="602874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00" dirty="0"/>
              <a:t>Dans les entreprises </a:t>
            </a:r>
            <a:r>
              <a:rPr lang="fr-FR" sz="1300" dirty="0">
                <a:solidFill>
                  <a:srgbClr val="040C28"/>
                </a:solidFill>
                <a:latin typeface="Google Sans"/>
              </a:rPr>
              <a:t> 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Google Sans"/>
              </a:rPr>
              <a:t>⩾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50 ETP</a:t>
            </a:r>
            <a:r>
              <a:rPr lang="fr-FR" sz="1300" dirty="0">
                <a:solidFill>
                  <a:srgbClr val="040C28"/>
                </a:solidFill>
                <a:latin typeface="+mj-lt"/>
              </a:rPr>
              <a:t>, l’employeur abonde de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3000€</a:t>
            </a:r>
            <a:r>
              <a:rPr lang="fr-FR" sz="13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fr-FR" sz="1300" dirty="0">
                <a:solidFill>
                  <a:srgbClr val="040C28"/>
                </a:solidFill>
                <a:latin typeface="+mj-lt"/>
              </a:rPr>
              <a:t>le CPF du salarié qui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n’a suivi aucune action </a:t>
            </a:r>
            <a:r>
              <a:rPr lang="fr-FR" sz="1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formation « non obligatoire » </a:t>
            </a:r>
            <a:r>
              <a:rPr lang="fr-FR" sz="1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ou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qui n’a pas bénéficié de 2 entretiens professionnels</a:t>
            </a:r>
            <a:r>
              <a:rPr lang="fr-FR" sz="13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1300" dirty="0">
                <a:solidFill>
                  <a:srgbClr val="040C28"/>
                </a:solidFill>
                <a:latin typeface="+mj-lt"/>
              </a:rPr>
              <a:t>au cours des 6 dernières années.   </a:t>
            </a:r>
          </a:p>
          <a:p>
            <a:pPr algn="just"/>
            <a:endParaRPr lang="fr-FR" sz="1300" dirty="0">
              <a:solidFill>
                <a:srgbClr val="040C28"/>
              </a:solidFill>
              <a:latin typeface="+mj-lt"/>
            </a:endParaRPr>
          </a:p>
          <a:p>
            <a:pPr algn="just"/>
            <a:r>
              <a:rPr lang="fr-FR" sz="1300" dirty="0">
                <a:solidFill>
                  <a:srgbClr val="040C28"/>
                </a:solidFill>
                <a:latin typeface="+mj-lt"/>
              </a:rPr>
              <a:t>Il s’applique de la même manière pour le salarié à temps plein ou à temps partiel.</a:t>
            </a:r>
            <a:endParaRPr lang="fr-FR" sz="1300" dirty="0">
              <a:latin typeface="+mj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BD390-A038-D6B7-EC2D-B94FFC9AF69D}"/>
              </a:ext>
            </a:extLst>
          </p:cNvPr>
          <p:cNvSpPr txBox="1"/>
          <p:nvPr/>
        </p:nvSpPr>
        <p:spPr>
          <a:xfrm>
            <a:off x="7235063" y="1636908"/>
            <a:ext cx="171213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1300" b="0" dirty="0"/>
              <a:t>s’il a bénéficié d’une progression salariale ou professionnelle </a:t>
            </a:r>
          </a:p>
        </p:txBody>
      </p:sp>
      <p:pic>
        <p:nvPicPr>
          <p:cNvPr id="12" name="Graphique 11" descr="Case cochée avec un remplissage uni">
            <a:extLst>
              <a:ext uri="{FF2B5EF4-FFF2-40B4-BE49-F238E27FC236}">
                <a16:creationId xmlns:a16="http://schemas.microsoft.com/office/drawing/2014/main" id="{C1890607-88E5-B72E-B7C5-0EC0D584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4482" y="1651754"/>
            <a:ext cx="708477" cy="7084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206BAF-23D3-9DBC-35A1-C8EFA21EA6A2}"/>
              </a:ext>
            </a:extLst>
          </p:cNvPr>
          <p:cNvSpPr txBox="1"/>
          <p:nvPr/>
        </p:nvSpPr>
        <p:spPr>
          <a:xfrm>
            <a:off x="2024532" y="1651754"/>
            <a:ext cx="20672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00" dirty="0"/>
              <a:t>Si le salarié a bénéficié de tous ses entretiens professionnels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217EF6F-3497-3773-EF53-DC29F312F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3300" y="1652393"/>
            <a:ext cx="707197" cy="7071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23E7588-41A6-1C61-3995-6B05A9B0262C}"/>
              </a:ext>
            </a:extLst>
          </p:cNvPr>
          <p:cNvSpPr txBox="1"/>
          <p:nvPr/>
        </p:nvSpPr>
        <p:spPr>
          <a:xfrm>
            <a:off x="4596700" y="1636908"/>
            <a:ext cx="2067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1200" dirty="0"/>
              <a:t>S</a:t>
            </a:r>
            <a:r>
              <a:rPr lang="fr-FR" sz="1200" b="0" dirty="0"/>
              <a:t>’il a suivi au moins une action de formation ou acquis un élément de certification par la formation ou par une VAE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D3547D7-AC98-A01A-4C25-6456F55001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911" y="1652393"/>
            <a:ext cx="70719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8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141622"/>
              </p:ext>
            </p:extLst>
          </p:nvPr>
        </p:nvGraphicFramePr>
        <p:xfrm>
          <a:off x="1545750" y="-264165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00FA0F2-B230-ED1F-9D0F-64FC0696C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489617"/>
              </p:ext>
            </p:extLst>
          </p:nvPr>
        </p:nvGraphicFramePr>
        <p:xfrm>
          <a:off x="1545750" y="1199626"/>
          <a:ext cx="5116413" cy="355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4AD9926-AAE2-B805-A706-BF9B7499C978}"/>
              </a:ext>
            </a:extLst>
          </p:cNvPr>
          <p:cNvSpPr/>
          <p:nvPr/>
        </p:nvSpPr>
        <p:spPr>
          <a:xfrm>
            <a:off x="6791188" y="2083848"/>
            <a:ext cx="1663646" cy="17499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/>
              <a:t>A ne pas réaliser en même temps</a:t>
            </a:r>
          </a:p>
        </p:txBody>
      </p:sp>
    </p:spTree>
    <p:extLst>
      <p:ext uri="{BB962C8B-B14F-4D97-AF65-F5344CB8AC3E}">
        <p14:creationId xmlns:p14="http://schemas.microsoft.com/office/powerpoint/2010/main" val="246785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Ressources</a:t>
            </a:r>
            <a:endParaRPr dirty="0"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pic>
        <p:nvPicPr>
          <p:cNvPr id="9" name="Graphique 8" descr="Recherche de dossiers contour">
            <a:extLst>
              <a:ext uri="{FF2B5EF4-FFF2-40B4-BE49-F238E27FC236}">
                <a16:creationId xmlns:a16="http://schemas.microsoft.com/office/drawing/2014/main" id="{4FFAD0D4-D322-58F2-F23B-10FD0E36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6268" y="457535"/>
            <a:ext cx="678580" cy="6785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900246-AAAF-B4F6-C6EA-446445EF6A99}"/>
              </a:ext>
            </a:extLst>
          </p:cNvPr>
          <p:cNvSpPr txBox="1"/>
          <p:nvPr/>
        </p:nvSpPr>
        <p:spPr>
          <a:xfrm>
            <a:off x="1747908" y="1612900"/>
            <a:ext cx="6597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Fiche Isidoor : </a:t>
            </a:r>
            <a:r>
              <a:rPr lang="fr-FR" dirty="0">
                <a:hlinkClick r:id="rId5"/>
              </a:rPr>
              <a:t>L'entretien professionnel | Isidoor</a:t>
            </a:r>
            <a:endParaRPr lang="fr-FR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Module </a:t>
            </a:r>
            <a:r>
              <a:rPr lang="fr-FR" dirty="0" err="1"/>
              <a:t>IsiRH</a:t>
            </a:r>
            <a:r>
              <a:rPr lang="fr-FR" dirty="0"/>
              <a:t> « gestion des compétences et formations » </a:t>
            </a:r>
            <a:r>
              <a:rPr lang="fr-FR" dirty="0">
                <a:sym typeface="Wingdings" panose="05000000000000000000" pitchFamily="2" charset="2"/>
              </a:rPr>
              <a:t> Planifier/Préparer/Organiser les entretiens professionnels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Tutoriel : </a:t>
            </a:r>
            <a:r>
              <a:rPr lang="fr-FR" dirty="0">
                <a:hlinkClick r:id="rId6"/>
              </a:rPr>
              <a:t>Organiser les entretiens professionnels | Isidoor</a:t>
            </a:r>
            <a:endParaRPr lang="fr-FR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Guide pratique : </a:t>
            </a:r>
            <a:r>
              <a:rPr lang="fr-FR" dirty="0">
                <a:hlinkClick r:id="rId7"/>
              </a:rPr>
              <a:t>Guide-Pratique-Entretien-professionnel-05-05-2020-DEF.pdf (isidoor.org)</a:t>
            </a:r>
            <a:endParaRPr lang="fr-FR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Grille d’entretien professionnel : </a:t>
            </a:r>
            <a:r>
              <a:rPr lang="fr-FR" dirty="0">
                <a:hlinkClick r:id="rId8"/>
              </a:rPr>
              <a:t>Entretien-professionnel.pdf (isidoor.org)</a:t>
            </a:r>
            <a:endParaRPr lang="fr-FR" dirty="0"/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fr-FR" dirty="0"/>
              <a:t>Grille spécifique au bilan sexennal : </a:t>
            </a:r>
            <a:r>
              <a:rPr lang="fr-FR" dirty="0">
                <a:hlinkClick r:id="rId9"/>
              </a:rPr>
              <a:t>Entretien-professionnel-etat-des-lieux.pdf (isidoor.org)</a:t>
            </a:r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86018" y="1266468"/>
            <a:ext cx="5814900" cy="18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000" dirty="0"/>
              <a:t>Focus sur l’entretien triennal d’analyse  de la classification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9874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Introduction 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02CAB5C-8432-D90D-C99A-02C54A46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798" y="1355834"/>
            <a:ext cx="4128154" cy="361255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5B51441-F9AC-391C-3710-C5DD62718CAD}"/>
              </a:ext>
            </a:extLst>
          </p:cNvPr>
          <p:cNvSpPr/>
          <p:nvPr/>
        </p:nvSpPr>
        <p:spPr>
          <a:xfrm>
            <a:off x="1835150" y="2419350"/>
            <a:ext cx="1851900" cy="120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Convention collective EPNL du 12 avril 2022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5A167BB-66D7-2FDB-204E-4834B9425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569610"/>
              </p:ext>
            </p:extLst>
          </p:nvPr>
        </p:nvGraphicFramePr>
        <p:xfrm>
          <a:off x="2317250" y="990675"/>
          <a:ext cx="5803900" cy="35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369628C-2544-E68A-2EC9-6329407EA693}"/>
              </a:ext>
            </a:extLst>
          </p:cNvPr>
          <p:cNvSpPr txBox="1"/>
          <p:nvPr/>
        </p:nvSpPr>
        <p:spPr>
          <a:xfrm>
            <a:off x="1765300" y="234950"/>
            <a:ext cx="554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L’entretien triennal d’analyse des classifications est un </a:t>
            </a:r>
            <a:r>
              <a:rPr lang="fr-FR" b="1" dirty="0"/>
              <a:t>entretien spécifique obligatoire qui permet de :</a:t>
            </a:r>
          </a:p>
        </p:txBody>
      </p:sp>
    </p:spTree>
    <p:extLst>
      <p:ext uri="{BB962C8B-B14F-4D97-AF65-F5344CB8AC3E}">
        <p14:creationId xmlns:p14="http://schemas.microsoft.com/office/powerpoint/2010/main" val="164354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86018" y="219826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Les différents types d’entretien obligatoires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69628C-2544-E68A-2EC9-6329407EA693}"/>
              </a:ext>
            </a:extLst>
          </p:cNvPr>
          <p:cNvSpPr txBox="1"/>
          <p:nvPr/>
        </p:nvSpPr>
        <p:spPr>
          <a:xfrm>
            <a:off x="1800225" y="533401"/>
            <a:ext cx="554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objectifs clairs :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7955760-438F-5667-FA62-B57B16391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625721"/>
              </p:ext>
            </p:extLst>
          </p:nvPr>
        </p:nvGraphicFramePr>
        <p:xfrm>
          <a:off x="2019300" y="1230399"/>
          <a:ext cx="6057900" cy="2682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914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1B9C35-CB80-B19B-4808-6D08DB610AE9}"/>
              </a:ext>
            </a:extLst>
          </p:cNvPr>
          <p:cNvSpPr txBox="1"/>
          <p:nvPr/>
        </p:nvSpPr>
        <p:spPr>
          <a:xfrm>
            <a:off x="1552575" y="292100"/>
            <a:ext cx="554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classification est fondée sur 2 principes :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0D1F57D1-CF71-B7BD-78F1-D2338AE16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509403"/>
              </p:ext>
            </p:extLst>
          </p:nvPr>
        </p:nvGraphicFramePr>
        <p:xfrm>
          <a:off x="327541" y="647791"/>
          <a:ext cx="4400550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5B4DB9C-E454-9BB7-F53E-378C80231F69}"/>
              </a:ext>
            </a:extLst>
          </p:cNvPr>
          <p:cNvSpPr txBox="1"/>
          <p:nvPr/>
        </p:nvSpPr>
        <p:spPr>
          <a:xfrm>
            <a:off x="4029075" y="1045109"/>
            <a:ext cx="424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Ce que fait le salarié </a:t>
            </a:r>
            <a:r>
              <a:rPr lang="fr-FR" sz="1200" dirty="0"/>
              <a:t>(qui est identifié sur le poste et dans le référentiel de fonctions)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8225F9-F8FA-02C2-9716-503BEA58C203}"/>
              </a:ext>
            </a:extLst>
          </p:cNvPr>
          <p:cNvSpPr txBox="1"/>
          <p:nvPr/>
        </p:nvSpPr>
        <p:spPr>
          <a:xfrm>
            <a:off x="4083128" y="2040178"/>
            <a:ext cx="427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Comment il le réalise </a:t>
            </a:r>
            <a:r>
              <a:rPr lang="fr-FR" sz="1200" dirty="0"/>
              <a:t>(quels sont les critères classants qui donnent cette finesse). </a:t>
            </a:r>
          </a:p>
          <a:p>
            <a:pPr algn="just"/>
            <a:endParaRPr lang="fr-FR" sz="1200" dirty="0"/>
          </a:p>
          <a:p>
            <a:pPr algn="just"/>
            <a:r>
              <a:rPr lang="fr-FR" sz="1200" dirty="0"/>
              <a:t>Permet de distinguer 2 salariés qui occupent un poste ayant la même dénomination. </a:t>
            </a:r>
          </a:p>
          <a:p>
            <a:pPr algn="just"/>
            <a:endParaRPr lang="fr-FR" sz="1200" dirty="0"/>
          </a:p>
          <a:p>
            <a:pPr algn="just"/>
            <a:r>
              <a:rPr lang="fr-FR" sz="1200" dirty="0"/>
              <a:t>On regarde le niveau d’autonomie, de technicité etc.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5" name="Graphique 14" descr="Ligne fléchée : légèrement incurvée avec un remplissage uni">
            <a:extLst>
              <a:ext uri="{FF2B5EF4-FFF2-40B4-BE49-F238E27FC236}">
                <a16:creationId xmlns:a16="http://schemas.microsoft.com/office/drawing/2014/main" id="{E4667374-B60C-4D37-B90B-D284BD257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5153" y="3379581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9EBC93-0A20-C7AB-74B7-3CB62506797C}"/>
              </a:ext>
            </a:extLst>
          </p:cNvPr>
          <p:cNvSpPr txBox="1"/>
          <p:nvPr/>
        </p:nvSpPr>
        <p:spPr>
          <a:xfrm>
            <a:off x="3430378" y="3575171"/>
            <a:ext cx="456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Lors de l’entretien, il va falloir vérifier si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 quoi </a:t>
            </a:r>
            <a:r>
              <a:rPr lang="fr-FR" dirty="0"/>
              <a:t>et 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comment</a:t>
            </a:r>
            <a:r>
              <a:rPr lang="fr-FR" b="1" dirty="0"/>
              <a:t> </a:t>
            </a:r>
            <a:r>
              <a:rPr lang="fr-FR" dirty="0"/>
              <a:t>coïncident avec la fiche de classification.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C6AF8F-88C0-5C56-4C0C-2FF5134E17F4}"/>
              </a:ext>
            </a:extLst>
          </p:cNvPr>
          <p:cNvSpPr txBox="1"/>
          <p:nvPr/>
        </p:nvSpPr>
        <p:spPr>
          <a:xfrm>
            <a:off x="1626101" y="4389464"/>
            <a:ext cx="700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chemeClr val="tx1"/>
                </a:solidFill>
              </a:rPr>
              <a:t>Attention : cet entretien </a:t>
            </a:r>
            <a:r>
              <a:rPr lang="fr-FR" b="1" dirty="0">
                <a:solidFill>
                  <a:schemeClr val="accent1"/>
                </a:solidFill>
              </a:rPr>
              <a:t>n’est pas l’occasion </a:t>
            </a:r>
            <a:r>
              <a:rPr lang="fr-FR" dirty="0">
                <a:solidFill>
                  <a:schemeClr val="tx1"/>
                </a:solidFill>
              </a:rPr>
              <a:t>pour le salarié de faire des </a:t>
            </a:r>
            <a:r>
              <a:rPr lang="fr-FR" b="1" dirty="0">
                <a:solidFill>
                  <a:schemeClr val="accent1"/>
                </a:solidFill>
              </a:rPr>
              <a:t>revendications</a:t>
            </a:r>
            <a:r>
              <a:rPr lang="fr-FR" dirty="0">
                <a:solidFill>
                  <a:schemeClr val="tx1"/>
                </a:solidFill>
              </a:rPr>
              <a:t> et de demander </a:t>
            </a:r>
            <a:r>
              <a:rPr lang="fr-FR" b="1" dirty="0">
                <a:solidFill>
                  <a:schemeClr val="accent1"/>
                </a:solidFill>
              </a:rPr>
              <a:t>une évolution de poste.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1B9C35-CB80-B19B-4808-6D08DB610AE9}"/>
              </a:ext>
            </a:extLst>
          </p:cNvPr>
          <p:cNvSpPr txBox="1"/>
          <p:nvPr/>
        </p:nvSpPr>
        <p:spPr>
          <a:xfrm>
            <a:off x="1552575" y="292100"/>
            <a:ext cx="554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Pourquoi respecter la tenue de cet entretien ?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55AFFF3-EC43-D134-7D96-59497EC1E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186683"/>
              </p:ext>
            </p:extLst>
          </p:nvPr>
        </p:nvGraphicFramePr>
        <p:xfrm>
          <a:off x="2153770" y="901699"/>
          <a:ext cx="5927912" cy="357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995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Les salariés et employeurs concernés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04041A8C-C833-7D0C-A3D1-5D82CF279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538566"/>
              </p:ext>
            </p:extLst>
          </p:nvPr>
        </p:nvGraphicFramePr>
        <p:xfrm>
          <a:off x="1985956" y="1326073"/>
          <a:ext cx="6226996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752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La périodicité de l’entretien 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9B5E2BB-43C8-FCCB-DBB4-AFA5BD2D4678}"/>
              </a:ext>
            </a:extLst>
          </p:cNvPr>
          <p:cNvSpPr txBox="1"/>
          <p:nvPr/>
        </p:nvSpPr>
        <p:spPr>
          <a:xfrm>
            <a:off x="2156310" y="1698889"/>
            <a:ext cx="598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Tous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les 3 ans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à l’occasion </a:t>
            </a:r>
            <a:r>
              <a:rPr lang="fr-FR" sz="2000" dirty="0"/>
              <a:t>de l’entretien professionnel : c’est-à-dire dans un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temps proche de l’entretien professionnel</a:t>
            </a:r>
            <a:r>
              <a:rPr lang="fr-FR" sz="2000" b="1" dirty="0"/>
              <a:t> </a:t>
            </a:r>
            <a:r>
              <a:rPr lang="fr-FR" sz="2000" dirty="0"/>
              <a:t>(avant ou après)</a:t>
            </a:r>
          </a:p>
        </p:txBody>
      </p:sp>
      <p:pic>
        <p:nvPicPr>
          <p:cNvPr id="7" name="Graphique 6" descr="Avertissement avec un remplissage uni">
            <a:extLst>
              <a:ext uri="{FF2B5EF4-FFF2-40B4-BE49-F238E27FC236}">
                <a16:creationId xmlns:a16="http://schemas.microsoft.com/office/drawing/2014/main" id="{742E53DE-E533-4D8B-9D86-A27C9F29C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4884" y="3510755"/>
            <a:ext cx="696966" cy="6969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7F207E-8DD6-2FCD-8552-681CED08EE0B}"/>
              </a:ext>
            </a:extLst>
          </p:cNvPr>
          <p:cNvSpPr txBox="1"/>
          <p:nvPr/>
        </p:nvSpPr>
        <p:spPr>
          <a:xfrm>
            <a:off x="2765450" y="3202978"/>
            <a:ext cx="629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peut se dérouler le même jour que l’entretien à condition : </a:t>
            </a:r>
          </a:p>
          <a:p>
            <a:pPr marL="285753" indent="-285753">
              <a:buFontTx/>
              <a:buChar char="-"/>
            </a:pPr>
            <a:r>
              <a:rPr lang="fr-FR" dirty="0"/>
              <a:t>de bien formaliser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par écrit les deux entretiens</a:t>
            </a:r>
          </a:p>
          <a:p>
            <a:pPr marL="285753" indent="-285753">
              <a:buFontTx/>
              <a:buChar char="-"/>
            </a:pPr>
            <a:r>
              <a:rPr lang="fr-FR" dirty="0"/>
              <a:t>de prévoir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 créneaux spécifiques </a:t>
            </a:r>
          </a:p>
          <a:p>
            <a:pPr marL="285753" indent="-285753">
              <a:buFontTx/>
              <a:buChar char="-"/>
            </a:pPr>
            <a:endParaRPr lang="fr-FR" dirty="0"/>
          </a:p>
          <a:p>
            <a:r>
              <a:rPr lang="fr-FR" dirty="0"/>
              <a:t>Attention à ne pas les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confondre.</a:t>
            </a:r>
          </a:p>
        </p:txBody>
      </p:sp>
    </p:spTree>
    <p:extLst>
      <p:ext uri="{BB962C8B-B14F-4D97-AF65-F5344CB8AC3E}">
        <p14:creationId xmlns:p14="http://schemas.microsoft.com/office/powerpoint/2010/main" val="381800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La préparation de l’entretien : étape essentielle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19C14B04-5E80-3D2C-9380-EEA2B09C5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114027"/>
              </p:ext>
            </p:extLst>
          </p:nvPr>
        </p:nvGraphicFramePr>
        <p:xfrm>
          <a:off x="1952082" y="1376307"/>
          <a:ext cx="6363317" cy="3570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5391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Inviter par écrit le salarié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A63936D-48A9-89E4-998E-59C922887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744224"/>
              </p:ext>
            </p:extLst>
          </p:nvPr>
        </p:nvGraphicFramePr>
        <p:xfrm>
          <a:off x="1670610" y="1546687"/>
          <a:ext cx="6470650" cy="300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509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Modèle d’invitation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CCAE9A8-2BC0-FA3B-6CCE-150829DD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232" y="1200175"/>
            <a:ext cx="4958953" cy="39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9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Le lieu &amp; la durée de l’entretien 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7B510FA8-EBAC-DCA0-FC92-E2F78BA2A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652691"/>
              </p:ext>
            </p:extLst>
          </p:nvPr>
        </p:nvGraphicFramePr>
        <p:xfrm>
          <a:off x="1641550" y="1003634"/>
          <a:ext cx="6975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62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Les documents à apporter lors de l’entretien 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" name="Graphique 7" descr="Recherche de dossiers avec un remplissage uni">
            <a:extLst>
              <a:ext uri="{FF2B5EF4-FFF2-40B4-BE49-F238E27FC236}">
                <a16:creationId xmlns:a16="http://schemas.microsoft.com/office/drawing/2014/main" id="{E205B07A-EA2C-2D80-BBE2-9612E125D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3937" y="1537983"/>
            <a:ext cx="894411" cy="894411"/>
          </a:xfrm>
          <a:prstGeom prst="rect">
            <a:avLst/>
          </a:prstGeom>
        </p:spPr>
      </p:pic>
      <p:pic>
        <p:nvPicPr>
          <p:cNvPr id="12" name="Graphique 11" descr="Liste contour">
            <a:extLst>
              <a:ext uri="{FF2B5EF4-FFF2-40B4-BE49-F238E27FC236}">
                <a16:creationId xmlns:a16="http://schemas.microsoft.com/office/drawing/2014/main" id="{1394DE05-181B-541C-64E1-49B3CE40D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3937" y="3943326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A804172-FE87-27E3-349D-2DA087688691}"/>
              </a:ext>
            </a:extLst>
          </p:cNvPr>
          <p:cNvSpPr txBox="1"/>
          <p:nvPr/>
        </p:nvSpPr>
        <p:spPr>
          <a:xfrm>
            <a:off x="2807675" y="1680154"/>
            <a:ext cx="53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Penser à apporter toutes les pièces qui vous paraissent nécessaires pour échanger sur la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classification</a:t>
            </a:r>
            <a:r>
              <a:rPr lang="fr-FR" dirty="0"/>
              <a:t> (cf. slide 19)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CF8513-C3D7-3EE7-755A-358FF1E8E3EF}"/>
              </a:ext>
            </a:extLst>
          </p:cNvPr>
          <p:cNvSpPr txBox="1"/>
          <p:nvPr/>
        </p:nvSpPr>
        <p:spPr>
          <a:xfrm>
            <a:off x="2807675" y="2811740"/>
            <a:ext cx="527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documents doivent également permettre de retracer les évènements qui se sont produits sur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3 années précédentes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81D9F3B-BD67-1B16-1483-0B39C5513FD7}"/>
              </a:ext>
            </a:extLst>
          </p:cNvPr>
          <p:cNvSpPr txBox="1"/>
          <p:nvPr/>
        </p:nvSpPr>
        <p:spPr>
          <a:xfrm>
            <a:off x="2807674" y="3943326"/>
            <a:ext cx="5276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Penser également à apporter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la grille d’entretien vierge </a:t>
            </a:r>
            <a:r>
              <a:rPr lang="fr-FR" dirty="0"/>
              <a:t>qui sera remplie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lors de l’entretien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et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dont une copie sera remise au salarié</a:t>
            </a:r>
          </a:p>
        </p:txBody>
      </p:sp>
      <p:pic>
        <p:nvPicPr>
          <p:cNvPr id="3" name="Graphique 2" descr="Horloge avec un remplissage uni">
            <a:extLst>
              <a:ext uri="{FF2B5EF4-FFF2-40B4-BE49-F238E27FC236}">
                <a16:creationId xmlns:a16="http://schemas.microsoft.com/office/drawing/2014/main" id="{C16F375E-37E5-2B19-ED5D-D0F9729C1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3937" y="27111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52368DC5-060D-EA0E-7AA9-616E9704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101600"/>
            <a:ext cx="7270850" cy="48930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Peut-on être assisté ?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2A973357-FE63-5542-C6D0-ADA3FF036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439789"/>
              </p:ext>
            </p:extLst>
          </p:nvPr>
        </p:nvGraphicFramePr>
        <p:xfrm>
          <a:off x="1985956" y="1357604"/>
          <a:ext cx="6226996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7582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007741" y="387873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sz="2300" dirty="0"/>
              <a:t>Le déroulement de l’entretien</a:t>
            </a:r>
            <a:endParaRPr sz="2300"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6A88B2"/>
          </a:solidFill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1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93336414-F24A-83AF-D20D-5F7CD49EE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764954"/>
              </p:ext>
            </p:extLst>
          </p:nvPr>
        </p:nvGraphicFramePr>
        <p:xfrm>
          <a:off x="1538446" y="1385139"/>
          <a:ext cx="7140721" cy="3618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5219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4F4109-83AF-A425-48AB-7F0E48257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140" y="117115"/>
            <a:ext cx="2470144" cy="49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8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86018" y="1266468"/>
            <a:ext cx="5814900" cy="18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000" dirty="0"/>
              <a:t>La grille d’entretien triennale d’analyse des classifications 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54761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8FF595-6EF3-E258-43F8-1A8D958E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19" y="0"/>
            <a:ext cx="91831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686018" y="1266468"/>
            <a:ext cx="5814900" cy="18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000" dirty="0"/>
              <a:t>Focus sur l’entretien professionnel &amp; le bilan sexennal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403445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09EE2D1-0C2C-F548-C9DE-E32741576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681549"/>
              </p:ext>
            </p:extLst>
          </p:nvPr>
        </p:nvGraphicFramePr>
        <p:xfrm>
          <a:off x="1408275" y="229823"/>
          <a:ext cx="7662378" cy="4606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179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324274"/>
              </p:ext>
            </p:extLst>
          </p:nvPr>
        </p:nvGraphicFramePr>
        <p:xfrm>
          <a:off x="1514220" y="-130158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5BFD94A5-0257-0E20-B15B-F485C4F68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204305"/>
              </p:ext>
            </p:extLst>
          </p:nvPr>
        </p:nvGraphicFramePr>
        <p:xfrm>
          <a:off x="1639612" y="811924"/>
          <a:ext cx="3666611" cy="411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Graphique 3" descr="Journal avec un remplissage uni">
            <a:extLst>
              <a:ext uri="{FF2B5EF4-FFF2-40B4-BE49-F238E27FC236}">
                <a16:creationId xmlns:a16="http://schemas.microsoft.com/office/drawing/2014/main" id="{626D048C-6237-A47D-EA6E-1F6225CF0B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09316" y="2382565"/>
            <a:ext cx="749595" cy="7495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6D7BA9-F8B7-AA6A-669D-0EDCFF5002B1}"/>
              </a:ext>
            </a:extLst>
          </p:cNvPr>
          <p:cNvSpPr txBox="1"/>
          <p:nvPr/>
        </p:nvSpPr>
        <p:spPr>
          <a:xfrm>
            <a:off x="6312819" y="1787962"/>
            <a:ext cx="2364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L’entretien comporte également des informations relatives à la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VAE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l’activation par le salarié de son CPF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l’abondement de ce compte </a:t>
            </a:r>
            <a:r>
              <a:rPr lang="fr-FR" dirty="0"/>
              <a:t>que l’employeur est susceptible de financer,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 CEP. </a:t>
            </a:r>
          </a:p>
        </p:txBody>
      </p:sp>
    </p:spTree>
    <p:extLst>
      <p:ext uri="{BB962C8B-B14F-4D97-AF65-F5344CB8AC3E}">
        <p14:creationId xmlns:p14="http://schemas.microsoft.com/office/powerpoint/2010/main" val="358971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583701"/>
              </p:ext>
            </p:extLst>
          </p:nvPr>
        </p:nvGraphicFramePr>
        <p:xfrm>
          <a:off x="1514220" y="-130158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A6FE4C72-EBF7-F7F7-4EB7-4EE83EAB0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407195"/>
              </p:ext>
            </p:extLst>
          </p:nvPr>
        </p:nvGraphicFramePr>
        <p:xfrm>
          <a:off x="1559450" y="1392593"/>
          <a:ext cx="6947647" cy="3160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4661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53D82D9-136B-66B6-BD14-119A396F5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436976"/>
              </p:ext>
            </p:extLst>
          </p:nvPr>
        </p:nvGraphicFramePr>
        <p:xfrm>
          <a:off x="1524000" y="-327382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D87179D-3395-658D-94C4-630A239C18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026475"/>
              </p:ext>
            </p:extLst>
          </p:nvPr>
        </p:nvGraphicFramePr>
        <p:xfrm>
          <a:off x="1524000" y="687693"/>
          <a:ext cx="70381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10807371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a9cdf6-e8b7-420d-992e-4d1d5745f414" xsi:nil="true"/>
    <lcf76f155ced4ddcb4097134ff3c332f xmlns="bbe0dfdc-76ae-483b-bfe1-39bab7b2cf49">
      <Terms xmlns="http://schemas.microsoft.com/office/infopath/2007/PartnerControls"/>
    </lcf76f155ced4ddcb4097134ff3c332f>
    <SharedWithUsers xmlns="a2a9cdf6-e8b7-420d-992e-4d1d5745f414">
      <UserInfo>
        <DisplayName>Anne Henrion</DisplayName>
        <AccountId>168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9B7058438944B99316764CAF67EF1" ma:contentTypeVersion="17" ma:contentTypeDescription="Crée un document." ma:contentTypeScope="" ma:versionID="bf6b83855bb18164584c89a9e69734c5">
  <xsd:schema xmlns:xsd="http://www.w3.org/2001/XMLSchema" xmlns:xs="http://www.w3.org/2001/XMLSchema" xmlns:p="http://schemas.microsoft.com/office/2006/metadata/properties" xmlns:ns2="bbe0dfdc-76ae-483b-bfe1-39bab7b2cf49" xmlns:ns3="a2a9cdf6-e8b7-420d-992e-4d1d5745f414" targetNamespace="http://schemas.microsoft.com/office/2006/metadata/properties" ma:root="true" ma:fieldsID="747593da907f617440832bb0f944a0b5" ns2:_="" ns3:_="">
    <xsd:import namespace="bbe0dfdc-76ae-483b-bfe1-39bab7b2cf49"/>
    <xsd:import namespace="a2a9cdf6-e8b7-420d-992e-4d1d5745f4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0dfdc-76ae-483b-bfe1-39bab7b2c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7819acf9-3f53-4112-8c6d-1653454e0f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9cdf6-e8b7-420d-992e-4d1d5745f41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df9f00c-9acf-4721-b424-66d28ef2d655}" ma:internalName="TaxCatchAll" ma:showField="CatchAllData" ma:web="a2a9cdf6-e8b7-420d-992e-4d1d5745f4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93F843-212E-4FF8-A341-E5BBE2C55F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B495BC-EAAE-41D5-ADE5-88314B04C2F7}">
  <ds:schemaRefs>
    <ds:schemaRef ds:uri="a2a9cdf6-e8b7-420d-992e-4d1d5745f414"/>
    <ds:schemaRef ds:uri="http://schemas.microsoft.com/office/2006/metadata/properties"/>
    <ds:schemaRef ds:uri="http://schemas.microsoft.com/office/infopath/2007/PartnerControls"/>
    <ds:schemaRef ds:uri="bbe0dfdc-76ae-483b-bfe1-39bab7b2cf49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ADCC53-D1D5-4608-BB1D-F305DF4F29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0dfdc-76ae-483b-bfe1-39bab7b2cf49"/>
    <ds:schemaRef ds:uri="a2a9cdf6-e8b7-420d-992e-4d1d5745f4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2120</Words>
  <Application>Microsoft Office PowerPoint</Application>
  <PresentationFormat>Affichage à l'écran (16:9)</PresentationFormat>
  <Paragraphs>216</Paragraphs>
  <Slides>33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Symbol</vt:lpstr>
      <vt:lpstr>Barlow</vt:lpstr>
      <vt:lpstr>Fira Sans Medium</vt:lpstr>
      <vt:lpstr>Arial</vt:lpstr>
      <vt:lpstr>Fira Sans</vt:lpstr>
      <vt:lpstr>Google Sans</vt:lpstr>
      <vt:lpstr>Wingdings</vt:lpstr>
      <vt:lpstr>Basset template</vt:lpstr>
      <vt:lpstr>Présentation PowerPoint</vt:lpstr>
      <vt:lpstr>Les différents types d’entretien obligatoires</vt:lpstr>
      <vt:lpstr>Présentation PowerPoint</vt:lpstr>
      <vt:lpstr>Présentation PowerPoint</vt:lpstr>
      <vt:lpstr>Focus sur l’entretien professionnel &amp; le bilan sexennal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Ressources</vt:lpstr>
      <vt:lpstr>Focus sur l’entretien triennal d’analyse  de la classification</vt:lpstr>
      <vt:lpstr>Introduction </vt:lpstr>
      <vt:lpstr>Présentation PowerPoint</vt:lpstr>
      <vt:lpstr>Présentation PowerPoint</vt:lpstr>
      <vt:lpstr>Présentation PowerPoint</vt:lpstr>
      <vt:lpstr>Présentation PowerPoint</vt:lpstr>
      <vt:lpstr>Les salariés et employeurs concernés</vt:lpstr>
      <vt:lpstr>La périodicité de l’entretien </vt:lpstr>
      <vt:lpstr>La préparation de l’entretien : étape essentielle</vt:lpstr>
      <vt:lpstr>Inviter par écrit le salarié</vt:lpstr>
      <vt:lpstr>Modèle d’invitation</vt:lpstr>
      <vt:lpstr>Le lieu &amp; la durée de l’entretien </vt:lpstr>
      <vt:lpstr>Les documents à apporter lors de l’entretien </vt:lpstr>
      <vt:lpstr>Peut-on être assisté ?</vt:lpstr>
      <vt:lpstr>Le déroulement de l’entretien</vt:lpstr>
      <vt:lpstr>Présentation PowerPoint</vt:lpstr>
      <vt:lpstr>La grille d’entretien triennale d’analyse des classifications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Anne Henrion</dc:creator>
  <cp:lastModifiedBy>Anne Henrion</cp:lastModifiedBy>
  <cp:revision>17</cp:revision>
  <dcterms:modified xsi:type="dcterms:W3CDTF">2023-06-05T07:41:10Z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0x0101002389B7058438944B99316764CAF67EF1</vt:lpwstr>
  </property>
  <property fmtid="{D5CDD505-2E9C-101B-9397-08002B2CF9AE}" pid="3" name="MediaServiceImageTags">
    <vt:lpwstr/>
  </property>
</Properties>
</file>