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38"/>
  </p:notesMasterIdLst>
  <p:sldIdLst>
    <p:sldId id="256" r:id="rId2"/>
    <p:sldId id="545" r:id="rId3"/>
    <p:sldId id="344" r:id="rId4"/>
    <p:sldId id="547" r:id="rId5"/>
    <p:sldId id="499" r:id="rId6"/>
    <p:sldId id="477" r:id="rId7"/>
    <p:sldId id="543" r:id="rId8"/>
    <p:sldId id="544" r:id="rId9"/>
    <p:sldId id="546" r:id="rId10"/>
    <p:sldId id="548" r:id="rId11"/>
    <p:sldId id="549" r:id="rId12"/>
    <p:sldId id="550" r:id="rId13"/>
    <p:sldId id="551" r:id="rId14"/>
    <p:sldId id="552" r:id="rId15"/>
    <p:sldId id="553" r:id="rId16"/>
    <p:sldId id="554" r:id="rId17"/>
    <p:sldId id="555" r:id="rId18"/>
    <p:sldId id="556" r:id="rId19"/>
    <p:sldId id="557" r:id="rId20"/>
    <p:sldId id="558" r:id="rId21"/>
    <p:sldId id="559" r:id="rId22"/>
    <p:sldId id="560" r:id="rId23"/>
    <p:sldId id="561" r:id="rId24"/>
    <p:sldId id="566" r:id="rId25"/>
    <p:sldId id="567" r:id="rId26"/>
    <p:sldId id="565" r:id="rId27"/>
    <p:sldId id="563" r:id="rId28"/>
    <p:sldId id="562" r:id="rId29"/>
    <p:sldId id="564" r:id="rId30"/>
    <p:sldId id="568" r:id="rId31"/>
    <p:sldId id="573" r:id="rId32"/>
    <p:sldId id="569" r:id="rId33"/>
    <p:sldId id="570" r:id="rId34"/>
    <p:sldId id="571" r:id="rId35"/>
    <p:sldId id="572" r:id="rId36"/>
    <p:sldId id="574" r:id="rId37"/>
  </p:sldIdLst>
  <p:sldSz cx="12192000" cy="6858000"/>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HENRY" initials="PH" lastIdx="1" clrIdx="0">
    <p:extLst>
      <p:ext uri="{19B8F6BF-5375-455C-9EA6-DF929625EA0E}">
        <p15:presenceInfo xmlns:p15="http://schemas.microsoft.com/office/powerpoint/2012/main" userId="S::p.henry@est.urogec.org::bffb181b-6b8e-49ec-b776-6f8245d2ed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588B2"/>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346A3A-086B-4D2C-A8BE-C915FDE8BE64}" v="89" dt="2024-03-11T16:09:12.22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87938" autoAdjust="0"/>
  </p:normalViewPr>
  <p:slideViewPr>
    <p:cSldViewPr snapToGrid="0">
      <p:cViewPr varScale="1">
        <p:scale>
          <a:sx n="60" d="100"/>
          <a:sy n="60" d="100"/>
        </p:scale>
        <p:origin x="1212"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ïs GRANGE" userId="49ad1a87-c1f5-4284-91a9-e942d9885fee" providerId="ADAL" clId="{4FB05895-FCFD-4E4E-80F7-65E2C0B16EAE}"/>
    <pc:docChg chg="undo redo custSel addSld delSld modSld sldOrd">
      <pc:chgData name="Anaïs GRANGE" userId="49ad1a87-c1f5-4284-91a9-e942d9885fee" providerId="ADAL" clId="{4FB05895-FCFD-4E4E-80F7-65E2C0B16EAE}" dt="2023-10-19T06:42:11.432" v="8715" actId="20577"/>
      <pc:docMkLst>
        <pc:docMk/>
      </pc:docMkLst>
      <pc:sldChg chg="modSp mod">
        <pc:chgData name="Anaïs GRANGE" userId="49ad1a87-c1f5-4284-91a9-e942d9885fee" providerId="ADAL" clId="{4FB05895-FCFD-4E4E-80F7-65E2C0B16EAE}" dt="2023-09-22T13:21:03.659" v="37" actId="20577"/>
        <pc:sldMkLst>
          <pc:docMk/>
          <pc:sldMk cId="1946315750" sldId="256"/>
        </pc:sldMkLst>
        <pc:spChg chg="mod">
          <ac:chgData name="Anaïs GRANGE" userId="49ad1a87-c1f5-4284-91a9-e942d9885fee" providerId="ADAL" clId="{4FB05895-FCFD-4E4E-80F7-65E2C0B16EAE}" dt="2023-09-22T13:21:03.659" v="37" actId="20577"/>
          <ac:spMkLst>
            <pc:docMk/>
            <pc:sldMk cId="1946315750" sldId="256"/>
            <ac:spMk id="3" creationId="{B0157B79-64E9-480A-9F7B-ADFB283EFD6E}"/>
          </ac:spMkLst>
        </pc:spChg>
      </pc:sldChg>
      <pc:sldChg chg="modSp del mod">
        <pc:chgData name="Anaïs GRANGE" userId="49ad1a87-c1f5-4284-91a9-e942d9885fee" providerId="ADAL" clId="{4FB05895-FCFD-4E4E-80F7-65E2C0B16EAE}" dt="2023-09-22T13:29:19.356" v="489" actId="2696"/>
        <pc:sldMkLst>
          <pc:docMk/>
          <pc:sldMk cId="1590268073" sldId="313"/>
        </pc:sldMkLst>
        <pc:spChg chg="mod">
          <ac:chgData name="Anaïs GRANGE" userId="49ad1a87-c1f5-4284-91a9-e942d9885fee" providerId="ADAL" clId="{4FB05895-FCFD-4E4E-80F7-65E2C0B16EAE}" dt="2023-09-22T13:23:58.047" v="218" actId="20577"/>
          <ac:spMkLst>
            <pc:docMk/>
            <pc:sldMk cId="1590268073" sldId="313"/>
            <ac:spMk id="2" creationId="{31C91578-5C3F-4516-A4C9-27A354F40FF2}"/>
          </ac:spMkLst>
        </pc:spChg>
        <pc:spChg chg="mod">
          <ac:chgData name="Anaïs GRANGE" userId="49ad1a87-c1f5-4284-91a9-e942d9885fee" providerId="ADAL" clId="{4FB05895-FCFD-4E4E-80F7-65E2C0B16EAE}" dt="2023-09-22T13:25:43.187" v="250" actId="20577"/>
          <ac:spMkLst>
            <pc:docMk/>
            <pc:sldMk cId="1590268073" sldId="313"/>
            <ac:spMk id="3" creationId="{FC918927-E949-4904-80F4-8B5E59B56CF5}"/>
          </ac:spMkLst>
        </pc:spChg>
      </pc:sldChg>
      <pc:sldChg chg="addSp delSp modSp del mod">
        <pc:chgData name="Anaïs GRANGE" userId="49ad1a87-c1f5-4284-91a9-e942d9885fee" providerId="ADAL" clId="{4FB05895-FCFD-4E4E-80F7-65E2C0B16EAE}" dt="2023-09-28T07:03:58.207" v="1628" actId="2696"/>
        <pc:sldMkLst>
          <pc:docMk/>
          <pc:sldMk cId="157575810" sldId="326"/>
        </pc:sldMkLst>
        <pc:spChg chg="del mod">
          <ac:chgData name="Anaïs GRANGE" userId="49ad1a87-c1f5-4284-91a9-e942d9885fee" providerId="ADAL" clId="{4FB05895-FCFD-4E4E-80F7-65E2C0B16EAE}" dt="2023-09-28T06:51:32.407" v="1395" actId="478"/>
          <ac:spMkLst>
            <pc:docMk/>
            <pc:sldMk cId="157575810" sldId="326"/>
            <ac:spMk id="2" creationId="{31C91578-5C3F-4516-A4C9-27A354F40FF2}"/>
          </ac:spMkLst>
        </pc:spChg>
        <pc:spChg chg="add del mod">
          <ac:chgData name="Anaïs GRANGE" userId="49ad1a87-c1f5-4284-91a9-e942d9885fee" providerId="ADAL" clId="{4FB05895-FCFD-4E4E-80F7-65E2C0B16EAE}" dt="2023-09-28T06:57:34.440" v="1424" actId="1032"/>
          <ac:spMkLst>
            <pc:docMk/>
            <pc:sldMk cId="157575810" sldId="326"/>
            <ac:spMk id="3" creationId="{FC918927-E949-4904-80F4-8B5E59B56CF5}"/>
          </ac:spMkLst>
        </pc:spChg>
        <pc:spChg chg="add mod">
          <ac:chgData name="Anaïs GRANGE" userId="49ad1a87-c1f5-4284-91a9-e942d9885fee" providerId="ADAL" clId="{4FB05895-FCFD-4E4E-80F7-65E2C0B16EAE}" dt="2023-09-28T06:51:24.285" v="1392"/>
          <ac:spMkLst>
            <pc:docMk/>
            <pc:sldMk cId="157575810" sldId="326"/>
            <ac:spMk id="5" creationId="{037F5F49-B30F-A026-55AB-68D9E4198E87}"/>
          </ac:spMkLst>
        </pc:spChg>
        <pc:spChg chg="add del mod">
          <ac:chgData name="Anaïs GRANGE" userId="49ad1a87-c1f5-4284-91a9-e942d9885fee" providerId="ADAL" clId="{4FB05895-FCFD-4E4E-80F7-65E2C0B16EAE}" dt="2023-09-28T06:51:34.886" v="1396" actId="478"/>
          <ac:spMkLst>
            <pc:docMk/>
            <pc:sldMk cId="157575810" sldId="326"/>
            <ac:spMk id="8" creationId="{B530E309-E12E-2E3F-4E45-CA0080AEE91C}"/>
          </ac:spMkLst>
        </pc:spChg>
        <pc:spChg chg="add del mod">
          <ac:chgData name="Anaïs GRANGE" userId="49ad1a87-c1f5-4284-91a9-e942d9885fee" providerId="ADAL" clId="{4FB05895-FCFD-4E4E-80F7-65E2C0B16EAE}" dt="2023-09-28T07:03:44.153" v="1627" actId="478"/>
          <ac:spMkLst>
            <pc:docMk/>
            <pc:sldMk cId="157575810" sldId="326"/>
            <ac:spMk id="12" creationId="{5327504F-5514-D7E4-BA6A-05333E7A8699}"/>
          </ac:spMkLst>
        </pc:spChg>
        <pc:spChg chg="del">
          <ac:chgData name="Anaïs GRANGE" userId="49ad1a87-c1f5-4284-91a9-e942d9885fee" providerId="ADAL" clId="{4FB05895-FCFD-4E4E-80F7-65E2C0B16EAE}" dt="2023-09-28T06:51:27.780" v="1393" actId="478"/>
          <ac:spMkLst>
            <pc:docMk/>
            <pc:sldMk cId="157575810" sldId="326"/>
            <ac:spMk id="43" creationId="{3C956AE1-D6F8-42D8-83CD-8722EFB6EF98}"/>
          </ac:spMkLst>
        </pc:spChg>
        <pc:graphicFrameChg chg="add del mod modGraphic">
          <ac:chgData name="Anaïs GRANGE" userId="49ad1a87-c1f5-4284-91a9-e942d9885fee" providerId="ADAL" clId="{4FB05895-FCFD-4E4E-80F7-65E2C0B16EAE}" dt="2023-09-28T06:56:50.800" v="1423" actId="1032"/>
          <ac:graphicFrameMkLst>
            <pc:docMk/>
            <pc:sldMk cId="157575810" sldId="326"/>
            <ac:graphicFrameMk id="9" creationId="{97BF29B9-9DD6-567C-DFF8-1414C3C35205}"/>
          </ac:graphicFrameMkLst>
        </pc:graphicFrameChg>
        <pc:graphicFrameChg chg="add del mod modGraphic">
          <ac:chgData name="Anaïs GRANGE" userId="49ad1a87-c1f5-4284-91a9-e942d9885fee" providerId="ADAL" clId="{4FB05895-FCFD-4E4E-80F7-65E2C0B16EAE}" dt="2023-09-28T07:03:30.980" v="1597" actId="478"/>
          <ac:graphicFrameMkLst>
            <pc:docMk/>
            <pc:sldMk cId="157575810" sldId="326"/>
            <ac:graphicFrameMk id="10" creationId="{717B9A2E-F484-7FF3-0E39-DC1CF435578F}"/>
          </ac:graphicFrameMkLst>
        </pc:graphicFrameChg>
      </pc:sldChg>
      <pc:sldChg chg="modSp mod">
        <pc:chgData name="Anaïs GRANGE" userId="49ad1a87-c1f5-4284-91a9-e942d9885fee" providerId="ADAL" clId="{4FB05895-FCFD-4E4E-80F7-65E2C0B16EAE}" dt="2023-09-28T07:40:34.104" v="1736" actId="20577"/>
        <pc:sldMkLst>
          <pc:docMk/>
          <pc:sldMk cId="4111021968" sldId="344"/>
        </pc:sldMkLst>
        <pc:spChg chg="mod">
          <ac:chgData name="Anaïs GRANGE" userId="49ad1a87-c1f5-4284-91a9-e942d9885fee" providerId="ADAL" clId="{4FB05895-FCFD-4E4E-80F7-65E2C0B16EAE}" dt="2023-09-28T07:40:34.104" v="1736" actId="20577"/>
          <ac:spMkLst>
            <pc:docMk/>
            <pc:sldMk cId="4111021968" sldId="344"/>
            <ac:spMk id="3" creationId="{FC918927-E949-4904-80F4-8B5E59B56CF5}"/>
          </ac:spMkLst>
        </pc:spChg>
      </pc:sldChg>
      <pc:sldChg chg="del">
        <pc:chgData name="Anaïs GRANGE" userId="49ad1a87-c1f5-4284-91a9-e942d9885fee" providerId="ADAL" clId="{4FB05895-FCFD-4E4E-80F7-65E2C0B16EAE}" dt="2023-09-22T13:23:35.213" v="197" actId="2696"/>
        <pc:sldMkLst>
          <pc:docMk/>
          <pc:sldMk cId="1555020930" sldId="349"/>
        </pc:sldMkLst>
      </pc:sldChg>
      <pc:sldChg chg="addSp delSp modSp add mod">
        <pc:chgData name="Anaïs GRANGE" userId="49ad1a87-c1f5-4284-91a9-e942d9885fee" providerId="ADAL" clId="{4FB05895-FCFD-4E4E-80F7-65E2C0B16EAE}" dt="2023-10-17T12:59:35.152" v="7850" actId="207"/>
        <pc:sldMkLst>
          <pc:docMk/>
          <pc:sldMk cId="1676048451" sldId="351"/>
        </pc:sldMkLst>
        <pc:spChg chg="del">
          <ac:chgData name="Anaïs GRANGE" userId="49ad1a87-c1f5-4284-91a9-e942d9885fee" providerId="ADAL" clId="{4FB05895-FCFD-4E4E-80F7-65E2C0B16EAE}" dt="2023-10-17T12:55:29.653" v="7803" actId="478"/>
          <ac:spMkLst>
            <pc:docMk/>
            <pc:sldMk cId="1676048451" sldId="351"/>
            <ac:spMk id="2" creationId="{31C91578-5C3F-4516-A4C9-27A354F40FF2}"/>
          </ac:spMkLst>
        </pc:spChg>
        <pc:spChg chg="mod">
          <ac:chgData name="Anaïs GRANGE" userId="49ad1a87-c1f5-4284-91a9-e942d9885fee" providerId="ADAL" clId="{4FB05895-FCFD-4E4E-80F7-65E2C0B16EAE}" dt="2023-10-17T12:59:35.152" v="7850" actId="207"/>
          <ac:spMkLst>
            <pc:docMk/>
            <pc:sldMk cId="1676048451" sldId="351"/>
            <ac:spMk id="3" creationId="{FC918927-E949-4904-80F4-8B5E59B56CF5}"/>
          </ac:spMkLst>
        </pc:spChg>
        <pc:spChg chg="add del mod">
          <ac:chgData name="Anaïs GRANGE" userId="49ad1a87-c1f5-4284-91a9-e942d9885fee" providerId="ADAL" clId="{4FB05895-FCFD-4E4E-80F7-65E2C0B16EAE}" dt="2023-10-17T12:55:27.175" v="7802" actId="478"/>
          <ac:spMkLst>
            <pc:docMk/>
            <pc:sldMk cId="1676048451" sldId="351"/>
            <ac:spMk id="5" creationId="{C6813207-FBC8-B588-1026-BD759D2C58CF}"/>
          </ac:spMkLst>
        </pc:spChg>
        <pc:spChg chg="add del mod">
          <ac:chgData name="Anaïs GRANGE" userId="49ad1a87-c1f5-4284-91a9-e942d9885fee" providerId="ADAL" clId="{4FB05895-FCFD-4E4E-80F7-65E2C0B16EAE}" dt="2023-10-17T12:55:35.292" v="7805" actId="478"/>
          <ac:spMkLst>
            <pc:docMk/>
            <pc:sldMk cId="1676048451" sldId="351"/>
            <ac:spMk id="8" creationId="{E40C52F1-FC3C-9792-6DA6-491CACE60970}"/>
          </ac:spMkLst>
        </pc:spChg>
        <pc:spChg chg="add mod">
          <ac:chgData name="Anaïs GRANGE" userId="49ad1a87-c1f5-4284-91a9-e942d9885fee" providerId="ADAL" clId="{4FB05895-FCFD-4E4E-80F7-65E2C0B16EAE}" dt="2023-10-17T12:55:30.755" v="7804"/>
          <ac:spMkLst>
            <pc:docMk/>
            <pc:sldMk cId="1676048451" sldId="351"/>
            <ac:spMk id="9" creationId="{0EC05995-4148-DEA0-3544-E6E494FD281B}"/>
          </ac:spMkLst>
        </pc:spChg>
        <pc:picChg chg="mod">
          <ac:chgData name="Anaïs GRANGE" userId="49ad1a87-c1f5-4284-91a9-e942d9885fee" providerId="ADAL" clId="{4FB05895-FCFD-4E4E-80F7-65E2C0B16EAE}" dt="2023-10-17T12:58:59.972" v="7843" actId="14100"/>
          <ac:picMkLst>
            <pc:docMk/>
            <pc:sldMk cId="1676048451" sldId="351"/>
            <ac:picMk id="6" creationId="{A3C3D340-CD06-4F8F-9358-B0BCCD4051A8}"/>
          </ac:picMkLst>
        </pc:picChg>
      </pc:sldChg>
      <pc:sldChg chg="addSp delSp modSp add mod">
        <pc:chgData name="Anaïs GRANGE" userId="49ad1a87-c1f5-4284-91a9-e942d9885fee" providerId="ADAL" clId="{4FB05895-FCFD-4E4E-80F7-65E2C0B16EAE}" dt="2023-10-17T12:58:47.408" v="7841" actId="27636"/>
        <pc:sldMkLst>
          <pc:docMk/>
          <pc:sldMk cId="1079054530" sldId="352"/>
        </pc:sldMkLst>
        <pc:spChg chg="del">
          <ac:chgData name="Anaïs GRANGE" userId="49ad1a87-c1f5-4284-91a9-e942d9885fee" providerId="ADAL" clId="{4FB05895-FCFD-4E4E-80F7-65E2C0B16EAE}" dt="2023-10-17T12:55:40.535" v="7806" actId="478"/>
          <ac:spMkLst>
            <pc:docMk/>
            <pc:sldMk cId="1079054530" sldId="352"/>
            <ac:spMk id="2" creationId="{31C91578-5C3F-4516-A4C9-27A354F40FF2}"/>
          </ac:spMkLst>
        </pc:spChg>
        <pc:spChg chg="mod">
          <ac:chgData name="Anaïs GRANGE" userId="49ad1a87-c1f5-4284-91a9-e942d9885fee" providerId="ADAL" clId="{4FB05895-FCFD-4E4E-80F7-65E2C0B16EAE}" dt="2023-10-17T12:58:47.408" v="7841" actId="27636"/>
          <ac:spMkLst>
            <pc:docMk/>
            <pc:sldMk cId="1079054530" sldId="352"/>
            <ac:spMk id="3" creationId="{FC918927-E949-4904-80F4-8B5E59B56CF5}"/>
          </ac:spMkLst>
        </pc:spChg>
        <pc:spChg chg="add del mod">
          <ac:chgData name="Anaïs GRANGE" userId="49ad1a87-c1f5-4284-91a9-e942d9885fee" providerId="ADAL" clId="{4FB05895-FCFD-4E4E-80F7-65E2C0B16EAE}" dt="2023-10-17T12:55:42.731" v="7807" actId="478"/>
          <ac:spMkLst>
            <pc:docMk/>
            <pc:sldMk cId="1079054530" sldId="352"/>
            <ac:spMk id="8" creationId="{AE85B465-F4B9-A9E2-4D61-A6ACBAF01F56}"/>
          </ac:spMkLst>
        </pc:spChg>
        <pc:spChg chg="add mod">
          <ac:chgData name="Anaïs GRANGE" userId="49ad1a87-c1f5-4284-91a9-e942d9885fee" providerId="ADAL" clId="{4FB05895-FCFD-4E4E-80F7-65E2C0B16EAE}" dt="2023-10-17T12:55:43.644" v="7808"/>
          <ac:spMkLst>
            <pc:docMk/>
            <pc:sldMk cId="1079054530" sldId="352"/>
            <ac:spMk id="9" creationId="{DACE657F-49D0-BCA7-7E2E-1E903F7FD0F9}"/>
          </ac:spMkLst>
        </pc:spChg>
        <pc:graphicFrameChg chg="modGraphic">
          <ac:chgData name="Anaïs GRANGE" userId="49ad1a87-c1f5-4284-91a9-e942d9885fee" providerId="ADAL" clId="{4FB05895-FCFD-4E4E-80F7-65E2C0B16EAE}" dt="2023-10-17T12:58:25.816" v="7826" actId="255"/>
          <ac:graphicFrameMkLst>
            <pc:docMk/>
            <pc:sldMk cId="1079054530" sldId="352"/>
            <ac:graphicFrameMk id="5" creationId="{CD2329D5-83B6-E48D-CC8E-17E7BFE3CF46}"/>
          </ac:graphicFrameMkLst>
        </pc:graphicFrameChg>
        <pc:picChg chg="mod">
          <ac:chgData name="Anaïs GRANGE" userId="49ad1a87-c1f5-4284-91a9-e942d9885fee" providerId="ADAL" clId="{4FB05895-FCFD-4E4E-80F7-65E2C0B16EAE}" dt="2023-10-17T12:58:29.443" v="7827" actId="14100"/>
          <ac:picMkLst>
            <pc:docMk/>
            <pc:sldMk cId="1079054530" sldId="352"/>
            <ac:picMk id="6" creationId="{A3C3D340-CD06-4F8F-9358-B0BCCD4051A8}"/>
          </ac:picMkLst>
        </pc:picChg>
      </pc:sldChg>
      <pc:sldChg chg="addSp delSp modSp add mod">
        <pc:chgData name="Anaïs GRANGE" userId="49ad1a87-c1f5-4284-91a9-e942d9885fee" providerId="ADAL" clId="{4FB05895-FCFD-4E4E-80F7-65E2C0B16EAE}" dt="2023-10-17T12:58:55.870" v="7842" actId="14100"/>
        <pc:sldMkLst>
          <pc:docMk/>
          <pc:sldMk cId="1149243539" sldId="353"/>
        </pc:sldMkLst>
        <pc:spChg chg="del">
          <ac:chgData name="Anaïs GRANGE" userId="49ad1a87-c1f5-4284-91a9-e942d9885fee" providerId="ADAL" clId="{4FB05895-FCFD-4E4E-80F7-65E2C0B16EAE}" dt="2023-10-17T12:55:47.541" v="7809" actId="478"/>
          <ac:spMkLst>
            <pc:docMk/>
            <pc:sldMk cId="1149243539" sldId="353"/>
            <ac:spMk id="2" creationId="{31C91578-5C3F-4516-A4C9-27A354F40FF2}"/>
          </ac:spMkLst>
        </pc:spChg>
        <pc:spChg chg="add del mod">
          <ac:chgData name="Anaïs GRANGE" userId="49ad1a87-c1f5-4284-91a9-e942d9885fee" providerId="ADAL" clId="{4FB05895-FCFD-4E4E-80F7-65E2C0B16EAE}" dt="2023-10-17T12:55:49.599" v="7810" actId="478"/>
          <ac:spMkLst>
            <pc:docMk/>
            <pc:sldMk cId="1149243539" sldId="353"/>
            <ac:spMk id="7" creationId="{360766EE-8DA0-6BB6-B71D-C250DF60FF03}"/>
          </ac:spMkLst>
        </pc:spChg>
        <pc:spChg chg="add mod">
          <ac:chgData name="Anaïs GRANGE" userId="49ad1a87-c1f5-4284-91a9-e942d9885fee" providerId="ADAL" clId="{4FB05895-FCFD-4E4E-80F7-65E2C0B16EAE}" dt="2023-10-17T12:55:50.386" v="7811"/>
          <ac:spMkLst>
            <pc:docMk/>
            <pc:sldMk cId="1149243539" sldId="353"/>
            <ac:spMk id="8" creationId="{3B1DAA1E-3DC1-CCA8-BE49-0E662FFB4D94}"/>
          </ac:spMkLst>
        </pc:spChg>
        <pc:graphicFrameChg chg="modGraphic">
          <ac:chgData name="Anaïs GRANGE" userId="49ad1a87-c1f5-4284-91a9-e942d9885fee" providerId="ADAL" clId="{4FB05895-FCFD-4E4E-80F7-65E2C0B16EAE}" dt="2023-10-17T12:58:09.015" v="7825" actId="255"/>
          <ac:graphicFrameMkLst>
            <pc:docMk/>
            <pc:sldMk cId="1149243539" sldId="353"/>
            <ac:graphicFrameMk id="9" creationId="{5063AE46-65CB-E05E-AD70-951E87E87378}"/>
          </ac:graphicFrameMkLst>
        </pc:graphicFrameChg>
        <pc:picChg chg="mod">
          <ac:chgData name="Anaïs GRANGE" userId="49ad1a87-c1f5-4284-91a9-e942d9885fee" providerId="ADAL" clId="{4FB05895-FCFD-4E4E-80F7-65E2C0B16EAE}" dt="2023-10-17T12:58:55.870" v="7842" actId="14100"/>
          <ac:picMkLst>
            <pc:docMk/>
            <pc:sldMk cId="1149243539" sldId="353"/>
            <ac:picMk id="6" creationId="{A3C3D340-CD06-4F8F-9358-B0BCCD4051A8}"/>
          </ac:picMkLst>
        </pc:picChg>
      </pc:sldChg>
      <pc:sldChg chg="addSp delSp modSp add mod">
        <pc:chgData name="Anaïs GRANGE" userId="49ad1a87-c1f5-4284-91a9-e942d9885fee" providerId="ADAL" clId="{4FB05895-FCFD-4E4E-80F7-65E2C0B16EAE}" dt="2023-10-17T12:59:20.396" v="7847" actId="20577"/>
        <pc:sldMkLst>
          <pc:docMk/>
          <pc:sldMk cId="2158422568" sldId="354"/>
        </pc:sldMkLst>
        <pc:spChg chg="del">
          <ac:chgData name="Anaïs GRANGE" userId="49ad1a87-c1f5-4284-91a9-e942d9885fee" providerId="ADAL" clId="{4FB05895-FCFD-4E4E-80F7-65E2C0B16EAE}" dt="2023-10-17T12:55:55.288" v="7812" actId="478"/>
          <ac:spMkLst>
            <pc:docMk/>
            <pc:sldMk cId="2158422568" sldId="354"/>
            <ac:spMk id="2" creationId="{31C91578-5C3F-4516-A4C9-27A354F40FF2}"/>
          </ac:spMkLst>
        </pc:spChg>
        <pc:spChg chg="mod">
          <ac:chgData name="Anaïs GRANGE" userId="49ad1a87-c1f5-4284-91a9-e942d9885fee" providerId="ADAL" clId="{4FB05895-FCFD-4E4E-80F7-65E2C0B16EAE}" dt="2023-10-17T12:59:20.396" v="7847" actId="20577"/>
          <ac:spMkLst>
            <pc:docMk/>
            <pc:sldMk cId="2158422568" sldId="354"/>
            <ac:spMk id="3" creationId="{FC918927-E949-4904-80F4-8B5E59B56CF5}"/>
          </ac:spMkLst>
        </pc:spChg>
        <pc:spChg chg="add del mod">
          <ac:chgData name="Anaïs GRANGE" userId="49ad1a87-c1f5-4284-91a9-e942d9885fee" providerId="ADAL" clId="{4FB05895-FCFD-4E4E-80F7-65E2C0B16EAE}" dt="2023-10-17T12:55:56.920" v="7813" actId="478"/>
          <ac:spMkLst>
            <pc:docMk/>
            <pc:sldMk cId="2158422568" sldId="354"/>
            <ac:spMk id="7" creationId="{35348292-D16A-6BE5-7223-3579E8445D44}"/>
          </ac:spMkLst>
        </pc:spChg>
        <pc:spChg chg="add mod">
          <ac:chgData name="Anaïs GRANGE" userId="49ad1a87-c1f5-4284-91a9-e942d9885fee" providerId="ADAL" clId="{4FB05895-FCFD-4E4E-80F7-65E2C0B16EAE}" dt="2023-10-17T12:55:57.816" v="7814"/>
          <ac:spMkLst>
            <pc:docMk/>
            <pc:sldMk cId="2158422568" sldId="354"/>
            <ac:spMk id="8" creationId="{6C6095AE-2EE0-8F0B-BFE0-CAE10A8417FD}"/>
          </ac:spMkLst>
        </pc:spChg>
        <pc:picChg chg="mod">
          <ac:chgData name="Anaïs GRANGE" userId="49ad1a87-c1f5-4284-91a9-e942d9885fee" providerId="ADAL" clId="{4FB05895-FCFD-4E4E-80F7-65E2C0B16EAE}" dt="2023-10-17T12:59:04.899" v="7844" actId="14100"/>
          <ac:picMkLst>
            <pc:docMk/>
            <pc:sldMk cId="2158422568" sldId="354"/>
            <ac:picMk id="6" creationId="{A3C3D340-CD06-4F8F-9358-B0BCCD4051A8}"/>
          </ac:picMkLst>
        </pc:picChg>
      </pc:sldChg>
      <pc:sldChg chg="addSp delSp modSp add mod">
        <pc:chgData name="Anaïs GRANGE" userId="49ad1a87-c1f5-4284-91a9-e942d9885fee" providerId="ADAL" clId="{4FB05895-FCFD-4E4E-80F7-65E2C0B16EAE}" dt="2023-10-17T12:59:44.653" v="7851" actId="207"/>
        <pc:sldMkLst>
          <pc:docMk/>
          <pc:sldMk cId="585966166" sldId="355"/>
        </pc:sldMkLst>
        <pc:spChg chg="del">
          <ac:chgData name="Anaïs GRANGE" userId="49ad1a87-c1f5-4284-91a9-e942d9885fee" providerId="ADAL" clId="{4FB05895-FCFD-4E4E-80F7-65E2C0B16EAE}" dt="2023-10-17T12:56:01.664" v="7815" actId="478"/>
          <ac:spMkLst>
            <pc:docMk/>
            <pc:sldMk cId="585966166" sldId="355"/>
            <ac:spMk id="2" creationId="{31C91578-5C3F-4516-A4C9-27A354F40FF2}"/>
          </ac:spMkLst>
        </pc:spChg>
        <pc:spChg chg="mod">
          <ac:chgData name="Anaïs GRANGE" userId="49ad1a87-c1f5-4284-91a9-e942d9885fee" providerId="ADAL" clId="{4FB05895-FCFD-4E4E-80F7-65E2C0B16EAE}" dt="2023-10-17T12:59:44.653" v="7851" actId="207"/>
          <ac:spMkLst>
            <pc:docMk/>
            <pc:sldMk cId="585966166" sldId="355"/>
            <ac:spMk id="3" creationId="{FC918927-E949-4904-80F4-8B5E59B56CF5}"/>
          </ac:spMkLst>
        </pc:spChg>
        <pc:spChg chg="add del mod">
          <ac:chgData name="Anaïs GRANGE" userId="49ad1a87-c1f5-4284-91a9-e942d9885fee" providerId="ADAL" clId="{4FB05895-FCFD-4E4E-80F7-65E2C0B16EAE}" dt="2023-10-17T12:56:04.916" v="7816" actId="478"/>
          <ac:spMkLst>
            <pc:docMk/>
            <pc:sldMk cId="585966166" sldId="355"/>
            <ac:spMk id="8" creationId="{B8134DAB-F3BB-3AF2-0B3C-FD1175A954E9}"/>
          </ac:spMkLst>
        </pc:spChg>
        <pc:spChg chg="add mod">
          <ac:chgData name="Anaïs GRANGE" userId="49ad1a87-c1f5-4284-91a9-e942d9885fee" providerId="ADAL" clId="{4FB05895-FCFD-4E4E-80F7-65E2C0B16EAE}" dt="2023-10-17T12:56:06.077" v="7817"/>
          <ac:spMkLst>
            <pc:docMk/>
            <pc:sldMk cId="585966166" sldId="355"/>
            <ac:spMk id="9" creationId="{163D9D5A-47B3-8A37-CA05-95017A5B4B40}"/>
          </ac:spMkLst>
        </pc:spChg>
      </pc:sldChg>
      <pc:sldChg chg="del">
        <pc:chgData name="Anaïs GRANGE" userId="49ad1a87-c1f5-4284-91a9-e942d9885fee" providerId="ADAL" clId="{4FB05895-FCFD-4E4E-80F7-65E2C0B16EAE}" dt="2023-09-28T06:46:13.576" v="1251" actId="2696"/>
        <pc:sldMkLst>
          <pc:docMk/>
          <pc:sldMk cId="3833013936" sldId="357"/>
        </pc:sldMkLst>
      </pc:sldChg>
      <pc:sldChg chg="del">
        <pc:chgData name="Anaïs GRANGE" userId="49ad1a87-c1f5-4284-91a9-e942d9885fee" providerId="ADAL" clId="{4FB05895-FCFD-4E4E-80F7-65E2C0B16EAE}" dt="2023-09-28T06:46:41.752" v="1253" actId="2696"/>
        <pc:sldMkLst>
          <pc:docMk/>
          <pc:sldMk cId="1698126209" sldId="358"/>
        </pc:sldMkLst>
      </pc:sldChg>
      <pc:sldChg chg="addSp delSp modSp add mod">
        <pc:chgData name="Anaïs GRANGE" userId="49ad1a87-c1f5-4284-91a9-e942d9885fee" providerId="ADAL" clId="{4FB05895-FCFD-4E4E-80F7-65E2C0B16EAE}" dt="2023-10-17T13:07:13.786" v="8124" actId="20577"/>
        <pc:sldMkLst>
          <pc:docMk/>
          <pc:sldMk cId="1947158421" sldId="364"/>
        </pc:sldMkLst>
        <pc:spChg chg="del">
          <ac:chgData name="Anaïs GRANGE" userId="49ad1a87-c1f5-4284-91a9-e942d9885fee" providerId="ADAL" clId="{4FB05895-FCFD-4E4E-80F7-65E2C0B16EAE}" dt="2023-10-17T13:05:54.586" v="7926" actId="478"/>
          <ac:spMkLst>
            <pc:docMk/>
            <pc:sldMk cId="1947158421" sldId="364"/>
            <ac:spMk id="2" creationId="{31C91578-5C3F-4516-A4C9-27A354F40FF2}"/>
          </ac:spMkLst>
        </pc:spChg>
        <pc:spChg chg="mod">
          <ac:chgData name="Anaïs GRANGE" userId="49ad1a87-c1f5-4284-91a9-e942d9885fee" providerId="ADAL" clId="{4FB05895-FCFD-4E4E-80F7-65E2C0B16EAE}" dt="2023-10-17T13:07:13.786" v="8124" actId="20577"/>
          <ac:spMkLst>
            <pc:docMk/>
            <pc:sldMk cId="1947158421" sldId="364"/>
            <ac:spMk id="3" creationId="{FC918927-E949-4904-80F4-8B5E59B56CF5}"/>
          </ac:spMkLst>
        </pc:spChg>
        <pc:spChg chg="add del mod">
          <ac:chgData name="Anaïs GRANGE" userId="49ad1a87-c1f5-4284-91a9-e942d9885fee" providerId="ADAL" clId="{4FB05895-FCFD-4E4E-80F7-65E2C0B16EAE}" dt="2023-10-17T13:05:55.911" v="7927" actId="478"/>
          <ac:spMkLst>
            <pc:docMk/>
            <pc:sldMk cId="1947158421" sldId="364"/>
            <ac:spMk id="7" creationId="{B64E6688-7464-6F85-45E2-EF9D25D5A707}"/>
          </ac:spMkLst>
        </pc:spChg>
        <pc:spChg chg="add mod">
          <ac:chgData name="Anaïs GRANGE" userId="49ad1a87-c1f5-4284-91a9-e942d9885fee" providerId="ADAL" clId="{4FB05895-FCFD-4E4E-80F7-65E2C0B16EAE}" dt="2023-10-17T13:05:57.001" v="7928"/>
          <ac:spMkLst>
            <pc:docMk/>
            <pc:sldMk cId="1947158421" sldId="364"/>
            <ac:spMk id="8" creationId="{423703B3-30CB-20D2-00DD-DD215B788728}"/>
          </ac:spMkLst>
        </pc:spChg>
      </pc:sldChg>
      <pc:sldChg chg="addSp delSp modSp add mod">
        <pc:chgData name="Anaïs GRANGE" userId="49ad1a87-c1f5-4284-91a9-e942d9885fee" providerId="ADAL" clId="{4FB05895-FCFD-4E4E-80F7-65E2C0B16EAE}" dt="2023-10-17T13:15:04.997" v="8299"/>
        <pc:sldMkLst>
          <pc:docMk/>
          <pc:sldMk cId="3468348928" sldId="365"/>
        </pc:sldMkLst>
        <pc:spChg chg="del">
          <ac:chgData name="Anaïs GRANGE" userId="49ad1a87-c1f5-4284-91a9-e942d9885fee" providerId="ADAL" clId="{4FB05895-FCFD-4E4E-80F7-65E2C0B16EAE}" dt="2023-10-17T13:15:01.449" v="8297" actId="478"/>
          <ac:spMkLst>
            <pc:docMk/>
            <pc:sldMk cId="3468348928" sldId="365"/>
            <ac:spMk id="2" creationId="{31C91578-5C3F-4516-A4C9-27A354F40FF2}"/>
          </ac:spMkLst>
        </pc:spChg>
        <pc:spChg chg="mod">
          <ac:chgData name="Anaïs GRANGE" userId="49ad1a87-c1f5-4284-91a9-e942d9885fee" providerId="ADAL" clId="{4FB05895-FCFD-4E4E-80F7-65E2C0B16EAE}" dt="2023-10-17T13:09:04.803" v="8133" actId="5793"/>
          <ac:spMkLst>
            <pc:docMk/>
            <pc:sldMk cId="3468348928" sldId="365"/>
            <ac:spMk id="3" creationId="{FC918927-E949-4904-80F4-8B5E59B56CF5}"/>
          </ac:spMkLst>
        </pc:spChg>
        <pc:spChg chg="add del mod">
          <ac:chgData name="Anaïs GRANGE" userId="49ad1a87-c1f5-4284-91a9-e942d9885fee" providerId="ADAL" clId="{4FB05895-FCFD-4E4E-80F7-65E2C0B16EAE}" dt="2023-10-17T13:15:03.945" v="8298" actId="478"/>
          <ac:spMkLst>
            <pc:docMk/>
            <pc:sldMk cId="3468348928" sldId="365"/>
            <ac:spMk id="7" creationId="{3802AEEE-D832-06AB-CB94-EF428A3CDE26}"/>
          </ac:spMkLst>
        </pc:spChg>
        <pc:spChg chg="add mod">
          <ac:chgData name="Anaïs GRANGE" userId="49ad1a87-c1f5-4284-91a9-e942d9885fee" providerId="ADAL" clId="{4FB05895-FCFD-4E4E-80F7-65E2C0B16EAE}" dt="2023-10-17T13:15:04.997" v="8299"/>
          <ac:spMkLst>
            <pc:docMk/>
            <pc:sldMk cId="3468348928" sldId="365"/>
            <ac:spMk id="8" creationId="{27775FAB-C970-7267-BC65-00937DBC9B3F}"/>
          </ac:spMkLst>
        </pc:spChg>
      </pc:sldChg>
      <pc:sldChg chg="addSp delSp modSp add mod">
        <pc:chgData name="Anaïs GRANGE" userId="49ad1a87-c1f5-4284-91a9-e942d9885fee" providerId="ADAL" clId="{4FB05895-FCFD-4E4E-80F7-65E2C0B16EAE}" dt="2023-10-17T13:15:11.218" v="8302"/>
        <pc:sldMkLst>
          <pc:docMk/>
          <pc:sldMk cId="314985362" sldId="366"/>
        </pc:sldMkLst>
        <pc:spChg chg="del">
          <ac:chgData name="Anaïs GRANGE" userId="49ad1a87-c1f5-4284-91a9-e942d9885fee" providerId="ADAL" clId="{4FB05895-FCFD-4E4E-80F7-65E2C0B16EAE}" dt="2023-10-17T13:15:08.655" v="8300" actId="478"/>
          <ac:spMkLst>
            <pc:docMk/>
            <pc:sldMk cId="314985362" sldId="366"/>
            <ac:spMk id="2" creationId="{31C91578-5C3F-4516-A4C9-27A354F40FF2}"/>
          </ac:spMkLst>
        </pc:spChg>
        <pc:spChg chg="mod">
          <ac:chgData name="Anaïs GRANGE" userId="49ad1a87-c1f5-4284-91a9-e942d9885fee" providerId="ADAL" clId="{4FB05895-FCFD-4E4E-80F7-65E2C0B16EAE}" dt="2023-10-17T13:14:44.818" v="8296" actId="27636"/>
          <ac:spMkLst>
            <pc:docMk/>
            <pc:sldMk cId="314985362" sldId="366"/>
            <ac:spMk id="3" creationId="{FC918927-E949-4904-80F4-8B5E59B56CF5}"/>
          </ac:spMkLst>
        </pc:spChg>
        <pc:spChg chg="add del mod">
          <ac:chgData name="Anaïs GRANGE" userId="49ad1a87-c1f5-4284-91a9-e942d9885fee" providerId="ADAL" clId="{4FB05895-FCFD-4E4E-80F7-65E2C0B16EAE}" dt="2023-10-17T13:15:10.226" v="8301" actId="478"/>
          <ac:spMkLst>
            <pc:docMk/>
            <pc:sldMk cId="314985362" sldId="366"/>
            <ac:spMk id="7" creationId="{57DBF159-8129-CA98-AB76-10FB9C03BB64}"/>
          </ac:spMkLst>
        </pc:spChg>
        <pc:spChg chg="add mod">
          <ac:chgData name="Anaïs GRANGE" userId="49ad1a87-c1f5-4284-91a9-e942d9885fee" providerId="ADAL" clId="{4FB05895-FCFD-4E4E-80F7-65E2C0B16EAE}" dt="2023-10-17T13:15:11.218" v="8302"/>
          <ac:spMkLst>
            <pc:docMk/>
            <pc:sldMk cId="314985362" sldId="366"/>
            <ac:spMk id="8" creationId="{1427719A-1511-BA59-A321-AC5B77E2DE2B}"/>
          </ac:spMkLst>
        </pc:spChg>
      </pc:sldChg>
      <pc:sldChg chg="addSp delSp modSp add mod">
        <pc:chgData name="Anaïs GRANGE" userId="49ad1a87-c1f5-4284-91a9-e942d9885fee" providerId="ADAL" clId="{4FB05895-FCFD-4E4E-80F7-65E2C0B16EAE}" dt="2023-10-17T13:15:51.272" v="8345" actId="5793"/>
        <pc:sldMkLst>
          <pc:docMk/>
          <pc:sldMk cId="3249093067" sldId="367"/>
        </pc:sldMkLst>
        <pc:spChg chg="del">
          <ac:chgData name="Anaïs GRANGE" userId="49ad1a87-c1f5-4284-91a9-e942d9885fee" providerId="ADAL" clId="{4FB05895-FCFD-4E4E-80F7-65E2C0B16EAE}" dt="2023-10-17T13:15:15.541" v="8303" actId="478"/>
          <ac:spMkLst>
            <pc:docMk/>
            <pc:sldMk cId="3249093067" sldId="367"/>
            <ac:spMk id="2" creationId="{31C91578-5C3F-4516-A4C9-27A354F40FF2}"/>
          </ac:spMkLst>
        </pc:spChg>
        <pc:spChg chg="mod">
          <ac:chgData name="Anaïs GRANGE" userId="49ad1a87-c1f5-4284-91a9-e942d9885fee" providerId="ADAL" clId="{4FB05895-FCFD-4E4E-80F7-65E2C0B16EAE}" dt="2023-10-17T13:15:51.272" v="8345" actId="5793"/>
          <ac:spMkLst>
            <pc:docMk/>
            <pc:sldMk cId="3249093067" sldId="367"/>
            <ac:spMk id="3" creationId="{FC918927-E949-4904-80F4-8B5E59B56CF5}"/>
          </ac:spMkLst>
        </pc:spChg>
        <pc:spChg chg="add del mod">
          <ac:chgData name="Anaïs GRANGE" userId="49ad1a87-c1f5-4284-91a9-e942d9885fee" providerId="ADAL" clId="{4FB05895-FCFD-4E4E-80F7-65E2C0B16EAE}" dt="2023-10-17T13:15:17.785" v="8304" actId="478"/>
          <ac:spMkLst>
            <pc:docMk/>
            <pc:sldMk cId="3249093067" sldId="367"/>
            <ac:spMk id="7" creationId="{7E8363C4-A7D2-FEDE-C9C0-9336A50B9E72}"/>
          </ac:spMkLst>
        </pc:spChg>
        <pc:spChg chg="add mod">
          <ac:chgData name="Anaïs GRANGE" userId="49ad1a87-c1f5-4284-91a9-e942d9885fee" providerId="ADAL" clId="{4FB05895-FCFD-4E4E-80F7-65E2C0B16EAE}" dt="2023-10-17T13:15:18.647" v="8305"/>
          <ac:spMkLst>
            <pc:docMk/>
            <pc:sldMk cId="3249093067" sldId="367"/>
            <ac:spMk id="8" creationId="{CB04A728-52B2-1531-8ADE-57D974DEA7FF}"/>
          </ac:spMkLst>
        </pc:spChg>
      </pc:sldChg>
      <pc:sldChg chg="del">
        <pc:chgData name="Anaïs GRANGE" userId="49ad1a87-c1f5-4284-91a9-e942d9885fee" providerId="ADAL" clId="{4FB05895-FCFD-4E4E-80F7-65E2C0B16EAE}" dt="2023-09-22T13:23:43.266" v="199" actId="2696"/>
        <pc:sldMkLst>
          <pc:docMk/>
          <pc:sldMk cId="553500351" sldId="386"/>
        </pc:sldMkLst>
      </pc:sldChg>
      <pc:sldChg chg="addSp modSp mod">
        <pc:chgData name="Anaïs GRANGE" userId="49ad1a87-c1f5-4284-91a9-e942d9885fee" providerId="ADAL" clId="{4FB05895-FCFD-4E4E-80F7-65E2C0B16EAE}" dt="2023-10-17T12:39:44.531" v="7062" actId="14100"/>
        <pc:sldMkLst>
          <pc:docMk/>
          <pc:sldMk cId="2654163266" sldId="387"/>
        </pc:sldMkLst>
        <pc:spChg chg="mod">
          <ac:chgData name="Anaïs GRANGE" userId="49ad1a87-c1f5-4284-91a9-e942d9885fee" providerId="ADAL" clId="{4FB05895-FCFD-4E4E-80F7-65E2C0B16EAE}" dt="2023-09-28T06:45:32.216" v="1232" actId="20577"/>
          <ac:spMkLst>
            <pc:docMk/>
            <pc:sldMk cId="2654163266" sldId="387"/>
            <ac:spMk id="2" creationId="{31C91578-5C3F-4516-A4C9-27A354F40FF2}"/>
          </ac:spMkLst>
        </pc:spChg>
        <pc:spChg chg="mod">
          <ac:chgData name="Anaïs GRANGE" userId="49ad1a87-c1f5-4284-91a9-e942d9885fee" providerId="ADAL" clId="{4FB05895-FCFD-4E4E-80F7-65E2C0B16EAE}" dt="2023-09-28T06:53:38.727" v="1398" actId="20577"/>
          <ac:spMkLst>
            <pc:docMk/>
            <pc:sldMk cId="2654163266" sldId="387"/>
            <ac:spMk id="3" creationId="{FC918927-E949-4904-80F4-8B5E59B56CF5}"/>
          </ac:spMkLst>
        </pc:spChg>
        <pc:picChg chg="add mod">
          <ac:chgData name="Anaïs GRANGE" userId="49ad1a87-c1f5-4284-91a9-e942d9885fee" providerId="ADAL" clId="{4FB05895-FCFD-4E4E-80F7-65E2C0B16EAE}" dt="2023-09-28T06:49:20.594" v="1389" actId="1076"/>
          <ac:picMkLst>
            <pc:docMk/>
            <pc:sldMk cId="2654163266" sldId="387"/>
            <ac:picMk id="5" creationId="{52B00F77-1885-0DCC-8FF4-ADF8169D2808}"/>
          </ac:picMkLst>
        </pc:picChg>
        <pc:picChg chg="mod">
          <ac:chgData name="Anaïs GRANGE" userId="49ad1a87-c1f5-4284-91a9-e942d9885fee" providerId="ADAL" clId="{4FB05895-FCFD-4E4E-80F7-65E2C0B16EAE}" dt="2023-10-17T12:39:44.531" v="7062" actId="14100"/>
          <ac:picMkLst>
            <pc:docMk/>
            <pc:sldMk cId="2654163266" sldId="387"/>
            <ac:picMk id="6" creationId="{A3C3D340-CD06-4F8F-9358-B0BCCD4051A8}"/>
          </ac:picMkLst>
        </pc:picChg>
      </pc:sldChg>
      <pc:sldChg chg="del">
        <pc:chgData name="Anaïs GRANGE" userId="49ad1a87-c1f5-4284-91a9-e942d9885fee" providerId="ADAL" clId="{4FB05895-FCFD-4E4E-80F7-65E2C0B16EAE}" dt="2023-09-28T06:46:23.052" v="1252" actId="2696"/>
        <pc:sldMkLst>
          <pc:docMk/>
          <pc:sldMk cId="541183725" sldId="388"/>
        </pc:sldMkLst>
      </pc:sldChg>
      <pc:sldChg chg="del">
        <pc:chgData name="Anaïs GRANGE" userId="49ad1a87-c1f5-4284-91a9-e942d9885fee" providerId="ADAL" clId="{4FB05895-FCFD-4E4E-80F7-65E2C0B16EAE}" dt="2023-09-28T06:46:23.052" v="1252" actId="2696"/>
        <pc:sldMkLst>
          <pc:docMk/>
          <pc:sldMk cId="2193262321" sldId="389"/>
        </pc:sldMkLst>
      </pc:sldChg>
      <pc:sldChg chg="del">
        <pc:chgData name="Anaïs GRANGE" userId="49ad1a87-c1f5-4284-91a9-e942d9885fee" providerId="ADAL" clId="{4FB05895-FCFD-4E4E-80F7-65E2C0B16EAE}" dt="2023-09-28T06:46:23.052" v="1252" actId="2696"/>
        <pc:sldMkLst>
          <pc:docMk/>
          <pc:sldMk cId="368218026" sldId="390"/>
        </pc:sldMkLst>
      </pc:sldChg>
      <pc:sldChg chg="del">
        <pc:chgData name="Anaïs GRANGE" userId="49ad1a87-c1f5-4284-91a9-e942d9885fee" providerId="ADAL" clId="{4FB05895-FCFD-4E4E-80F7-65E2C0B16EAE}" dt="2023-09-28T06:46:23.052" v="1252" actId="2696"/>
        <pc:sldMkLst>
          <pc:docMk/>
          <pc:sldMk cId="3677520867" sldId="391"/>
        </pc:sldMkLst>
      </pc:sldChg>
      <pc:sldChg chg="del">
        <pc:chgData name="Anaïs GRANGE" userId="49ad1a87-c1f5-4284-91a9-e942d9885fee" providerId="ADAL" clId="{4FB05895-FCFD-4E4E-80F7-65E2C0B16EAE}" dt="2023-09-28T06:46:23.052" v="1252" actId="2696"/>
        <pc:sldMkLst>
          <pc:docMk/>
          <pc:sldMk cId="4198272488" sldId="392"/>
        </pc:sldMkLst>
      </pc:sldChg>
      <pc:sldChg chg="del">
        <pc:chgData name="Anaïs GRANGE" userId="49ad1a87-c1f5-4284-91a9-e942d9885fee" providerId="ADAL" clId="{4FB05895-FCFD-4E4E-80F7-65E2C0B16EAE}" dt="2023-09-28T06:46:41.752" v="1253" actId="2696"/>
        <pc:sldMkLst>
          <pc:docMk/>
          <pc:sldMk cId="1849701968" sldId="393"/>
        </pc:sldMkLst>
      </pc:sldChg>
      <pc:sldChg chg="del">
        <pc:chgData name="Anaïs GRANGE" userId="49ad1a87-c1f5-4284-91a9-e942d9885fee" providerId="ADAL" clId="{4FB05895-FCFD-4E4E-80F7-65E2C0B16EAE}" dt="2023-09-28T06:46:41.752" v="1253" actId="2696"/>
        <pc:sldMkLst>
          <pc:docMk/>
          <pc:sldMk cId="3774341064" sldId="394"/>
        </pc:sldMkLst>
      </pc:sldChg>
      <pc:sldChg chg="del">
        <pc:chgData name="Anaïs GRANGE" userId="49ad1a87-c1f5-4284-91a9-e942d9885fee" providerId="ADAL" clId="{4FB05895-FCFD-4E4E-80F7-65E2C0B16EAE}" dt="2023-09-28T06:46:41.752" v="1253" actId="2696"/>
        <pc:sldMkLst>
          <pc:docMk/>
          <pc:sldMk cId="2547080222" sldId="395"/>
        </pc:sldMkLst>
      </pc:sldChg>
      <pc:sldChg chg="del">
        <pc:chgData name="Anaïs GRANGE" userId="49ad1a87-c1f5-4284-91a9-e942d9885fee" providerId="ADAL" clId="{4FB05895-FCFD-4E4E-80F7-65E2C0B16EAE}" dt="2023-09-28T06:46:41.752" v="1253" actId="2696"/>
        <pc:sldMkLst>
          <pc:docMk/>
          <pc:sldMk cId="3893815849" sldId="396"/>
        </pc:sldMkLst>
      </pc:sldChg>
      <pc:sldChg chg="del">
        <pc:chgData name="Anaïs GRANGE" userId="49ad1a87-c1f5-4284-91a9-e942d9885fee" providerId="ADAL" clId="{4FB05895-FCFD-4E4E-80F7-65E2C0B16EAE}" dt="2023-09-28T06:46:41.752" v="1253" actId="2696"/>
        <pc:sldMkLst>
          <pc:docMk/>
          <pc:sldMk cId="2717418301" sldId="397"/>
        </pc:sldMkLst>
      </pc:sldChg>
      <pc:sldChg chg="del">
        <pc:chgData name="Anaïs GRANGE" userId="49ad1a87-c1f5-4284-91a9-e942d9885fee" providerId="ADAL" clId="{4FB05895-FCFD-4E4E-80F7-65E2C0B16EAE}" dt="2023-09-28T06:46:41.752" v="1253" actId="2696"/>
        <pc:sldMkLst>
          <pc:docMk/>
          <pc:sldMk cId="219620352" sldId="398"/>
        </pc:sldMkLst>
      </pc:sldChg>
      <pc:sldChg chg="del">
        <pc:chgData name="Anaïs GRANGE" userId="49ad1a87-c1f5-4284-91a9-e942d9885fee" providerId="ADAL" clId="{4FB05895-FCFD-4E4E-80F7-65E2C0B16EAE}" dt="2023-09-28T06:46:41.752" v="1253" actId="2696"/>
        <pc:sldMkLst>
          <pc:docMk/>
          <pc:sldMk cId="2974607556" sldId="399"/>
        </pc:sldMkLst>
      </pc:sldChg>
      <pc:sldChg chg="del">
        <pc:chgData name="Anaïs GRANGE" userId="49ad1a87-c1f5-4284-91a9-e942d9885fee" providerId="ADAL" clId="{4FB05895-FCFD-4E4E-80F7-65E2C0B16EAE}" dt="2023-09-28T06:46:41.752" v="1253" actId="2696"/>
        <pc:sldMkLst>
          <pc:docMk/>
          <pc:sldMk cId="3131310177" sldId="400"/>
        </pc:sldMkLst>
      </pc:sldChg>
      <pc:sldChg chg="del">
        <pc:chgData name="Anaïs GRANGE" userId="49ad1a87-c1f5-4284-91a9-e942d9885fee" providerId="ADAL" clId="{4FB05895-FCFD-4E4E-80F7-65E2C0B16EAE}" dt="2023-09-28T06:46:41.752" v="1253" actId="2696"/>
        <pc:sldMkLst>
          <pc:docMk/>
          <pc:sldMk cId="597614073" sldId="401"/>
        </pc:sldMkLst>
      </pc:sldChg>
      <pc:sldChg chg="del">
        <pc:chgData name="Anaïs GRANGE" userId="49ad1a87-c1f5-4284-91a9-e942d9885fee" providerId="ADAL" clId="{4FB05895-FCFD-4E4E-80F7-65E2C0B16EAE}" dt="2023-09-28T06:46:41.752" v="1253" actId="2696"/>
        <pc:sldMkLst>
          <pc:docMk/>
          <pc:sldMk cId="1461360184" sldId="402"/>
        </pc:sldMkLst>
      </pc:sldChg>
      <pc:sldChg chg="del">
        <pc:chgData name="Anaïs GRANGE" userId="49ad1a87-c1f5-4284-91a9-e942d9885fee" providerId="ADAL" clId="{4FB05895-FCFD-4E4E-80F7-65E2C0B16EAE}" dt="2023-09-28T06:46:41.752" v="1253" actId="2696"/>
        <pc:sldMkLst>
          <pc:docMk/>
          <pc:sldMk cId="2478840680" sldId="403"/>
        </pc:sldMkLst>
      </pc:sldChg>
      <pc:sldChg chg="del">
        <pc:chgData name="Anaïs GRANGE" userId="49ad1a87-c1f5-4284-91a9-e942d9885fee" providerId="ADAL" clId="{4FB05895-FCFD-4E4E-80F7-65E2C0B16EAE}" dt="2023-09-28T06:46:41.752" v="1253" actId="2696"/>
        <pc:sldMkLst>
          <pc:docMk/>
          <pc:sldMk cId="928533621" sldId="404"/>
        </pc:sldMkLst>
      </pc:sldChg>
      <pc:sldChg chg="del">
        <pc:chgData name="Anaïs GRANGE" userId="49ad1a87-c1f5-4284-91a9-e942d9885fee" providerId="ADAL" clId="{4FB05895-FCFD-4E4E-80F7-65E2C0B16EAE}" dt="2023-09-28T06:47:03.956" v="1254" actId="2696"/>
        <pc:sldMkLst>
          <pc:docMk/>
          <pc:sldMk cId="1386180151" sldId="405"/>
        </pc:sldMkLst>
      </pc:sldChg>
      <pc:sldChg chg="del">
        <pc:chgData name="Anaïs GRANGE" userId="49ad1a87-c1f5-4284-91a9-e942d9885fee" providerId="ADAL" clId="{4FB05895-FCFD-4E4E-80F7-65E2C0B16EAE}" dt="2023-09-28T06:47:03.956" v="1254" actId="2696"/>
        <pc:sldMkLst>
          <pc:docMk/>
          <pc:sldMk cId="2431449255" sldId="406"/>
        </pc:sldMkLst>
      </pc:sldChg>
      <pc:sldChg chg="del">
        <pc:chgData name="Anaïs GRANGE" userId="49ad1a87-c1f5-4284-91a9-e942d9885fee" providerId="ADAL" clId="{4FB05895-FCFD-4E4E-80F7-65E2C0B16EAE}" dt="2023-09-28T06:47:03.956" v="1254" actId="2696"/>
        <pc:sldMkLst>
          <pc:docMk/>
          <pc:sldMk cId="4168823599" sldId="407"/>
        </pc:sldMkLst>
      </pc:sldChg>
      <pc:sldChg chg="del">
        <pc:chgData name="Anaïs GRANGE" userId="49ad1a87-c1f5-4284-91a9-e942d9885fee" providerId="ADAL" clId="{4FB05895-FCFD-4E4E-80F7-65E2C0B16EAE}" dt="2023-09-28T06:47:03.956" v="1254" actId="2696"/>
        <pc:sldMkLst>
          <pc:docMk/>
          <pc:sldMk cId="3439753456" sldId="408"/>
        </pc:sldMkLst>
      </pc:sldChg>
      <pc:sldChg chg="del">
        <pc:chgData name="Anaïs GRANGE" userId="49ad1a87-c1f5-4284-91a9-e942d9885fee" providerId="ADAL" clId="{4FB05895-FCFD-4E4E-80F7-65E2C0B16EAE}" dt="2023-09-28T06:47:03.956" v="1254" actId="2696"/>
        <pc:sldMkLst>
          <pc:docMk/>
          <pc:sldMk cId="3868991659" sldId="409"/>
        </pc:sldMkLst>
      </pc:sldChg>
      <pc:sldChg chg="del">
        <pc:chgData name="Anaïs GRANGE" userId="49ad1a87-c1f5-4284-91a9-e942d9885fee" providerId="ADAL" clId="{4FB05895-FCFD-4E4E-80F7-65E2C0B16EAE}" dt="2023-09-28T06:47:03.956" v="1254" actId="2696"/>
        <pc:sldMkLst>
          <pc:docMk/>
          <pc:sldMk cId="1126326118" sldId="410"/>
        </pc:sldMkLst>
      </pc:sldChg>
      <pc:sldChg chg="del">
        <pc:chgData name="Anaïs GRANGE" userId="49ad1a87-c1f5-4284-91a9-e942d9885fee" providerId="ADAL" clId="{4FB05895-FCFD-4E4E-80F7-65E2C0B16EAE}" dt="2023-09-28T06:47:03.956" v="1254" actId="2696"/>
        <pc:sldMkLst>
          <pc:docMk/>
          <pc:sldMk cId="1768046920" sldId="411"/>
        </pc:sldMkLst>
      </pc:sldChg>
      <pc:sldChg chg="del">
        <pc:chgData name="Anaïs GRANGE" userId="49ad1a87-c1f5-4284-91a9-e942d9885fee" providerId="ADAL" clId="{4FB05895-FCFD-4E4E-80F7-65E2C0B16EAE}" dt="2023-09-28T06:47:03.956" v="1254" actId="2696"/>
        <pc:sldMkLst>
          <pc:docMk/>
          <pc:sldMk cId="1652607810" sldId="412"/>
        </pc:sldMkLst>
      </pc:sldChg>
      <pc:sldChg chg="del">
        <pc:chgData name="Anaïs GRANGE" userId="49ad1a87-c1f5-4284-91a9-e942d9885fee" providerId="ADAL" clId="{4FB05895-FCFD-4E4E-80F7-65E2C0B16EAE}" dt="2023-09-28T06:47:03.956" v="1254" actId="2696"/>
        <pc:sldMkLst>
          <pc:docMk/>
          <pc:sldMk cId="1749621699" sldId="413"/>
        </pc:sldMkLst>
      </pc:sldChg>
      <pc:sldChg chg="del">
        <pc:chgData name="Anaïs GRANGE" userId="49ad1a87-c1f5-4284-91a9-e942d9885fee" providerId="ADAL" clId="{4FB05895-FCFD-4E4E-80F7-65E2C0B16EAE}" dt="2023-09-28T06:47:03.956" v="1254" actId="2696"/>
        <pc:sldMkLst>
          <pc:docMk/>
          <pc:sldMk cId="21521386" sldId="414"/>
        </pc:sldMkLst>
      </pc:sldChg>
      <pc:sldChg chg="del">
        <pc:chgData name="Anaïs GRANGE" userId="49ad1a87-c1f5-4284-91a9-e942d9885fee" providerId="ADAL" clId="{4FB05895-FCFD-4E4E-80F7-65E2C0B16EAE}" dt="2023-09-28T06:47:03.956" v="1254" actId="2696"/>
        <pc:sldMkLst>
          <pc:docMk/>
          <pc:sldMk cId="3585153561" sldId="415"/>
        </pc:sldMkLst>
      </pc:sldChg>
      <pc:sldChg chg="del">
        <pc:chgData name="Anaïs GRANGE" userId="49ad1a87-c1f5-4284-91a9-e942d9885fee" providerId="ADAL" clId="{4FB05895-FCFD-4E4E-80F7-65E2C0B16EAE}" dt="2023-09-28T06:47:03.956" v="1254" actId="2696"/>
        <pc:sldMkLst>
          <pc:docMk/>
          <pc:sldMk cId="1849446476" sldId="416"/>
        </pc:sldMkLst>
      </pc:sldChg>
      <pc:sldChg chg="del">
        <pc:chgData name="Anaïs GRANGE" userId="49ad1a87-c1f5-4284-91a9-e942d9885fee" providerId="ADAL" clId="{4FB05895-FCFD-4E4E-80F7-65E2C0B16EAE}" dt="2023-09-28T06:47:03.956" v="1254" actId="2696"/>
        <pc:sldMkLst>
          <pc:docMk/>
          <pc:sldMk cId="4079730317" sldId="417"/>
        </pc:sldMkLst>
      </pc:sldChg>
      <pc:sldChg chg="del">
        <pc:chgData name="Anaïs GRANGE" userId="49ad1a87-c1f5-4284-91a9-e942d9885fee" providerId="ADAL" clId="{4FB05895-FCFD-4E4E-80F7-65E2C0B16EAE}" dt="2023-09-28T06:47:03.956" v="1254" actId="2696"/>
        <pc:sldMkLst>
          <pc:docMk/>
          <pc:sldMk cId="3405877691" sldId="418"/>
        </pc:sldMkLst>
      </pc:sldChg>
      <pc:sldChg chg="del">
        <pc:chgData name="Anaïs GRANGE" userId="49ad1a87-c1f5-4284-91a9-e942d9885fee" providerId="ADAL" clId="{4FB05895-FCFD-4E4E-80F7-65E2C0B16EAE}" dt="2023-09-28T06:47:03.956" v="1254" actId="2696"/>
        <pc:sldMkLst>
          <pc:docMk/>
          <pc:sldMk cId="3924294692" sldId="419"/>
        </pc:sldMkLst>
      </pc:sldChg>
      <pc:sldChg chg="del">
        <pc:chgData name="Anaïs GRANGE" userId="49ad1a87-c1f5-4284-91a9-e942d9885fee" providerId="ADAL" clId="{4FB05895-FCFD-4E4E-80F7-65E2C0B16EAE}" dt="2023-09-28T06:47:03.956" v="1254" actId="2696"/>
        <pc:sldMkLst>
          <pc:docMk/>
          <pc:sldMk cId="3223408587" sldId="420"/>
        </pc:sldMkLst>
      </pc:sldChg>
      <pc:sldChg chg="del">
        <pc:chgData name="Anaïs GRANGE" userId="49ad1a87-c1f5-4284-91a9-e942d9885fee" providerId="ADAL" clId="{4FB05895-FCFD-4E4E-80F7-65E2C0B16EAE}" dt="2023-09-28T06:47:03.956" v="1254" actId="2696"/>
        <pc:sldMkLst>
          <pc:docMk/>
          <pc:sldMk cId="1573789859" sldId="421"/>
        </pc:sldMkLst>
      </pc:sldChg>
      <pc:sldChg chg="del">
        <pc:chgData name="Anaïs GRANGE" userId="49ad1a87-c1f5-4284-91a9-e942d9885fee" providerId="ADAL" clId="{4FB05895-FCFD-4E4E-80F7-65E2C0B16EAE}" dt="2023-09-28T06:47:03.956" v="1254" actId="2696"/>
        <pc:sldMkLst>
          <pc:docMk/>
          <pc:sldMk cId="510414085" sldId="422"/>
        </pc:sldMkLst>
      </pc:sldChg>
      <pc:sldChg chg="del">
        <pc:chgData name="Anaïs GRANGE" userId="49ad1a87-c1f5-4284-91a9-e942d9885fee" providerId="ADAL" clId="{4FB05895-FCFD-4E4E-80F7-65E2C0B16EAE}" dt="2023-09-28T06:47:03.956" v="1254" actId="2696"/>
        <pc:sldMkLst>
          <pc:docMk/>
          <pc:sldMk cId="409758162" sldId="423"/>
        </pc:sldMkLst>
      </pc:sldChg>
      <pc:sldChg chg="del">
        <pc:chgData name="Anaïs GRANGE" userId="49ad1a87-c1f5-4284-91a9-e942d9885fee" providerId="ADAL" clId="{4FB05895-FCFD-4E4E-80F7-65E2C0B16EAE}" dt="2023-09-28T06:47:03.956" v="1254" actId="2696"/>
        <pc:sldMkLst>
          <pc:docMk/>
          <pc:sldMk cId="3000396260" sldId="424"/>
        </pc:sldMkLst>
      </pc:sldChg>
      <pc:sldChg chg="modSp add mod">
        <pc:chgData name="Anaïs GRANGE" userId="49ad1a87-c1f5-4284-91a9-e942d9885fee" providerId="ADAL" clId="{4FB05895-FCFD-4E4E-80F7-65E2C0B16EAE}" dt="2023-09-28T07:40:22.962" v="1734" actId="207"/>
        <pc:sldMkLst>
          <pc:docMk/>
          <pc:sldMk cId="3935340046" sldId="425"/>
        </pc:sldMkLst>
        <pc:spChg chg="mod">
          <ac:chgData name="Anaïs GRANGE" userId="49ad1a87-c1f5-4284-91a9-e942d9885fee" providerId="ADAL" clId="{4FB05895-FCFD-4E4E-80F7-65E2C0B16EAE}" dt="2023-09-28T07:40:22.962" v="1734" actId="207"/>
          <ac:spMkLst>
            <pc:docMk/>
            <pc:sldMk cId="3935340046" sldId="425"/>
            <ac:spMk id="3" creationId="{FC918927-E949-4904-80F4-8B5E59B56CF5}"/>
          </ac:spMkLst>
        </pc:spChg>
      </pc:sldChg>
      <pc:sldChg chg="modSp add mod">
        <pc:chgData name="Anaïs GRANGE" userId="49ad1a87-c1f5-4284-91a9-e942d9885fee" providerId="ADAL" clId="{4FB05895-FCFD-4E4E-80F7-65E2C0B16EAE}" dt="2023-10-18T06:00:16.950" v="8687" actId="20577"/>
        <pc:sldMkLst>
          <pc:docMk/>
          <pc:sldMk cId="2684848409" sldId="426"/>
        </pc:sldMkLst>
        <pc:spChg chg="mod">
          <ac:chgData name="Anaïs GRANGE" userId="49ad1a87-c1f5-4284-91a9-e942d9885fee" providerId="ADAL" clId="{4FB05895-FCFD-4E4E-80F7-65E2C0B16EAE}" dt="2023-10-06T09:30:33.579" v="5474" actId="20577"/>
          <ac:spMkLst>
            <pc:docMk/>
            <pc:sldMk cId="2684848409" sldId="426"/>
            <ac:spMk id="2" creationId="{31C91578-5C3F-4516-A4C9-27A354F40FF2}"/>
          </ac:spMkLst>
        </pc:spChg>
        <pc:spChg chg="mod">
          <ac:chgData name="Anaïs GRANGE" userId="49ad1a87-c1f5-4284-91a9-e942d9885fee" providerId="ADAL" clId="{4FB05895-FCFD-4E4E-80F7-65E2C0B16EAE}" dt="2023-10-18T06:00:16.950" v="8687" actId="20577"/>
          <ac:spMkLst>
            <pc:docMk/>
            <pc:sldMk cId="2684848409" sldId="426"/>
            <ac:spMk id="3" creationId="{FC918927-E949-4904-80F4-8B5E59B56CF5}"/>
          </ac:spMkLst>
        </pc:spChg>
        <pc:picChg chg="mod">
          <ac:chgData name="Anaïs GRANGE" userId="49ad1a87-c1f5-4284-91a9-e942d9885fee" providerId="ADAL" clId="{4FB05895-FCFD-4E4E-80F7-65E2C0B16EAE}" dt="2023-09-28T06:14:28.877" v="533" actId="1076"/>
          <ac:picMkLst>
            <pc:docMk/>
            <pc:sldMk cId="2684848409" sldId="426"/>
            <ac:picMk id="6" creationId="{A3C3D340-CD06-4F8F-9358-B0BCCD4051A8}"/>
          </ac:picMkLst>
        </pc:picChg>
      </pc:sldChg>
      <pc:sldChg chg="addSp delSp modSp add mod">
        <pc:chgData name="Anaïs GRANGE" userId="49ad1a87-c1f5-4284-91a9-e942d9885fee" providerId="ADAL" clId="{4FB05895-FCFD-4E4E-80F7-65E2C0B16EAE}" dt="2023-10-18T06:00:52.093" v="8692" actId="20577"/>
        <pc:sldMkLst>
          <pc:docMk/>
          <pc:sldMk cId="3662798465" sldId="427"/>
        </pc:sldMkLst>
        <pc:spChg chg="mod">
          <ac:chgData name="Anaïs GRANGE" userId="49ad1a87-c1f5-4284-91a9-e942d9885fee" providerId="ADAL" clId="{4FB05895-FCFD-4E4E-80F7-65E2C0B16EAE}" dt="2023-10-06T09:30:39.866" v="5480" actId="20577"/>
          <ac:spMkLst>
            <pc:docMk/>
            <pc:sldMk cId="3662798465" sldId="427"/>
            <ac:spMk id="2" creationId="{31C91578-5C3F-4516-A4C9-27A354F40FF2}"/>
          </ac:spMkLst>
        </pc:spChg>
        <pc:spChg chg="mod">
          <ac:chgData name="Anaïs GRANGE" userId="49ad1a87-c1f5-4284-91a9-e942d9885fee" providerId="ADAL" clId="{4FB05895-FCFD-4E4E-80F7-65E2C0B16EAE}" dt="2023-10-18T06:00:52.093" v="8692" actId="20577"/>
          <ac:spMkLst>
            <pc:docMk/>
            <pc:sldMk cId="3662798465" sldId="427"/>
            <ac:spMk id="3" creationId="{FC918927-E949-4904-80F4-8B5E59B56CF5}"/>
          </ac:spMkLst>
        </pc:spChg>
        <pc:graphicFrameChg chg="add del mod modGraphic">
          <ac:chgData name="Anaïs GRANGE" userId="49ad1a87-c1f5-4284-91a9-e942d9885fee" providerId="ADAL" clId="{4FB05895-FCFD-4E4E-80F7-65E2C0B16EAE}" dt="2023-09-28T06:18:22.623" v="662" actId="478"/>
          <ac:graphicFrameMkLst>
            <pc:docMk/>
            <pc:sldMk cId="3662798465" sldId="427"/>
            <ac:graphicFrameMk id="5" creationId="{84231508-F653-DF88-13C7-13985432136E}"/>
          </ac:graphicFrameMkLst>
        </pc:graphicFrameChg>
        <pc:picChg chg="mod">
          <ac:chgData name="Anaïs GRANGE" userId="49ad1a87-c1f5-4284-91a9-e942d9885fee" providerId="ADAL" clId="{4FB05895-FCFD-4E4E-80F7-65E2C0B16EAE}" dt="2023-09-28T06:14:38.428" v="534" actId="14100"/>
          <ac:picMkLst>
            <pc:docMk/>
            <pc:sldMk cId="3662798465" sldId="427"/>
            <ac:picMk id="6" creationId="{A3C3D340-CD06-4F8F-9358-B0BCCD4051A8}"/>
          </ac:picMkLst>
        </pc:picChg>
      </pc:sldChg>
      <pc:sldChg chg="modSp add mod">
        <pc:chgData name="Anaïs GRANGE" userId="49ad1a87-c1f5-4284-91a9-e942d9885fee" providerId="ADAL" clId="{4FB05895-FCFD-4E4E-80F7-65E2C0B16EAE}" dt="2023-10-18T06:01:42.305" v="8696" actId="20577"/>
        <pc:sldMkLst>
          <pc:docMk/>
          <pc:sldMk cId="980475635" sldId="428"/>
        </pc:sldMkLst>
        <pc:spChg chg="mod">
          <ac:chgData name="Anaïs GRANGE" userId="49ad1a87-c1f5-4284-91a9-e942d9885fee" providerId="ADAL" clId="{4FB05895-FCFD-4E4E-80F7-65E2C0B16EAE}" dt="2023-10-06T09:32:44.014" v="5518" actId="20577"/>
          <ac:spMkLst>
            <pc:docMk/>
            <pc:sldMk cId="980475635" sldId="428"/>
            <ac:spMk id="2" creationId="{31C91578-5C3F-4516-A4C9-27A354F40FF2}"/>
          </ac:spMkLst>
        </pc:spChg>
        <pc:spChg chg="mod">
          <ac:chgData name="Anaïs GRANGE" userId="49ad1a87-c1f5-4284-91a9-e942d9885fee" providerId="ADAL" clId="{4FB05895-FCFD-4E4E-80F7-65E2C0B16EAE}" dt="2023-10-18T06:01:42.305" v="8696" actId="20577"/>
          <ac:spMkLst>
            <pc:docMk/>
            <pc:sldMk cId="980475635" sldId="428"/>
            <ac:spMk id="3" creationId="{FC918927-E949-4904-80F4-8B5E59B56CF5}"/>
          </ac:spMkLst>
        </pc:spChg>
        <pc:picChg chg="mod">
          <ac:chgData name="Anaïs GRANGE" userId="49ad1a87-c1f5-4284-91a9-e942d9885fee" providerId="ADAL" clId="{4FB05895-FCFD-4E4E-80F7-65E2C0B16EAE}" dt="2023-10-17T12:32:08.947" v="6747" actId="14100"/>
          <ac:picMkLst>
            <pc:docMk/>
            <pc:sldMk cId="980475635" sldId="428"/>
            <ac:picMk id="6" creationId="{A3C3D340-CD06-4F8F-9358-B0BCCD4051A8}"/>
          </ac:picMkLst>
        </pc:picChg>
      </pc:sldChg>
      <pc:sldChg chg="modSp add mod">
        <pc:chgData name="Anaïs GRANGE" userId="49ad1a87-c1f5-4284-91a9-e942d9885fee" providerId="ADAL" clId="{4FB05895-FCFD-4E4E-80F7-65E2C0B16EAE}" dt="2023-10-18T06:01:52.602" v="8697" actId="20577"/>
        <pc:sldMkLst>
          <pc:docMk/>
          <pc:sldMk cId="341213500" sldId="429"/>
        </pc:sldMkLst>
        <pc:spChg chg="mod">
          <ac:chgData name="Anaïs GRANGE" userId="49ad1a87-c1f5-4284-91a9-e942d9885fee" providerId="ADAL" clId="{4FB05895-FCFD-4E4E-80F7-65E2C0B16EAE}" dt="2023-10-06T09:32:48.066" v="5524" actId="20577"/>
          <ac:spMkLst>
            <pc:docMk/>
            <pc:sldMk cId="341213500" sldId="429"/>
            <ac:spMk id="2" creationId="{31C91578-5C3F-4516-A4C9-27A354F40FF2}"/>
          </ac:spMkLst>
        </pc:spChg>
        <pc:spChg chg="mod">
          <ac:chgData name="Anaïs GRANGE" userId="49ad1a87-c1f5-4284-91a9-e942d9885fee" providerId="ADAL" clId="{4FB05895-FCFD-4E4E-80F7-65E2C0B16EAE}" dt="2023-10-18T06:01:52.602" v="8697" actId="20577"/>
          <ac:spMkLst>
            <pc:docMk/>
            <pc:sldMk cId="341213500" sldId="429"/>
            <ac:spMk id="3" creationId="{FC918927-E949-4904-80F4-8B5E59B56CF5}"/>
          </ac:spMkLst>
        </pc:spChg>
        <pc:picChg chg="mod">
          <ac:chgData name="Anaïs GRANGE" userId="49ad1a87-c1f5-4284-91a9-e942d9885fee" providerId="ADAL" clId="{4FB05895-FCFD-4E4E-80F7-65E2C0B16EAE}" dt="2023-10-17T12:32:13.346" v="6748" actId="14100"/>
          <ac:picMkLst>
            <pc:docMk/>
            <pc:sldMk cId="341213500" sldId="429"/>
            <ac:picMk id="6" creationId="{A3C3D340-CD06-4F8F-9358-B0BCCD4051A8}"/>
          </ac:picMkLst>
        </pc:picChg>
      </pc:sldChg>
      <pc:sldChg chg="modSp add mod">
        <pc:chgData name="Anaïs GRANGE" userId="49ad1a87-c1f5-4284-91a9-e942d9885fee" providerId="ADAL" clId="{4FB05895-FCFD-4E4E-80F7-65E2C0B16EAE}" dt="2023-10-17T12:31:52.134" v="6745" actId="20577"/>
        <pc:sldMkLst>
          <pc:docMk/>
          <pc:sldMk cId="1429206336" sldId="430"/>
        </pc:sldMkLst>
        <pc:spChg chg="mod">
          <ac:chgData name="Anaïs GRANGE" userId="49ad1a87-c1f5-4284-91a9-e942d9885fee" providerId="ADAL" clId="{4FB05895-FCFD-4E4E-80F7-65E2C0B16EAE}" dt="2023-10-06T09:32:57.644" v="5536" actId="20577"/>
          <ac:spMkLst>
            <pc:docMk/>
            <pc:sldMk cId="1429206336" sldId="430"/>
            <ac:spMk id="2" creationId="{31C91578-5C3F-4516-A4C9-27A354F40FF2}"/>
          </ac:spMkLst>
        </pc:spChg>
        <pc:spChg chg="mod">
          <ac:chgData name="Anaïs GRANGE" userId="49ad1a87-c1f5-4284-91a9-e942d9885fee" providerId="ADAL" clId="{4FB05895-FCFD-4E4E-80F7-65E2C0B16EAE}" dt="2023-10-17T12:31:52.134" v="6745" actId="20577"/>
          <ac:spMkLst>
            <pc:docMk/>
            <pc:sldMk cId="1429206336" sldId="430"/>
            <ac:spMk id="3" creationId="{FC918927-E949-4904-80F4-8B5E59B56CF5}"/>
          </ac:spMkLst>
        </pc:spChg>
        <pc:picChg chg="mod">
          <ac:chgData name="Anaïs GRANGE" userId="49ad1a87-c1f5-4284-91a9-e942d9885fee" providerId="ADAL" clId="{4FB05895-FCFD-4E4E-80F7-65E2C0B16EAE}" dt="2023-10-17T12:31:47.001" v="6743" actId="14100"/>
          <ac:picMkLst>
            <pc:docMk/>
            <pc:sldMk cId="1429206336" sldId="430"/>
            <ac:picMk id="6" creationId="{A3C3D340-CD06-4F8F-9358-B0BCCD4051A8}"/>
          </ac:picMkLst>
        </pc:picChg>
      </pc:sldChg>
      <pc:sldChg chg="modSp add mod">
        <pc:chgData name="Anaïs GRANGE" userId="49ad1a87-c1f5-4284-91a9-e942d9885fee" providerId="ADAL" clId="{4FB05895-FCFD-4E4E-80F7-65E2C0B16EAE}" dt="2023-10-18T06:02:47.484" v="8708" actId="20577"/>
        <pc:sldMkLst>
          <pc:docMk/>
          <pc:sldMk cId="3594350419" sldId="431"/>
        </pc:sldMkLst>
        <pc:spChg chg="mod">
          <ac:chgData name="Anaïs GRANGE" userId="49ad1a87-c1f5-4284-91a9-e942d9885fee" providerId="ADAL" clId="{4FB05895-FCFD-4E4E-80F7-65E2C0B16EAE}" dt="2023-10-06T09:33:01.397" v="5542" actId="20577"/>
          <ac:spMkLst>
            <pc:docMk/>
            <pc:sldMk cId="3594350419" sldId="431"/>
            <ac:spMk id="2" creationId="{31C91578-5C3F-4516-A4C9-27A354F40FF2}"/>
          </ac:spMkLst>
        </pc:spChg>
        <pc:spChg chg="mod">
          <ac:chgData name="Anaïs GRANGE" userId="49ad1a87-c1f5-4284-91a9-e942d9885fee" providerId="ADAL" clId="{4FB05895-FCFD-4E4E-80F7-65E2C0B16EAE}" dt="2023-10-18T06:02:47.484" v="8708" actId="20577"/>
          <ac:spMkLst>
            <pc:docMk/>
            <pc:sldMk cId="3594350419" sldId="431"/>
            <ac:spMk id="3" creationId="{FC918927-E949-4904-80F4-8B5E59B56CF5}"/>
          </ac:spMkLst>
        </pc:spChg>
        <pc:picChg chg="mod">
          <ac:chgData name="Anaïs GRANGE" userId="49ad1a87-c1f5-4284-91a9-e942d9885fee" providerId="ADAL" clId="{4FB05895-FCFD-4E4E-80F7-65E2C0B16EAE}" dt="2023-10-17T12:31:42.696" v="6742" actId="14100"/>
          <ac:picMkLst>
            <pc:docMk/>
            <pc:sldMk cId="3594350419" sldId="431"/>
            <ac:picMk id="6" creationId="{A3C3D340-CD06-4F8F-9358-B0BCCD4051A8}"/>
          </ac:picMkLst>
        </pc:picChg>
      </pc:sldChg>
      <pc:sldChg chg="modSp add mod">
        <pc:chgData name="Anaïs GRANGE" userId="49ad1a87-c1f5-4284-91a9-e942d9885fee" providerId="ADAL" clId="{4FB05895-FCFD-4E4E-80F7-65E2C0B16EAE}" dt="2023-10-18T06:03:10.533" v="8712" actId="27636"/>
        <pc:sldMkLst>
          <pc:docMk/>
          <pc:sldMk cId="1285185160" sldId="432"/>
        </pc:sldMkLst>
        <pc:spChg chg="mod">
          <ac:chgData name="Anaïs GRANGE" userId="49ad1a87-c1f5-4284-91a9-e942d9885fee" providerId="ADAL" clId="{4FB05895-FCFD-4E4E-80F7-65E2C0B16EAE}" dt="2023-10-06T09:33:05.166" v="5548" actId="20577"/>
          <ac:spMkLst>
            <pc:docMk/>
            <pc:sldMk cId="1285185160" sldId="432"/>
            <ac:spMk id="2" creationId="{31C91578-5C3F-4516-A4C9-27A354F40FF2}"/>
          </ac:spMkLst>
        </pc:spChg>
        <pc:spChg chg="mod">
          <ac:chgData name="Anaïs GRANGE" userId="49ad1a87-c1f5-4284-91a9-e942d9885fee" providerId="ADAL" clId="{4FB05895-FCFD-4E4E-80F7-65E2C0B16EAE}" dt="2023-10-18T06:03:10.533" v="8712" actId="27636"/>
          <ac:spMkLst>
            <pc:docMk/>
            <pc:sldMk cId="1285185160" sldId="432"/>
            <ac:spMk id="3" creationId="{FC918927-E949-4904-80F4-8B5E59B56CF5}"/>
          </ac:spMkLst>
        </pc:spChg>
        <pc:picChg chg="mod">
          <ac:chgData name="Anaïs GRANGE" userId="49ad1a87-c1f5-4284-91a9-e942d9885fee" providerId="ADAL" clId="{4FB05895-FCFD-4E4E-80F7-65E2C0B16EAE}" dt="2023-10-17T12:31:31.986" v="6739" actId="14100"/>
          <ac:picMkLst>
            <pc:docMk/>
            <pc:sldMk cId="1285185160" sldId="432"/>
            <ac:picMk id="6" creationId="{A3C3D340-CD06-4F8F-9358-B0BCCD4051A8}"/>
          </ac:picMkLst>
        </pc:picChg>
      </pc:sldChg>
      <pc:sldChg chg="modSp add mod">
        <pc:chgData name="Anaïs GRANGE" userId="49ad1a87-c1f5-4284-91a9-e942d9885fee" providerId="ADAL" clId="{4FB05895-FCFD-4E4E-80F7-65E2C0B16EAE}" dt="2023-10-19T06:42:11.432" v="8715" actId="20577"/>
        <pc:sldMkLst>
          <pc:docMk/>
          <pc:sldMk cId="1204042736" sldId="433"/>
        </pc:sldMkLst>
        <pc:spChg chg="mod">
          <ac:chgData name="Anaïs GRANGE" userId="49ad1a87-c1f5-4284-91a9-e942d9885fee" providerId="ADAL" clId="{4FB05895-FCFD-4E4E-80F7-65E2C0B16EAE}" dt="2023-10-06T09:30:47.126" v="5500" actId="20577"/>
          <ac:spMkLst>
            <pc:docMk/>
            <pc:sldMk cId="1204042736" sldId="433"/>
            <ac:spMk id="2" creationId="{31C91578-5C3F-4516-A4C9-27A354F40FF2}"/>
          </ac:spMkLst>
        </pc:spChg>
        <pc:spChg chg="mod">
          <ac:chgData name="Anaïs GRANGE" userId="49ad1a87-c1f5-4284-91a9-e942d9885fee" providerId="ADAL" clId="{4FB05895-FCFD-4E4E-80F7-65E2C0B16EAE}" dt="2023-10-19T06:42:11.432" v="8715" actId="20577"/>
          <ac:spMkLst>
            <pc:docMk/>
            <pc:sldMk cId="1204042736" sldId="433"/>
            <ac:spMk id="3" creationId="{FC918927-E949-4904-80F4-8B5E59B56CF5}"/>
          </ac:spMkLst>
        </pc:spChg>
        <pc:picChg chg="mod">
          <ac:chgData name="Anaïs GRANGE" userId="49ad1a87-c1f5-4284-91a9-e942d9885fee" providerId="ADAL" clId="{4FB05895-FCFD-4E4E-80F7-65E2C0B16EAE}" dt="2023-10-17T12:32:19.721" v="6749" actId="14100"/>
          <ac:picMkLst>
            <pc:docMk/>
            <pc:sldMk cId="1204042736" sldId="433"/>
            <ac:picMk id="6" creationId="{A3C3D340-CD06-4F8F-9358-B0BCCD4051A8}"/>
          </ac:picMkLst>
        </pc:picChg>
      </pc:sldChg>
      <pc:sldChg chg="modSp add mod">
        <pc:chgData name="Anaïs GRANGE" userId="49ad1a87-c1f5-4284-91a9-e942d9885fee" providerId="ADAL" clId="{4FB05895-FCFD-4E4E-80F7-65E2C0B16EAE}" dt="2023-10-18T06:01:57.476" v="8698" actId="20577"/>
        <pc:sldMkLst>
          <pc:docMk/>
          <pc:sldMk cId="2547756488" sldId="434"/>
        </pc:sldMkLst>
        <pc:spChg chg="mod">
          <ac:chgData name="Anaïs GRANGE" userId="49ad1a87-c1f5-4284-91a9-e942d9885fee" providerId="ADAL" clId="{4FB05895-FCFD-4E4E-80F7-65E2C0B16EAE}" dt="2023-10-06T09:32:53.333" v="5530" actId="20577"/>
          <ac:spMkLst>
            <pc:docMk/>
            <pc:sldMk cId="2547756488" sldId="434"/>
            <ac:spMk id="2" creationId="{31C91578-5C3F-4516-A4C9-27A354F40FF2}"/>
          </ac:spMkLst>
        </pc:spChg>
        <pc:spChg chg="mod">
          <ac:chgData name="Anaïs GRANGE" userId="49ad1a87-c1f5-4284-91a9-e942d9885fee" providerId="ADAL" clId="{4FB05895-FCFD-4E4E-80F7-65E2C0B16EAE}" dt="2023-10-18T06:01:57.476" v="8698" actId="20577"/>
          <ac:spMkLst>
            <pc:docMk/>
            <pc:sldMk cId="2547756488" sldId="434"/>
            <ac:spMk id="3" creationId="{FC918927-E949-4904-80F4-8B5E59B56CF5}"/>
          </ac:spMkLst>
        </pc:spChg>
        <pc:picChg chg="mod">
          <ac:chgData name="Anaïs GRANGE" userId="49ad1a87-c1f5-4284-91a9-e942d9885fee" providerId="ADAL" clId="{4FB05895-FCFD-4E4E-80F7-65E2C0B16EAE}" dt="2023-10-17T12:31:57.450" v="6746" actId="14100"/>
          <ac:picMkLst>
            <pc:docMk/>
            <pc:sldMk cId="2547756488" sldId="434"/>
            <ac:picMk id="6" creationId="{A3C3D340-CD06-4F8F-9358-B0BCCD4051A8}"/>
          </ac:picMkLst>
        </pc:picChg>
      </pc:sldChg>
      <pc:sldChg chg="modSp add mod">
        <pc:chgData name="Anaïs GRANGE" userId="49ad1a87-c1f5-4284-91a9-e942d9885fee" providerId="ADAL" clId="{4FB05895-FCFD-4E4E-80F7-65E2C0B16EAE}" dt="2023-10-18T06:03:23.216" v="8714" actId="255"/>
        <pc:sldMkLst>
          <pc:docMk/>
          <pc:sldMk cId="3838270243" sldId="435"/>
        </pc:sldMkLst>
        <pc:spChg chg="mod">
          <ac:chgData name="Anaïs GRANGE" userId="49ad1a87-c1f5-4284-91a9-e942d9885fee" providerId="ADAL" clId="{4FB05895-FCFD-4E4E-80F7-65E2C0B16EAE}" dt="2023-10-06T09:33:10.606" v="5556" actId="20577"/>
          <ac:spMkLst>
            <pc:docMk/>
            <pc:sldMk cId="3838270243" sldId="435"/>
            <ac:spMk id="2" creationId="{31C91578-5C3F-4516-A4C9-27A354F40FF2}"/>
          </ac:spMkLst>
        </pc:spChg>
        <pc:spChg chg="mod">
          <ac:chgData name="Anaïs GRANGE" userId="49ad1a87-c1f5-4284-91a9-e942d9885fee" providerId="ADAL" clId="{4FB05895-FCFD-4E4E-80F7-65E2C0B16EAE}" dt="2023-10-18T06:03:23.216" v="8714" actId="255"/>
          <ac:spMkLst>
            <pc:docMk/>
            <pc:sldMk cId="3838270243" sldId="435"/>
            <ac:spMk id="3" creationId="{FC918927-E949-4904-80F4-8B5E59B56CF5}"/>
          </ac:spMkLst>
        </pc:spChg>
        <pc:picChg chg="mod">
          <ac:chgData name="Anaïs GRANGE" userId="49ad1a87-c1f5-4284-91a9-e942d9885fee" providerId="ADAL" clId="{4FB05895-FCFD-4E4E-80F7-65E2C0B16EAE}" dt="2023-10-17T12:31:24.208" v="6738" actId="14100"/>
          <ac:picMkLst>
            <pc:docMk/>
            <pc:sldMk cId="3838270243" sldId="435"/>
            <ac:picMk id="6" creationId="{A3C3D340-CD06-4F8F-9358-B0BCCD4051A8}"/>
          </ac:picMkLst>
        </pc:picChg>
      </pc:sldChg>
      <pc:sldChg chg="modSp add mod ord">
        <pc:chgData name="Anaïs GRANGE" userId="49ad1a87-c1f5-4284-91a9-e942d9885fee" providerId="ADAL" clId="{4FB05895-FCFD-4E4E-80F7-65E2C0B16EAE}" dt="2023-10-17T12:39:34.134" v="7060" actId="14100"/>
        <pc:sldMkLst>
          <pc:docMk/>
          <pc:sldMk cId="2825297287" sldId="436"/>
        </pc:sldMkLst>
        <pc:spChg chg="mod">
          <ac:chgData name="Anaïs GRANGE" userId="49ad1a87-c1f5-4284-91a9-e942d9885fee" providerId="ADAL" clId="{4FB05895-FCFD-4E4E-80F7-65E2C0B16EAE}" dt="2023-09-28T07:40:00.119" v="1731" actId="20577"/>
          <ac:spMkLst>
            <pc:docMk/>
            <pc:sldMk cId="2825297287" sldId="436"/>
            <ac:spMk id="3" creationId="{FC918927-E949-4904-80F4-8B5E59B56CF5}"/>
          </ac:spMkLst>
        </pc:spChg>
        <pc:picChg chg="mod">
          <ac:chgData name="Anaïs GRANGE" userId="49ad1a87-c1f5-4284-91a9-e942d9885fee" providerId="ADAL" clId="{4FB05895-FCFD-4E4E-80F7-65E2C0B16EAE}" dt="2023-10-17T12:39:34.134" v="7060" actId="14100"/>
          <ac:picMkLst>
            <pc:docMk/>
            <pc:sldMk cId="2825297287" sldId="436"/>
            <ac:picMk id="6" creationId="{A3C3D340-CD06-4F8F-9358-B0BCCD4051A8}"/>
          </ac:picMkLst>
        </pc:picChg>
      </pc:sldChg>
      <pc:sldChg chg="addSp delSp modSp add mod ord">
        <pc:chgData name="Anaïs GRANGE" userId="49ad1a87-c1f5-4284-91a9-e942d9885fee" providerId="ADAL" clId="{4FB05895-FCFD-4E4E-80F7-65E2C0B16EAE}" dt="2023-10-17T13:28:41.870" v="8680" actId="20577"/>
        <pc:sldMkLst>
          <pc:docMk/>
          <pc:sldMk cId="732719128" sldId="437"/>
        </pc:sldMkLst>
        <pc:spChg chg="del mod">
          <ac:chgData name="Anaïs GRANGE" userId="49ad1a87-c1f5-4284-91a9-e942d9885fee" providerId="ADAL" clId="{4FB05895-FCFD-4E4E-80F7-65E2C0B16EAE}" dt="2023-10-02T14:01:31.642" v="4415" actId="478"/>
          <ac:spMkLst>
            <pc:docMk/>
            <pc:sldMk cId="732719128" sldId="437"/>
            <ac:spMk id="2" creationId="{31C91578-5C3F-4516-A4C9-27A354F40FF2}"/>
          </ac:spMkLst>
        </pc:spChg>
        <pc:spChg chg="mod">
          <ac:chgData name="Anaïs GRANGE" userId="49ad1a87-c1f5-4284-91a9-e942d9885fee" providerId="ADAL" clId="{4FB05895-FCFD-4E4E-80F7-65E2C0B16EAE}" dt="2023-10-17T13:28:41.870" v="8680" actId="20577"/>
          <ac:spMkLst>
            <pc:docMk/>
            <pc:sldMk cId="732719128" sldId="437"/>
            <ac:spMk id="3" creationId="{FC918927-E949-4904-80F4-8B5E59B56CF5}"/>
          </ac:spMkLst>
        </pc:spChg>
        <pc:spChg chg="add mod">
          <ac:chgData name="Anaïs GRANGE" userId="49ad1a87-c1f5-4284-91a9-e942d9885fee" providerId="ADAL" clId="{4FB05895-FCFD-4E4E-80F7-65E2C0B16EAE}" dt="2023-10-02T14:01:39.897" v="4416"/>
          <ac:spMkLst>
            <pc:docMk/>
            <pc:sldMk cId="732719128" sldId="437"/>
            <ac:spMk id="5" creationId="{E3DD65BE-1CE1-F8CF-39CF-0131C3DB0BD9}"/>
          </ac:spMkLst>
        </pc:spChg>
        <pc:picChg chg="mod">
          <ac:chgData name="Anaïs GRANGE" userId="49ad1a87-c1f5-4284-91a9-e942d9885fee" providerId="ADAL" clId="{4FB05895-FCFD-4E4E-80F7-65E2C0B16EAE}" dt="2023-10-17T12:38:46.250" v="7056" actId="14100"/>
          <ac:picMkLst>
            <pc:docMk/>
            <pc:sldMk cId="732719128" sldId="437"/>
            <ac:picMk id="6" creationId="{A3C3D340-CD06-4F8F-9358-B0BCCD4051A8}"/>
          </ac:picMkLst>
        </pc:picChg>
      </pc:sldChg>
      <pc:sldChg chg="addSp modSp add mod">
        <pc:chgData name="Anaïs GRANGE" userId="49ad1a87-c1f5-4284-91a9-e942d9885fee" providerId="ADAL" clId="{4FB05895-FCFD-4E4E-80F7-65E2C0B16EAE}" dt="2023-10-17T12:39:30.471" v="7059" actId="14100"/>
        <pc:sldMkLst>
          <pc:docMk/>
          <pc:sldMk cId="1104993464" sldId="438"/>
        </pc:sldMkLst>
        <pc:spChg chg="mod">
          <ac:chgData name="Anaïs GRANGE" userId="49ad1a87-c1f5-4284-91a9-e942d9885fee" providerId="ADAL" clId="{4FB05895-FCFD-4E4E-80F7-65E2C0B16EAE}" dt="2023-09-28T07:39:37.272" v="1718" actId="27636"/>
          <ac:spMkLst>
            <pc:docMk/>
            <pc:sldMk cId="1104993464" sldId="438"/>
            <ac:spMk id="3" creationId="{FC918927-E949-4904-80F4-8B5E59B56CF5}"/>
          </ac:spMkLst>
        </pc:spChg>
        <pc:picChg chg="mod">
          <ac:chgData name="Anaïs GRANGE" userId="49ad1a87-c1f5-4284-91a9-e942d9885fee" providerId="ADAL" clId="{4FB05895-FCFD-4E4E-80F7-65E2C0B16EAE}" dt="2023-10-17T12:39:30.471" v="7059" actId="14100"/>
          <ac:picMkLst>
            <pc:docMk/>
            <pc:sldMk cId="1104993464" sldId="438"/>
            <ac:picMk id="6" creationId="{A3C3D340-CD06-4F8F-9358-B0BCCD4051A8}"/>
          </ac:picMkLst>
        </pc:picChg>
        <pc:picChg chg="add mod">
          <ac:chgData name="Anaïs GRANGE" userId="49ad1a87-c1f5-4284-91a9-e942d9885fee" providerId="ADAL" clId="{4FB05895-FCFD-4E4E-80F7-65E2C0B16EAE}" dt="2023-10-04T06:01:41.553" v="5246" actId="1076"/>
          <ac:picMkLst>
            <pc:docMk/>
            <pc:sldMk cId="1104993464" sldId="438"/>
            <ac:picMk id="7" creationId="{C04EDE77-99C8-1298-2188-3F028E4003A1}"/>
          </ac:picMkLst>
        </pc:picChg>
      </pc:sldChg>
      <pc:sldChg chg="addSp delSp modSp add mod ord">
        <pc:chgData name="Anaïs GRANGE" userId="49ad1a87-c1f5-4284-91a9-e942d9885fee" providerId="ADAL" clId="{4FB05895-FCFD-4E4E-80F7-65E2C0B16EAE}" dt="2023-10-17T12:39:39.733" v="7061" actId="14100"/>
        <pc:sldMkLst>
          <pc:docMk/>
          <pc:sldMk cId="1162933121" sldId="439"/>
        </pc:sldMkLst>
        <pc:spChg chg="add del mod">
          <ac:chgData name="Anaïs GRANGE" userId="49ad1a87-c1f5-4284-91a9-e942d9885fee" providerId="ADAL" clId="{4FB05895-FCFD-4E4E-80F7-65E2C0B16EAE}" dt="2023-09-28T07:03:16.352" v="1594" actId="478"/>
          <ac:spMkLst>
            <pc:docMk/>
            <pc:sldMk cId="1162933121" sldId="439"/>
            <ac:spMk id="2" creationId="{CC478EEC-CE2B-0C21-B8AF-E2C627A90928}"/>
          </ac:spMkLst>
        </pc:spChg>
        <pc:spChg chg="add del mod">
          <ac:chgData name="Anaïs GRANGE" userId="49ad1a87-c1f5-4284-91a9-e942d9885fee" providerId="ADAL" clId="{4FB05895-FCFD-4E4E-80F7-65E2C0B16EAE}" dt="2023-09-28T07:03:15.834" v="1593" actId="478"/>
          <ac:spMkLst>
            <pc:docMk/>
            <pc:sldMk cId="1162933121" sldId="439"/>
            <ac:spMk id="7" creationId="{991A07DE-11B8-626D-0657-C88C7792D5FE}"/>
          </ac:spMkLst>
        </pc:spChg>
        <pc:graphicFrameChg chg="add del mod">
          <ac:chgData name="Anaïs GRANGE" userId="49ad1a87-c1f5-4284-91a9-e942d9885fee" providerId="ADAL" clId="{4FB05895-FCFD-4E4E-80F7-65E2C0B16EAE}" dt="2023-09-28T07:03:15.834" v="1593" actId="478"/>
          <ac:graphicFrameMkLst>
            <pc:docMk/>
            <pc:sldMk cId="1162933121" sldId="439"/>
            <ac:graphicFrameMk id="10" creationId="{717B9A2E-F484-7FF3-0E39-DC1CF435578F}"/>
          </ac:graphicFrameMkLst>
        </pc:graphicFrameChg>
        <pc:picChg chg="mod">
          <ac:chgData name="Anaïs GRANGE" userId="49ad1a87-c1f5-4284-91a9-e942d9885fee" providerId="ADAL" clId="{4FB05895-FCFD-4E4E-80F7-65E2C0B16EAE}" dt="2023-10-17T12:39:39.733" v="7061" actId="14100"/>
          <ac:picMkLst>
            <pc:docMk/>
            <pc:sldMk cId="1162933121" sldId="439"/>
            <ac:picMk id="6" creationId="{A3C3D340-CD06-4F8F-9358-B0BCCD4051A8}"/>
          </ac:picMkLst>
        </pc:picChg>
      </pc:sldChg>
      <pc:sldChg chg="modSp add del mod">
        <pc:chgData name="Anaïs GRANGE" userId="49ad1a87-c1f5-4284-91a9-e942d9885fee" providerId="ADAL" clId="{4FB05895-FCFD-4E4E-80F7-65E2C0B16EAE}" dt="2023-09-28T07:40:53.007" v="1738" actId="2696"/>
        <pc:sldMkLst>
          <pc:docMk/>
          <pc:sldMk cId="2337371236" sldId="440"/>
        </pc:sldMkLst>
        <pc:spChg chg="mod">
          <ac:chgData name="Anaïs GRANGE" userId="49ad1a87-c1f5-4284-91a9-e942d9885fee" providerId="ADAL" clId="{4FB05895-FCFD-4E4E-80F7-65E2C0B16EAE}" dt="2023-09-28T07:01:52.553" v="1567" actId="20577"/>
          <ac:spMkLst>
            <pc:docMk/>
            <pc:sldMk cId="2337371236" sldId="440"/>
            <ac:spMk id="3" creationId="{FC918927-E949-4904-80F4-8B5E59B56CF5}"/>
          </ac:spMkLst>
        </pc:spChg>
      </pc:sldChg>
      <pc:sldChg chg="modSp add mod">
        <pc:chgData name="Anaïs GRANGE" userId="49ad1a87-c1f5-4284-91a9-e942d9885fee" providerId="ADAL" clId="{4FB05895-FCFD-4E4E-80F7-65E2C0B16EAE}" dt="2023-10-17T12:38:56.278" v="7057" actId="14100"/>
        <pc:sldMkLst>
          <pc:docMk/>
          <pc:sldMk cId="167794043" sldId="441"/>
        </pc:sldMkLst>
        <pc:spChg chg="mod">
          <ac:chgData name="Anaïs GRANGE" userId="49ad1a87-c1f5-4284-91a9-e942d9885fee" providerId="ADAL" clId="{4FB05895-FCFD-4E4E-80F7-65E2C0B16EAE}" dt="2023-10-02T13:01:20.495" v="3489" actId="20577"/>
          <ac:spMkLst>
            <pc:docMk/>
            <pc:sldMk cId="167794043" sldId="441"/>
            <ac:spMk id="3" creationId="{FC918927-E949-4904-80F4-8B5E59B56CF5}"/>
          </ac:spMkLst>
        </pc:spChg>
        <pc:picChg chg="mod">
          <ac:chgData name="Anaïs GRANGE" userId="49ad1a87-c1f5-4284-91a9-e942d9885fee" providerId="ADAL" clId="{4FB05895-FCFD-4E4E-80F7-65E2C0B16EAE}" dt="2023-10-17T12:38:56.278" v="7057" actId="14100"/>
          <ac:picMkLst>
            <pc:docMk/>
            <pc:sldMk cId="167794043" sldId="441"/>
            <ac:picMk id="6" creationId="{A3C3D340-CD06-4F8F-9358-B0BCCD4051A8}"/>
          </ac:picMkLst>
        </pc:picChg>
      </pc:sldChg>
      <pc:sldChg chg="addSp modSp add mod">
        <pc:chgData name="Anaïs GRANGE" userId="49ad1a87-c1f5-4284-91a9-e942d9885fee" providerId="ADAL" clId="{4FB05895-FCFD-4E4E-80F7-65E2C0B16EAE}" dt="2023-10-17T12:39:13.409" v="7058" actId="14100"/>
        <pc:sldMkLst>
          <pc:docMk/>
          <pc:sldMk cId="493834857" sldId="442"/>
        </pc:sldMkLst>
        <pc:spChg chg="mod">
          <ac:chgData name="Anaïs GRANGE" userId="49ad1a87-c1f5-4284-91a9-e942d9885fee" providerId="ADAL" clId="{4FB05895-FCFD-4E4E-80F7-65E2C0B16EAE}" dt="2023-10-02T12:41:50.582" v="3280" actId="115"/>
          <ac:spMkLst>
            <pc:docMk/>
            <pc:sldMk cId="493834857" sldId="442"/>
            <ac:spMk id="3" creationId="{FC918927-E949-4904-80F4-8B5E59B56CF5}"/>
          </ac:spMkLst>
        </pc:spChg>
        <pc:picChg chg="mod">
          <ac:chgData name="Anaïs GRANGE" userId="49ad1a87-c1f5-4284-91a9-e942d9885fee" providerId="ADAL" clId="{4FB05895-FCFD-4E4E-80F7-65E2C0B16EAE}" dt="2023-10-17T12:39:13.409" v="7058" actId="14100"/>
          <ac:picMkLst>
            <pc:docMk/>
            <pc:sldMk cId="493834857" sldId="442"/>
            <ac:picMk id="6" creationId="{A3C3D340-CD06-4F8F-9358-B0BCCD4051A8}"/>
          </ac:picMkLst>
        </pc:picChg>
        <pc:picChg chg="add mod">
          <ac:chgData name="Anaïs GRANGE" userId="49ad1a87-c1f5-4284-91a9-e942d9885fee" providerId="ADAL" clId="{4FB05895-FCFD-4E4E-80F7-65E2C0B16EAE}" dt="2023-10-04T06:02:05.248" v="5248" actId="1076"/>
          <ac:picMkLst>
            <pc:docMk/>
            <pc:sldMk cId="493834857" sldId="442"/>
            <ac:picMk id="7" creationId="{360A1B03-980B-2D53-7254-F9F4AF6849C4}"/>
          </ac:picMkLst>
        </pc:picChg>
      </pc:sldChg>
      <pc:sldChg chg="addSp delSp modSp add mod">
        <pc:chgData name="Anaïs GRANGE" userId="49ad1a87-c1f5-4284-91a9-e942d9885fee" providerId="ADAL" clId="{4FB05895-FCFD-4E4E-80F7-65E2C0B16EAE}" dt="2023-10-02T13:02:19.078" v="3500" actId="27636"/>
        <pc:sldMkLst>
          <pc:docMk/>
          <pc:sldMk cId="936685947" sldId="443"/>
        </pc:sldMkLst>
        <pc:spChg chg="mod">
          <ac:chgData name="Anaïs GRANGE" userId="49ad1a87-c1f5-4284-91a9-e942d9885fee" providerId="ADAL" clId="{4FB05895-FCFD-4E4E-80F7-65E2C0B16EAE}" dt="2023-10-02T13:02:19.078" v="3500" actId="27636"/>
          <ac:spMkLst>
            <pc:docMk/>
            <pc:sldMk cId="936685947" sldId="443"/>
            <ac:spMk id="3" creationId="{FC918927-E949-4904-80F4-8B5E59B56CF5}"/>
          </ac:spMkLst>
        </pc:spChg>
        <pc:graphicFrameChg chg="add mod modGraphic">
          <ac:chgData name="Anaïs GRANGE" userId="49ad1a87-c1f5-4284-91a9-e942d9885fee" providerId="ADAL" clId="{4FB05895-FCFD-4E4E-80F7-65E2C0B16EAE}" dt="2023-09-28T07:50:43.613" v="2461" actId="14100"/>
          <ac:graphicFrameMkLst>
            <pc:docMk/>
            <pc:sldMk cId="936685947" sldId="443"/>
            <ac:graphicFrameMk id="2" creationId="{A99DEF1B-8875-2173-1029-2A8B63F7859E}"/>
          </ac:graphicFrameMkLst>
        </pc:graphicFrameChg>
        <pc:picChg chg="del mod">
          <ac:chgData name="Anaïs GRANGE" userId="49ad1a87-c1f5-4284-91a9-e942d9885fee" providerId="ADAL" clId="{4FB05895-FCFD-4E4E-80F7-65E2C0B16EAE}" dt="2023-09-28T07:50:38.255" v="2460" actId="478"/>
          <ac:picMkLst>
            <pc:docMk/>
            <pc:sldMk cId="936685947" sldId="443"/>
            <ac:picMk id="6" creationId="{A3C3D340-CD06-4F8F-9358-B0BCCD4051A8}"/>
          </ac:picMkLst>
        </pc:picChg>
      </pc:sldChg>
      <pc:sldChg chg="addSp delSp modSp add mod">
        <pc:chgData name="Anaïs GRANGE" userId="49ad1a87-c1f5-4284-91a9-e942d9885fee" providerId="ADAL" clId="{4FB05895-FCFD-4E4E-80F7-65E2C0B16EAE}" dt="2023-10-02T12:58:44.095" v="3361" actId="1440"/>
        <pc:sldMkLst>
          <pc:docMk/>
          <pc:sldMk cId="3624366604" sldId="444"/>
        </pc:sldMkLst>
        <pc:spChg chg="mod">
          <ac:chgData name="Anaïs GRANGE" userId="49ad1a87-c1f5-4284-91a9-e942d9885fee" providerId="ADAL" clId="{4FB05895-FCFD-4E4E-80F7-65E2C0B16EAE}" dt="2023-10-02T12:45:17.385" v="3347" actId="255"/>
          <ac:spMkLst>
            <pc:docMk/>
            <pc:sldMk cId="3624366604" sldId="444"/>
            <ac:spMk id="3" creationId="{FC918927-E949-4904-80F4-8B5E59B56CF5}"/>
          </ac:spMkLst>
        </pc:spChg>
        <pc:graphicFrameChg chg="del">
          <ac:chgData name="Anaïs GRANGE" userId="49ad1a87-c1f5-4284-91a9-e942d9885fee" providerId="ADAL" clId="{4FB05895-FCFD-4E4E-80F7-65E2C0B16EAE}" dt="2023-09-28T07:51:47.687" v="2464" actId="478"/>
          <ac:graphicFrameMkLst>
            <pc:docMk/>
            <pc:sldMk cId="3624366604" sldId="444"/>
            <ac:graphicFrameMk id="2" creationId="{A99DEF1B-8875-2173-1029-2A8B63F7859E}"/>
          </ac:graphicFrameMkLst>
        </pc:graphicFrameChg>
        <pc:graphicFrameChg chg="add mod modGraphic">
          <ac:chgData name="Anaïs GRANGE" userId="49ad1a87-c1f5-4284-91a9-e942d9885fee" providerId="ADAL" clId="{4FB05895-FCFD-4E4E-80F7-65E2C0B16EAE}" dt="2023-10-02T12:58:44.095" v="3361" actId="1440"/>
          <ac:graphicFrameMkLst>
            <pc:docMk/>
            <pc:sldMk cId="3624366604" sldId="444"/>
            <ac:graphicFrameMk id="6" creationId="{79E73653-C5F2-59ED-0671-55CBEE251A55}"/>
          </ac:graphicFrameMkLst>
        </pc:graphicFrameChg>
      </pc:sldChg>
      <pc:sldChg chg="addSp delSp modSp add mod">
        <pc:chgData name="Anaïs GRANGE" userId="49ad1a87-c1f5-4284-91a9-e942d9885fee" providerId="ADAL" clId="{4FB05895-FCFD-4E4E-80F7-65E2C0B16EAE}" dt="2023-10-02T12:47:18.234" v="3356" actId="1076"/>
        <pc:sldMkLst>
          <pc:docMk/>
          <pc:sldMk cId="1923852205" sldId="445"/>
        </pc:sldMkLst>
        <pc:spChg chg="del mod">
          <ac:chgData name="Anaïs GRANGE" userId="49ad1a87-c1f5-4284-91a9-e942d9885fee" providerId="ADAL" clId="{4FB05895-FCFD-4E4E-80F7-65E2C0B16EAE}" dt="2023-10-02T12:46:49.856" v="3350" actId="931"/>
          <ac:spMkLst>
            <pc:docMk/>
            <pc:sldMk cId="1923852205" sldId="445"/>
            <ac:spMk id="3" creationId="{FC918927-E949-4904-80F4-8B5E59B56CF5}"/>
          </ac:spMkLst>
        </pc:spChg>
        <pc:spChg chg="del">
          <ac:chgData name="Anaïs GRANGE" userId="49ad1a87-c1f5-4284-91a9-e942d9885fee" providerId="ADAL" clId="{4FB05895-FCFD-4E4E-80F7-65E2C0B16EAE}" dt="2023-10-02T12:47:05.588" v="3352" actId="478"/>
          <ac:spMkLst>
            <pc:docMk/>
            <pc:sldMk cId="1923852205" sldId="445"/>
            <ac:spMk id="5" creationId="{037F5F49-B30F-A026-55AB-68D9E4198E87}"/>
          </ac:spMkLst>
        </pc:spChg>
        <pc:picChg chg="add mod">
          <ac:chgData name="Anaïs GRANGE" userId="49ad1a87-c1f5-4284-91a9-e942d9885fee" providerId="ADAL" clId="{4FB05895-FCFD-4E4E-80F7-65E2C0B16EAE}" dt="2023-10-02T12:47:18.234" v="3356" actId="1076"/>
          <ac:picMkLst>
            <pc:docMk/>
            <pc:sldMk cId="1923852205" sldId="445"/>
            <ac:picMk id="6" creationId="{A77EABD6-5D6C-8FFC-0F7C-E17087F87692}"/>
          </ac:picMkLst>
        </pc:picChg>
      </pc:sldChg>
      <pc:sldChg chg="modSp add del mod">
        <pc:chgData name="Anaïs GRANGE" userId="49ad1a87-c1f5-4284-91a9-e942d9885fee" providerId="ADAL" clId="{4FB05895-FCFD-4E4E-80F7-65E2C0B16EAE}" dt="2023-10-17T13:00:07.661" v="7852" actId="2696"/>
        <pc:sldMkLst>
          <pc:docMk/>
          <pc:sldMk cId="2927973588" sldId="446"/>
        </pc:sldMkLst>
        <pc:spChg chg="mod">
          <ac:chgData name="Anaïs GRANGE" userId="49ad1a87-c1f5-4284-91a9-e942d9885fee" providerId="ADAL" clId="{4FB05895-FCFD-4E4E-80F7-65E2C0B16EAE}" dt="2023-10-02T13:24:51.895" v="3962" actId="27636"/>
          <ac:spMkLst>
            <pc:docMk/>
            <pc:sldMk cId="2927973588" sldId="446"/>
            <ac:spMk id="3" creationId="{FC918927-E949-4904-80F4-8B5E59B56CF5}"/>
          </ac:spMkLst>
        </pc:spChg>
        <pc:picChg chg="mod">
          <ac:chgData name="Anaïs GRANGE" userId="49ad1a87-c1f5-4284-91a9-e942d9885fee" providerId="ADAL" clId="{4FB05895-FCFD-4E4E-80F7-65E2C0B16EAE}" dt="2023-10-02T13:17:16.680" v="3780" actId="14100"/>
          <ac:picMkLst>
            <pc:docMk/>
            <pc:sldMk cId="2927973588" sldId="446"/>
            <ac:picMk id="6" creationId="{A3C3D340-CD06-4F8F-9358-B0BCCD4051A8}"/>
          </ac:picMkLst>
        </pc:picChg>
      </pc:sldChg>
      <pc:sldChg chg="modSp add mod">
        <pc:chgData name="Anaïs GRANGE" userId="49ad1a87-c1f5-4284-91a9-e942d9885fee" providerId="ADAL" clId="{4FB05895-FCFD-4E4E-80F7-65E2C0B16EAE}" dt="2023-10-17T13:01:04.497" v="7895" actId="5793"/>
        <pc:sldMkLst>
          <pc:docMk/>
          <pc:sldMk cId="563383941" sldId="447"/>
        </pc:sldMkLst>
        <pc:spChg chg="mod">
          <ac:chgData name="Anaïs GRANGE" userId="49ad1a87-c1f5-4284-91a9-e942d9885fee" providerId="ADAL" clId="{4FB05895-FCFD-4E4E-80F7-65E2C0B16EAE}" dt="2023-10-17T13:01:04.497" v="7895" actId="5793"/>
          <ac:spMkLst>
            <pc:docMk/>
            <pc:sldMk cId="563383941" sldId="447"/>
            <ac:spMk id="3" creationId="{FC918927-E949-4904-80F4-8B5E59B56CF5}"/>
          </ac:spMkLst>
        </pc:spChg>
      </pc:sldChg>
      <pc:sldChg chg="modSp add mod">
        <pc:chgData name="Anaïs GRANGE" userId="49ad1a87-c1f5-4284-91a9-e942d9885fee" providerId="ADAL" clId="{4FB05895-FCFD-4E4E-80F7-65E2C0B16EAE}" dt="2023-10-17T13:01:35.753" v="7898" actId="12"/>
        <pc:sldMkLst>
          <pc:docMk/>
          <pc:sldMk cId="3915258972" sldId="448"/>
        </pc:sldMkLst>
        <pc:spChg chg="mod">
          <ac:chgData name="Anaïs GRANGE" userId="49ad1a87-c1f5-4284-91a9-e942d9885fee" providerId="ADAL" clId="{4FB05895-FCFD-4E4E-80F7-65E2C0B16EAE}" dt="2023-10-17T13:01:35.753" v="7898" actId="12"/>
          <ac:spMkLst>
            <pc:docMk/>
            <pc:sldMk cId="3915258972" sldId="448"/>
            <ac:spMk id="3" creationId="{FC918927-E949-4904-80F4-8B5E59B56CF5}"/>
          </ac:spMkLst>
        </pc:spChg>
      </pc:sldChg>
      <pc:sldChg chg="modSp add mod">
        <pc:chgData name="Anaïs GRANGE" userId="49ad1a87-c1f5-4284-91a9-e942d9885fee" providerId="ADAL" clId="{4FB05895-FCFD-4E4E-80F7-65E2C0B16EAE}" dt="2023-10-17T13:01:50.466" v="7901" actId="12"/>
        <pc:sldMkLst>
          <pc:docMk/>
          <pc:sldMk cId="319595070" sldId="449"/>
        </pc:sldMkLst>
        <pc:spChg chg="mod">
          <ac:chgData name="Anaïs GRANGE" userId="49ad1a87-c1f5-4284-91a9-e942d9885fee" providerId="ADAL" clId="{4FB05895-FCFD-4E4E-80F7-65E2C0B16EAE}" dt="2023-10-17T13:01:50.466" v="7901" actId="12"/>
          <ac:spMkLst>
            <pc:docMk/>
            <pc:sldMk cId="319595070" sldId="449"/>
            <ac:spMk id="3" creationId="{FC918927-E949-4904-80F4-8B5E59B56CF5}"/>
          </ac:spMkLst>
        </pc:spChg>
      </pc:sldChg>
      <pc:sldChg chg="modSp add mod ord">
        <pc:chgData name="Anaïs GRANGE" userId="49ad1a87-c1f5-4284-91a9-e942d9885fee" providerId="ADAL" clId="{4FB05895-FCFD-4E4E-80F7-65E2C0B16EAE}" dt="2023-10-17T13:04:14.099" v="7908" actId="20577"/>
        <pc:sldMkLst>
          <pc:docMk/>
          <pc:sldMk cId="1444787387" sldId="450"/>
        </pc:sldMkLst>
        <pc:spChg chg="mod">
          <ac:chgData name="Anaïs GRANGE" userId="49ad1a87-c1f5-4284-91a9-e942d9885fee" providerId="ADAL" clId="{4FB05895-FCFD-4E4E-80F7-65E2C0B16EAE}" dt="2023-10-17T13:04:14.099" v="7908" actId="20577"/>
          <ac:spMkLst>
            <pc:docMk/>
            <pc:sldMk cId="1444787387" sldId="450"/>
            <ac:spMk id="3" creationId="{FC918927-E949-4904-80F4-8B5E59B56CF5}"/>
          </ac:spMkLst>
        </pc:spChg>
      </pc:sldChg>
      <pc:sldChg chg="modSp add mod ord">
        <pc:chgData name="Anaïs GRANGE" userId="49ad1a87-c1f5-4284-91a9-e942d9885fee" providerId="ADAL" clId="{4FB05895-FCFD-4E4E-80F7-65E2C0B16EAE}" dt="2023-10-17T13:02:52.808" v="7904" actId="12"/>
        <pc:sldMkLst>
          <pc:docMk/>
          <pc:sldMk cId="3278961315" sldId="451"/>
        </pc:sldMkLst>
        <pc:spChg chg="mod">
          <ac:chgData name="Anaïs GRANGE" userId="49ad1a87-c1f5-4284-91a9-e942d9885fee" providerId="ADAL" clId="{4FB05895-FCFD-4E4E-80F7-65E2C0B16EAE}" dt="2023-10-17T13:02:52.808" v="7904" actId="12"/>
          <ac:spMkLst>
            <pc:docMk/>
            <pc:sldMk cId="3278961315" sldId="451"/>
            <ac:spMk id="3" creationId="{FC918927-E949-4904-80F4-8B5E59B56CF5}"/>
          </ac:spMkLst>
        </pc:spChg>
      </pc:sldChg>
      <pc:sldChg chg="modSp add mod">
        <pc:chgData name="Anaïs GRANGE" userId="49ad1a87-c1f5-4284-91a9-e942d9885fee" providerId="ADAL" clId="{4FB05895-FCFD-4E4E-80F7-65E2C0B16EAE}" dt="2023-10-17T13:04:41.215" v="7920" actId="5793"/>
        <pc:sldMkLst>
          <pc:docMk/>
          <pc:sldMk cId="1201201572" sldId="452"/>
        </pc:sldMkLst>
        <pc:spChg chg="mod">
          <ac:chgData name="Anaïs GRANGE" userId="49ad1a87-c1f5-4284-91a9-e942d9885fee" providerId="ADAL" clId="{4FB05895-FCFD-4E4E-80F7-65E2C0B16EAE}" dt="2023-10-17T13:04:41.215" v="7920" actId="5793"/>
          <ac:spMkLst>
            <pc:docMk/>
            <pc:sldMk cId="1201201572" sldId="452"/>
            <ac:spMk id="3" creationId="{FC918927-E949-4904-80F4-8B5E59B56CF5}"/>
          </ac:spMkLst>
        </pc:spChg>
      </pc:sldChg>
      <pc:sldChg chg="modSp add del mod">
        <pc:chgData name="Anaïs GRANGE" userId="49ad1a87-c1f5-4284-91a9-e942d9885fee" providerId="ADAL" clId="{4FB05895-FCFD-4E4E-80F7-65E2C0B16EAE}" dt="2023-10-17T13:20:17.397" v="8384" actId="2696"/>
        <pc:sldMkLst>
          <pc:docMk/>
          <pc:sldMk cId="2322458229" sldId="453"/>
        </pc:sldMkLst>
        <pc:spChg chg="mod">
          <ac:chgData name="Anaïs GRANGE" userId="49ad1a87-c1f5-4284-91a9-e942d9885fee" providerId="ADAL" clId="{4FB05895-FCFD-4E4E-80F7-65E2C0B16EAE}" dt="2023-10-16T13:51:00.523" v="6242" actId="115"/>
          <ac:spMkLst>
            <pc:docMk/>
            <pc:sldMk cId="2322458229" sldId="453"/>
            <ac:spMk id="3" creationId="{FC918927-E949-4904-80F4-8B5E59B56CF5}"/>
          </ac:spMkLst>
        </pc:spChg>
      </pc:sldChg>
      <pc:sldChg chg="modSp add del mod">
        <pc:chgData name="Anaïs GRANGE" userId="49ad1a87-c1f5-4284-91a9-e942d9885fee" providerId="ADAL" clId="{4FB05895-FCFD-4E4E-80F7-65E2C0B16EAE}" dt="2023-10-17T13:20:17.397" v="8384" actId="2696"/>
        <pc:sldMkLst>
          <pc:docMk/>
          <pc:sldMk cId="458768492" sldId="454"/>
        </pc:sldMkLst>
        <pc:spChg chg="mod">
          <ac:chgData name="Anaïs GRANGE" userId="49ad1a87-c1f5-4284-91a9-e942d9885fee" providerId="ADAL" clId="{4FB05895-FCFD-4E4E-80F7-65E2C0B16EAE}" dt="2023-10-16T13:55:12.233" v="6575" actId="20577"/>
          <ac:spMkLst>
            <pc:docMk/>
            <pc:sldMk cId="458768492" sldId="454"/>
            <ac:spMk id="3" creationId="{FC918927-E949-4904-80F4-8B5E59B56CF5}"/>
          </ac:spMkLst>
        </pc:spChg>
      </pc:sldChg>
      <pc:sldChg chg="modSp add del mod">
        <pc:chgData name="Anaïs GRANGE" userId="49ad1a87-c1f5-4284-91a9-e942d9885fee" providerId="ADAL" clId="{4FB05895-FCFD-4E4E-80F7-65E2C0B16EAE}" dt="2023-10-17T13:20:17.397" v="8384" actId="2696"/>
        <pc:sldMkLst>
          <pc:docMk/>
          <pc:sldMk cId="1147601269" sldId="455"/>
        </pc:sldMkLst>
        <pc:spChg chg="mod">
          <ac:chgData name="Anaïs GRANGE" userId="49ad1a87-c1f5-4284-91a9-e942d9885fee" providerId="ADAL" clId="{4FB05895-FCFD-4E4E-80F7-65E2C0B16EAE}" dt="2023-10-16T14:14:12.237" v="6584" actId="207"/>
          <ac:spMkLst>
            <pc:docMk/>
            <pc:sldMk cId="1147601269" sldId="455"/>
            <ac:spMk id="3" creationId="{FC918927-E949-4904-80F4-8B5E59B56CF5}"/>
          </ac:spMkLst>
        </pc:spChg>
      </pc:sldChg>
      <pc:sldChg chg="modSp add del mod">
        <pc:chgData name="Anaïs GRANGE" userId="49ad1a87-c1f5-4284-91a9-e942d9885fee" providerId="ADAL" clId="{4FB05895-FCFD-4E4E-80F7-65E2C0B16EAE}" dt="2023-10-17T13:20:17.397" v="8384" actId="2696"/>
        <pc:sldMkLst>
          <pc:docMk/>
          <pc:sldMk cId="1784687066" sldId="456"/>
        </pc:sldMkLst>
        <pc:spChg chg="mod">
          <ac:chgData name="Anaïs GRANGE" userId="49ad1a87-c1f5-4284-91a9-e942d9885fee" providerId="ADAL" clId="{4FB05895-FCFD-4E4E-80F7-65E2C0B16EAE}" dt="2023-10-17T12:48:20.556" v="7569" actId="20577"/>
          <ac:spMkLst>
            <pc:docMk/>
            <pc:sldMk cId="1784687066" sldId="456"/>
            <ac:spMk id="3" creationId="{FC918927-E949-4904-80F4-8B5E59B56CF5}"/>
          </ac:spMkLst>
        </pc:spChg>
      </pc:sldChg>
      <pc:sldChg chg="modSp add mod">
        <pc:chgData name="Anaïs GRANGE" userId="49ad1a87-c1f5-4284-91a9-e942d9885fee" providerId="ADAL" clId="{4FB05895-FCFD-4E4E-80F7-65E2C0B16EAE}" dt="2023-10-06T09:33:18.049" v="5562" actId="20577"/>
        <pc:sldMkLst>
          <pc:docMk/>
          <pc:sldMk cId="3192354201" sldId="457"/>
        </pc:sldMkLst>
        <pc:spChg chg="mod">
          <ac:chgData name="Anaïs GRANGE" userId="49ad1a87-c1f5-4284-91a9-e942d9885fee" providerId="ADAL" clId="{4FB05895-FCFD-4E4E-80F7-65E2C0B16EAE}" dt="2023-10-06T09:33:18.049" v="5562" actId="20577"/>
          <ac:spMkLst>
            <pc:docMk/>
            <pc:sldMk cId="3192354201" sldId="457"/>
            <ac:spMk id="2" creationId="{31C91578-5C3F-4516-A4C9-27A354F40FF2}"/>
          </ac:spMkLst>
        </pc:spChg>
        <pc:spChg chg="mod">
          <ac:chgData name="Anaïs GRANGE" userId="49ad1a87-c1f5-4284-91a9-e942d9885fee" providerId="ADAL" clId="{4FB05895-FCFD-4E4E-80F7-65E2C0B16EAE}" dt="2023-10-06T09:29:44.666" v="5462" actId="1076"/>
          <ac:spMkLst>
            <pc:docMk/>
            <pc:sldMk cId="3192354201" sldId="457"/>
            <ac:spMk id="3" creationId="{FC918927-E949-4904-80F4-8B5E59B56CF5}"/>
          </ac:spMkLst>
        </pc:spChg>
        <pc:picChg chg="mod">
          <ac:chgData name="Anaïs GRANGE" userId="49ad1a87-c1f5-4284-91a9-e942d9885fee" providerId="ADAL" clId="{4FB05895-FCFD-4E4E-80F7-65E2C0B16EAE}" dt="2023-10-06T09:07:27.792" v="5410" actId="14100"/>
          <ac:picMkLst>
            <pc:docMk/>
            <pc:sldMk cId="3192354201" sldId="457"/>
            <ac:picMk id="6" creationId="{A3C3D340-CD06-4F8F-9358-B0BCCD4051A8}"/>
          </ac:picMkLst>
        </pc:picChg>
      </pc:sldChg>
      <pc:sldChg chg="modSp add mod">
        <pc:chgData name="Anaïs GRANGE" userId="49ad1a87-c1f5-4284-91a9-e942d9885fee" providerId="ADAL" clId="{4FB05895-FCFD-4E4E-80F7-65E2C0B16EAE}" dt="2023-10-06T09:33:21.828" v="5568" actId="20577"/>
        <pc:sldMkLst>
          <pc:docMk/>
          <pc:sldMk cId="2045915979" sldId="458"/>
        </pc:sldMkLst>
        <pc:spChg chg="mod">
          <ac:chgData name="Anaïs GRANGE" userId="49ad1a87-c1f5-4284-91a9-e942d9885fee" providerId="ADAL" clId="{4FB05895-FCFD-4E4E-80F7-65E2C0B16EAE}" dt="2023-10-06T09:33:21.828" v="5568" actId="20577"/>
          <ac:spMkLst>
            <pc:docMk/>
            <pc:sldMk cId="2045915979" sldId="458"/>
            <ac:spMk id="2" creationId="{31C91578-5C3F-4516-A4C9-27A354F40FF2}"/>
          </ac:spMkLst>
        </pc:spChg>
        <pc:spChg chg="mod">
          <ac:chgData name="Anaïs GRANGE" userId="49ad1a87-c1f5-4284-91a9-e942d9885fee" providerId="ADAL" clId="{4FB05895-FCFD-4E4E-80F7-65E2C0B16EAE}" dt="2023-10-06T09:30:09.783" v="5468" actId="1076"/>
          <ac:spMkLst>
            <pc:docMk/>
            <pc:sldMk cId="2045915979" sldId="458"/>
            <ac:spMk id="3" creationId="{FC918927-E949-4904-80F4-8B5E59B56CF5}"/>
          </ac:spMkLst>
        </pc:spChg>
      </pc:sldChg>
      <pc:sldChg chg="modSp add mod ord">
        <pc:chgData name="Anaïs GRANGE" userId="49ad1a87-c1f5-4284-91a9-e942d9885fee" providerId="ADAL" clId="{4FB05895-FCFD-4E4E-80F7-65E2C0B16EAE}" dt="2023-10-17T12:39:54.429" v="7064" actId="14100"/>
        <pc:sldMkLst>
          <pc:docMk/>
          <pc:sldMk cId="795819523" sldId="459"/>
        </pc:sldMkLst>
        <pc:spChg chg="mod">
          <ac:chgData name="Anaïs GRANGE" userId="49ad1a87-c1f5-4284-91a9-e942d9885fee" providerId="ADAL" clId="{4FB05895-FCFD-4E4E-80F7-65E2C0B16EAE}" dt="2023-10-06T09:33:48.117" v="5574" actId="207"/>
          <ac:spMkLst>
            <pc:docMk/>
            <pc:sldMk cId="795819523" sldId="459"/>
            <ac:spMk id="3" creationId="{FC918927-E949-4904-80F4-8B5E59B56CF5}"/>
          </ac:spMkLst>
        </pc:spChg>
        <pc:picChg chg="mod">
          <ac:chgData name="Anaïs GRANGE" userId="49ad1a87-c1f5-4284-91a9-e942d9885fee" providerId="ADAL" clId="{4FB05895-FCFD-4E4E-80F7-65E2C0B16EAE}" dt="2023-10-17T12:39:54.429" v="7064" actId="14100"/>
          <ac:picMkLst>
            <pc:docMk/>
            <pc:sldMk cId="795819523" sldId="459"/>
            <ac:picMk id="6" creationId="{A3C3D340-CD06-4F8F-9358-B0BCCD4051A8}"/>
          </ac:picMkLst>
        </pc:picChg>
      </pc:sldChg>
      <pc:sldChg chg="modSp add mod ord">
        <pc:chgData name="Anaïs GRANGE" userId="49ad1a87-c1f5-4284-91a9-e942d9885fee" providerId="ADAL" clId="{4FB05895-FCFD-4E4E-80F7-65E2C0B16EAE}" dt="2023-10-17T12:36:46.330" v="7055" actId="1076"/>
        <pc:sldMkLst>
          <pc:docMk/>
          <pc:sldMk cId="523080803" sldId="460"/>
        </pc:sldMkLst>
        <pc:spChg chg="mod">
          <ac:chgData name="Anaïs GRANGE" userId="49ad1a87-c1f5-4284-91a9-e942d9885fee" providerId="ADAL" clId="{4FB05895-FCFD-4E4E-80F7-65E2C0B16EAE}" dt="2023-10-17T12:36:46.330" v="7055" actId="1076"/>
          <ac:spMkLst>
            <pc:docMk/>
            <pc:sldMk cId="523080803" sldId="460"/>
            <ac:spMk id="3" creationId="{FC918927-E949-4904-80F4-8B5E59B56CF5}"/>
          </ac:spMkLst>
        </pc:spChg>
        <pc:picChg chg="mod">
          <ac:chgData name="Anaïs GRANGE" userId="49ad1a87-c1f5-4284-91a9-e942d9885fee" providerId="ADAL" clId="{4FB05895-FCFD-4E4E-80F7-65E2C0B16EAE}" dt="2023-10-17T12:36:43.123" v="7054" actId="14100"/>
          <ac:picMkLst>
            <pc:docMk/>
            <pc:sldMk cId="523080803" sldId="460"/>
            <ac:picMk id="6" creationId="{A3C3D340-CD06-4F8F-9358-B0BCCD4051A8}"/>
          </ac:picMkLst>
        </pc:picChg>
      </pc:sldChg>
      <pc:sldChg chg="modSp add mod">
        <pc:chgData name="Anaïs GRANGE" userId="49ad1a87-c1f5-4284-91a9-e942d9885fee" providerId="ADAL" clId="{4FB05895-FCFD-4E4E-80F7-65E2C0B16EAE}" dt="2023-10-16T12:49:44.754" v="5774" actId="27636"/>
        <pc:sldMkLst>
          <pc:docMk/>
          <pc:sldMk cId="2741110134" sldId="461"/>
        </pc:sldMkLst>
        <pc:spChg chg="mod">
          <ac:chgData name="Anaïs GRANGE" userId="49ad1a87-c1f5-4284-91a9-e942d9885fee" providerId="ADAL" clId="{4FB05895-FCFD-4E4E-80F7-65E2C0B16EAE}" dt="2023-10-16T12:49:44.754" v="5774" actId="27636"/>
          <ac:spMkLst>
            <pc:docMk/>
            <pc:sldMk cId="2741110134" sldId="461"/>
            <ac:spMk id="3" creationId="{FC918927-E949-4904-80F4-8B5E59B56CF5}"/>
          </ac:spMkLst>
        </pc:spChg>
      </pc:sldChg>
      <pc:sldChg chg="modSp add mod">
        <pc:chgData name="Anaïs GRANGE" userId="49ad1a87-c1f5-4284-91a9-e942d9885fee" providerId="ADAL" clId="{4FB05895-FCFD-4E4E-80F7-65E2C0B16EAE}" dt="2023-10-17T13:04:25.771" v="7912" actId="20577"/>
        <pc:sldMkLst>
          <pc:docMk/>
          <pc:sldMk cId="3846192412" sldId="462"/>
        </pc:sldMkLst>
        <pc:spChg chg="mod">
          <ac:chgData name="Anaïs GRANGE" userId="49ad1a87-c1f5-4284-91a9-e942d9885fee" providerId="ADAL" clId="{4FB05895-FCFD-4E4E-80F7-65E2C0B16EAE}" dt="2023-10-17T13:04:25.771" v="7912" actId="20577"/>
          <ac:spMkLst>
            <pc:docMk/>
            <pc:sldMk cId="3846192412" sldId="462"/>
            <ac:spMk id="3" creationId="{FC918927-E949-4904-80F4-8B5E59B56CF5}"/>
          </ac:spMkLst>
        </pc:spChg>
      </pc:sldChg>
      <pc:sldChg chg="modSp add mod">
        <pc:chgData name="Anaïs GRANGE" userId="49ad1a87-c1f5-4284-91a9-e942d9885fee" providerId="ADAL" clId="{4FB05895-FCFD-4E4E-80F7-65E2C0B16EAE}" dt="2023-10-17T13:16:50.826" v="8382" actId="20577"/>
        <pc:sldMkLst>
          <pc:docMk/>
          <pc:sldMk cId="1698468983" sldId="463"/>
        </pc:sldMkLst>
        <pc:spChg chg="mod">
          <ac:chgData name="Anaïs GRANGE" userId="49ad1a87-c1f5-4284-91a9-e942d9885fee" providerId="ADAL" clId="{4FB05895-FCFD-4E4E-80F7-65E2C0B16EAE}" dt="2023-10-17T13:16:50.826" v="8382" actId="20577"/>
          <ac:spMkLst>
            <pc:docMk/>
            <pc:sldMk cId="1698468983" sldId="463"/>
            <ac:spMk id="3" creationId="{FC918927-E949-4904-80F4-8B5E59B56CF5}"/>
          </ac:spMkLst>
        </pc:spChg>
      </pc:sldChg>
      <pc:sldChg chg="modSp add del mod">
        <pc:chgData name="Anaïs GRANGE" userId="49ad1a87-c1f5-4284-91a9-e942d9885fee" providerId="ADAL" clId="{4FB05895-FCFD-4E4E-80F7-65E2C0B16EAE}" dt="2023-10-17T13:20:17.397" v="8384" actId="2696"/>
        <pc:sldMkLst>
          <pc:docMk/>
          <pc:sldMk cId="2055191938" sldId="464"/>
        </pc:sldMkLst>
        <pc:spChg chg="mod">
          <ac:chgData name="Anaïs GRANGE" userId="49ad1a87-c1f5-4284-91a9-e942d9885fee" providerId="ADAL" clId="{4FB05895-FCFD-4E4E-80F7-65E2C0B16EAE}" dt="2023-10-17T12:45:15.017" v="7279" actId="113"/>
          <ac:spMkLst>
            <pc:docMk/>
            <pc:sldMk cId="2055191938" sldId="464"/>
            <ac:spMk id="3" creationId="{FC918927-E949-4904-80F4-8B5E59B56CF5}"/>
          </ac:spMkLst>
        </pc:spChg>
      </pc:sldChg>
      <pc:sldChg chg="modSp add mod">
        <pc:chgData name="Anaïs GRANGE" userId="49ad1a87-c1f5-4284-91a9-e942d9885fee" providerId="ADAL" clId="{4FB05895-FCFD-4E4E-80F7-65E2C0B16EAE}" dt="2023-10-17T12:50:18.107" v="7771" actId="20577"/>
        <pc:sldMkLst>
          <pc:docMk/>
          <pc:sldMk cId="2276840233" sldId="465"/>
        </pc:sldMkLst>
        <pc:spChg chg="mod">
          <ac:chgData name="Anaïs GRANGE" userId="49ad1a87-c1f5-4284-91a9-e942d9885fee" providerId="ADAL" clId="{4FB05895-FCFD-4E4E-80F7-65E2C0B16EAE}" dt="2023-10-17T12:50:18.107" v="7771" actId="20577"/>
          <ac:spMkLst>
            <pc:docMk/>
            <pc:sldMk cId="2276840233" sldId="465"/>
            <ac:spMk id="3" creationId="{FC918927-E949-4904-80F4-8B5E59B56CF5}"/>
          </ac:spMkLst>
        </pc:spChg>
      </pc:sldChg>
      <pc:sldChg chg="modSp add del mod">
        <pc:chgData name="Anaïs GRANGE" userId="49ad1a87-c1f5-4284-91a9-e942d9885fee" providerId="ADAL" clId="{4FB05895-FCFD-4E4E-80F7-65E2C0B16EAE}" dt="2023-10-17T13:03:37.525" v="7905" actId="2696"/>
        <pc:sldMkLst>
          <pc:docMk/>
          <pc:sldMk cId="1823166761" sldId="466"/>
        </pc:sldMkLst>
        <pc:spChg chg="mod">
          <ac:chgData name="Anaïs GRANGE" userId="49ad1a87-c1f5-4284-91a9-e942d9885fee" providerId="ADAL" clId="{4FB05895-FCFD-4E4E-80F7-65E2C0B16EAE}" dt="2023-10-17T12:52:50.846" v="7795" actId="20577"/>
          <ac:spMkLst>
            <pc:docMk/>
            <pc:sldMk cId="1823166761" sldId="466"/>
            <ac:spMk id="3" creationId="{FC918927-E949-4904-80F4-8B5E59B56CF5}"/>
          </ac:spMkLst>
        </pc:spChg>
      </pc:sldChg>
      <pc:sldChg chg="modSp add mod ord">
        <pc:chgData name="Anaïs GRANGE" userId="49ad1a87-c1f5-4284-91a9-e942d9885fee" providerId="ADAL" clId="{4FB05895-FCFD-4E4E-80F7-65E2C0B16EAE}" dt="2023-10-17T12:56:49.711" v="7822" actId="207"/>
        <pc:sldMkLst>
          <pc:docMk/>
          <pc:sldMk cId="1799461665" sldId="467"/>
        </pc:sldMkLst>
        <pc:spChg chg="mod">
          <ac:chgData name="Anaïs GRANGE" userId="49ad1a87-c1f5-4284-91a9-e942d9885fee" providerId="ADAL" clId="{4FB05895-FCFD-4E4E-80F7-65E2C0B16EAE}" dt="2023-10-17T12:56:49.711" v="7822" actId="207"/>
          <ac:spMkLst>
            <pc:docMk/>
            <pc:sldMk cId="1799461665" sldId="467"/>
            <ac:spMk id="3" creationId="{FC918927-E949-4904-80F4-8B5E59B56CF5}"/>
          </ac:spMkLst>
        </pc:spChg>
      </pc:sldChg>
      <pc:sldChg chg="add">
        <pc:chgData name="Anaïs GRANGE" userId="49ad1a87-c1f5-4284-91a9-e942d9885fee" providerId="ADAL" clId="{4FB05895-FCFD-4E4E-80F7-65E2C0B16EAE}" dt="2023-10-17T13:05:02.218" v="7921"/>
        <pc:sldMkLst>
          <pc:docMk/>
          <pc:sldMk cId="3773418123" sldId="468"/>
        </pc:sldMkLst>
      </pc:sldChg>
      <pc:sldChg chg="modSp add mod ord">
        <pc:chgData name="Anaïs GRANGE" userId="49ad1a87-c1f5-4284-91a9-e942d9885fee" providerId="ADAL" clId="{4FB05895-FCFD-4E4E-80F7-65E2C0B16EAE}" dt="2023-10-17T13:24:17.152" v="8669" actId="20577"/>
        <pc:sldMkLst>
          <pc:docMk/>
          <pc:sldMk cId="1029165131" sldId="469"/>
        </pc:sldMkLst>
        <pc:spChg chg="mod">
          <ac:chgData name="Anaïs GRANGE" userId="49ad1a87-c1f5-4284-91a9-e942d9885fee" providerId="ADAL" clId="{4FB05895-FCFD-4E4E-80F7-65E2C0B16EAE}" dt="2023-10-17T13:24:17.152" v="8669" actId="20577"/>
          <ac:spMkLst>
            <pc:docMk/>
            <pc:sldMk cId="1029165131" sldId="469"/>
            <ac:spMk id="3" creationId="{FC918927-E949-4904-80F4-8B5E59B56CF5}"/>
          </ac:spMkLst>
        </pc:spChg>
      </pc:sldChg>
      <pc:sldChg chg="modSp add mod ord">
        <pc:chgData name="Anaïs GRANGE" userId="49ad1a87-c1f5-4284-91a9-e942d9885fee" providerId="ADAL" clId="{4FB05895-FCFD-4E4E-80F7-65E2C0B16EAE}" dt="2023-10-17T13:29:29.099" v="8685" actId="20577"/>
        <pc:sldMkLst>
          <pc:docMk/>
          <pc:sldMk cId="1589551568" sldId="470"/>
        </pc:sldMkLst>
        <pc:spChg chg="mod">
          <ac:chgData name="Anaïs GRANGE" userId="49ad1a87-c1f5-4284-91a9-e942d9885fee" providerId="ADAL" clId="{4FB05895-FCFD-4E4E-80F7-65E2C0B16EAE}" dt="2023-10-17T13:29:29.099" v="8685" actId="20577"/>
          <ac:spMkLst>
            <pc:docMk/>
            <pc:sldMk cId="1589551568" sldId="470"/>
            <ac:spMk id="3" creationId="{FC918927-E949-4904-80F4-8B5E59B56CF5}"/>
          </ac:spMkLst>
        </pc:spChg>
      </pc:sldChg>
    </pc:docChg>
  </pc:docChgLst>
  <pc:docChgLst>
    <pc:chgData name="Anaïs GRANGE" userId="49ad1a87-c1f5-4284-91a9-e942d9885fee" providerId="ADAL" clId="{AC1AACAF-051B-401B-A906-05A0A361E4CB}"/>
    <pc:docChg chg="undo custSel addSld delSld modSld">
      <pc:chgData name="Anaïs GRANGE" userId="49ad1a87-c1f5-4284-91a9-e942d9885fee" providerId="ADAL" clId="{AC1AACAF-051B-401B-A906-05A0A361E4CB}" dt="2022-04-14T08:00:30.207" v="292" actId="20577"/>
      <pc:docMkLst>
        <pc:docMk/>
      </pc:docMkLst>
      <pc:sldChg chg="new del">
        <pc:chgData name="Anaïs GRANGE" userId="49ad1a87-c1f5-4284-91a9-e942d9885fee" providerId="ADAL" clId="{AC1AACAF-051B-401B-A906-05A0A361E4CB}" dt="2022-04-14T07:49:09.916" v="1" actId="680"/>
        <pc:sldMkLst>
          <pc:docMk/>
          <pc:sldMk cId="724490269" sldId="348"/>
        </pc:sldMkLst>
      </pc:sldChg>
      <pc:sldChg chg="modSp add mod">
        <pc:chgData name="Anaïs GRANGE" userId="49ad1a87-c1f5-4284-91a9-e942d9885fee" providerId="ADAL" clId="{AC1AACAF-051B-401B-A906-05A0A361E4CB}" dt="2022-04-14T08:00:30.207" v="292" actId="20577"/>
        <pc:sldMkLst>
          <pc:docMk/>
          <pc:sldMk cId="1492972912" sldId="348"/>
        </pc:sldMkLst>
        <pc:spChg chg="mod">
          <ac:chgData name="Anaïs GRANGE" userId="49ad1a87-c1f5-4284-91a9-e942d9885fee" providerId="ADAL" clId="{AC1AACAF-051B-401B-A906-05A0A361E4CB}" dt="2022-04-14T07:49:25.116" v="14" actId="20577"/>
          <ac:spMkLst>
            <pc:docMk/>
            <pc:sldMk cId="1492972912" sldId="348"/>
            <ac:spMk id="2" creationId="{31C91578-5C3F-4516-A4C9-27A354F40FF2}"/>
          </ac:spMkLst>
        </pc:spChg>
        <pc:spChg chg="mod">
          <ac:chgData name="Anaïs GRANGE" userId="49ad1a87-c1f5-4284-91a9-e942d9885fee" providerId="ADAL" clId="{AC1AACAF-051B-401B-A906-05A0A361E4CB}" dt="2022-04-14T08:00:30.207" v="292" actId="20577"/>
          <ac:spMkLst>
            <pc:docMk/>
            <pc:sldMk cId="1492972912" sldId="348"/>
            <ac:spMk id="3" creationId="{FC918927-E949-4904-80F4-8B5E59B56CF5}"/>
          </ac:spMkLst>
        </pc:spChg>
      </pc:sldChg>
    </pc:docChg>
  </pc:docChgLst>
  <pc:docChgLst>
    <pc:chgData name="Jessica FREITAS" userId="7825711f-9fa0-45a0-b072-9b1ef5f16eba" providerId="ADAL" clId="{F20B5260-068E-402E-9AD9-4D6F8378734F}"/>
    <pc:docChg chg="undo custSel addSld delSld modSld sldOrd">
      <pc:chgData name="Jessica FREITAS" userId="7825711f-9fa0-45a0-b072-9b1ef5f16eba" providerId="ADAL" clId="{F20B5260-068E-402E-9AD9-4D6F8378734F}" dt="2023-12-19T13:53:15.528" v="18624" actId="20577"/>
      <pc:docMkLst>
        <pc:docMk/>
      </pc:docMkLst>
      <pc:sldChg chg="modSp mod">
        <pc:chgData name="Jessica FREITAS" userId="7825711f-9fa0-45a0-b072-9b1ef5f16eba" providerId="ADAL" clId="{F20B5260-068E-402E-9AD9-4D6F8378734F}" dt="2023-12-19T10:52:39.105" v="18574" actId="207"/>
        <pc:sldMkLst>
          <pc:docMk/>
          <pc:sldMk cId="1946315750" sldId="256"/>
        </pc:sldMkLst>
        <pc:spChg chg="mod">
          <ac:chgData name="Jessica FREITAS" userId="7825711f-9fa0-45a0-b072-9b1ef5f16eba" providerId="ADAL" clId="{F20B5260-068E-402E-9AD9-4D6F8378734F}" dt="2023-12-19T10:52:39.105" v="18574" actId="207"/>
          <ac:spMkLst>
            <pc:docMk/>
            <pc:sldMk cId="1946315750" sldId="256"/>
            <ac:spMk id="2" creationId="{F151915F-04EB-4BE0-8435-571782807668}"/>
          </ac:spMkLst>
        </pc:spChg>
        <pc:spChg chg="mod">
          <ac:chgData name="Jessica FREITAS" userId="7825711f-9fa0-45a0-b072-9b1ef5f16eba" providerId="ADAL" clId="{F20B5260-068E-402E-9AD9-4D6F8378734F}" dt="2023-12-13T14:20:57.453" v="8601" actId="27636"/>
          <ac:spMkLst>
            <pc:docMk/>
            <pc:sldMk cId="1946315750" sldId="256"/>
            <ac:spMk id="3" creationId="{B0157B79-64E9-480A-9F7B-ADFB283EFD6E}"/>
          </ac:spMkLst>
        </pc:spChg>
        <pc:picChg chg="mod">
          <ac:chgData name="Jessica FREITAS" userId="7825711f-9fa0-45a0-b072-9b1ef5f16eba" providerId="ADAL" clId="{F20B5260-068E-402E-9AD9-4D6F8378734F}" dt="2023-12-07T12:53:00.583" v="2594" actId="1076"/>
          <ac:picMkLst>
            <pc:docMk/>
            <pc:sldMk cId="1946315750" sldId="256"/>
            <ac:picMk id="13" creationId="{A361AF5C-5D66-4E6D-A9B6-779DD839C798}"/>
          </ac:picMkLst>
        </pc:picChg>
      </pc:sldChg>
      <pc:sldChg chg="modSp mod">
        <pc:chgData name="Jessica FREITAS" userId="7825711f-9fa0-45a0-b072-9b1ef5f16eba" providerId="ADAL" clId="{F20B5260-068E-402E-9AD9-4D6F8378734F}" dt="2023-12-13T14:20:38.713" v="8598" actId="2711"/>
        <pc:sldMkLst>
          <pc:docMk/>
          <pc:sldMk cId="4111021968" sldId="344"/>
        </pc:sldMkLst>
        <pc:spChg chg="mod">
          <ac:chgData name="Jessica FREITAS" userId="7825711f-9fa0-45a0-b072-9b1ef5f16eba" providerId="ADAL" clId="{F20B5260-068E-402E-9AD9-4D6F8378734F}" dt="2023-12-13T14:20:38.713" v="8598" actId="2711"/>
          <ac:spMkLst>
            <pc:docMk/>
            <pc:sldMk cId="4111021968" sldId="344"/>
            <ac:spMk id="2" creationId="{31C91578-5C3F-4516-A4C9-27A354F40FF2}"/>
          </ac:spMkLst>
        </pc:spChg>
        <pc:spChg chg="mod">
          <ac:chgData name="Jessica FREITAS" userId="7825711f-9fa0-45a0-b072-9b1ef5f16eba" providerId="ADAL" clId="{F20B5260-068E-402E-9AD9-4D6F8378734F}" dt="2023-12-13T14:20:31.586" v="8597" actId="27636"/>
          <ac:spMkLst>
            <pc:docMk/>
            <pc:sldMk cId="4111021968" sldId="344"/>
            <ac:spMk id="3" creationId="{FC918927-E949-4904-80F4-8B5E59B56CF5}"/>
          </ac:spMkLst>
        </pc:spChg>
      </pc:sldChg>
      <pc:sldChg chg="del">
        <pc:chgData name="Jessica FREITAS" userId="7825711f-9fa0-45a0-b072-9b1ef5f16eba" providerId="ADAL" clId="{F20B5260-068E-402E-9AD9-4D6F8378734F}" dt="2023-12-07T12:51:51.578" v="2565" actId="47"/>
        <pc:sldMkLst>
          <pc:docMk/>
          <pc:sldMk cId="1676048451" sldId="351"/>
        </pc:sldMkLst>
      </pc:sldChg>
      <pc:sldChg chg="del">
        <pc:chgData name="Jessica FREITAS" userId="7825711f-9fa0-45a0-b072-9b1ef5f16eba" providerId="ADAL" clId="{F20B5260-068E-402E-9AD9-4D6F8378734F}" dt="2023-12-07T12:51:51.885" v="2566" actId="47"/>
        <pc:sldMkLst>
          <pc:docMk/>
          <pc:sldMk cId="1079054530" sldId="352"/>
        </pc:sldMkLst>
      </pc:sldChg>
      <pc:sldChg chg="del">
        <pc:chgData name="Jessica FREITAS" userId="7825711f-9fa0-45a0-b072-9b1ef5f16eba" providerId="ADAL" clId="{F20B5260-068E-402E-9AD9-4D6F8378734F}" dt="2023-12-07T12:51:55.822" v="2567" actId="47"/>
        <pc:sldMkLst>
          <pc:docMk/>
          <pc:sldMk cId="1149243539" sldId="353"/>
        </pc:sldMkLst>
      </pc:sldChg>
      <pc:sldChg chg="del">
        <pc:chgData name="Jessica FREITAS" userId="7825711f-9fa0-45a0-b072-9b1ef5f16eba" providerId="ADAL" clId="{F20B5260-068E-402E-9AD9-4D6F8378734F}" dt="2023-12-07T12:51:58.193" v="2568" actId="47"/>
        <pc:sldMkLst>
          <pc:docMk/>
          <pc:sldMk cId="2158422568" sldId="354"/>
        </pc:sldMkLst>
      </pc:sldChg>
      <pc:sldChg chg="del">
        <pc:chgData name="Jessica FREITAS" userId="7825711f-9fa0-45a0-b072-9b1ef5f16eba" providerId="ADAL" clId="{F20B5260-068E-402E-9AD9-4D6F8378734F}" dt="2023-12-07T12:52:00.229" v="2569" actId="47"/>
        <pc:sldMkLst>
          <pc:docMk/>
          <pc:sldMk cId="585966166" sldId="355"/>
        </pc:sldMkLst>
      </pc:sldChg>
      <pc:sldChg chg="del">
        <pc:chgData name="Jessica FREITAS" userId="7825711f-9fa0-45a0-b072-9b1ef5f16eba" providerId="ADAL" clId="{F20B5260-068E-402E-9AD9-4D6F8378734F}" dt="2023-12-07T12:52:27.857" v="2580" actId="47"/>
        <pc:sldMkLst>
          <pc:docMk/>
          <pc:sldMk cId="1947158421" sldId="364"/>
        </pc:sldMkLst>
      </pc:sldChg>
      <pc:sldChg chg="del">
        <pc:chgData name="Jessica FREITAS" userId="7825711f-9fa0-45a0-b072-9b1ef5f16eba" providerId="ADAL" clId="{F20B5260-068E-402E-9AD9-4D6F8378734F}" dt="2023-12-07T12:52:28.782" v="2581" actId="47"/>
        <pc:sldMkLst>
          <pc:docMk/>
          <pc:sldMk cId="3468348928" sldId="365"/>
        </pc:sldMkLst>
      </pc:sldChg>
      <pc:sldChg chg="del">
        <pc:chgData name="Jessica FREITAS" userId="7825711f-9fa0-45a0-b072-9b1ef5f16eba" providerId="ADAL" clId="{F20B5260-068E-402E-9AD9-4D6F8378734F}" dt="2023-12-07T12:52:29.749" v="2582" actId="47"/>
        <pc:sldMkLst>
          <pc:docMk/>
          <pc:sldMk cId="314985362" sldId="366"/>
        </pc:sldMkLst>
      </pc:sldChg>
      <pc:sldChg chg="del">
        <pc:chgData name="Jessica FREITAS" userId="7825711f-9fa0-45a0-b072-9b1ef5f16eba" providerId="ADAL" clId="{F20B5260-068E-402E-9AD9-4D6F8378734F}" dt="2023-12-07T12:52:30.717" v="2583" actId="47"/>
        <pc:sldMkLst>
          <pc:docMk/>
          <pc:sldMk cId="3249093067" sldId="367"/>
        </pc:sldMkLst>
      </pc:sldChg>
      <pc:sldChg chg="add del">
        <pc:chgData name="Jessica FREITAS" userId="7825711f-9fa0-45a0-b072-9b1ef5f16eba" providerId="ADAL" clId="{F20B5260-068E-402E-9AD9-4D6F8378734F}" dt="2023-12-07T12:52:47.124" v="2593" actId="47"/>
        <pc:sldMkLst>
          <pc:docMk/>
          <pc:sldMk cId="459348763" sldId="385"/>
        </pc:sldMkLst>
      </pc:sldChg>
      <pc:sldChg chg="del">
        <pc:chgData name="Jessica FREITAS" userId="7825711f-9fa0-45a0-b072-9b1ef5f16eba" providerId="ADAL" clId="{F20B5260-068E-402E-9AD9-4D6F8378734F}" dt="2023-12-07T12:51:39.625" v="2554" actId="47"/>
        <pc:sldMkLst>
          <pc:docMk/>
          <pc:sldMk cId="2654163266" sldId="387"/>
        </pc:sldMkLst>
      </pc:sldChg>
      <pc:sldChg chg="del">
        <pc:chgData name="Jessica FREITAS" userId="7825711f-9fa0-45a0-b072-9b1ef5f16eba" providerId="ADAL" clId="{F20B5260-068E-402E-9AD9-4D6F8378734F}" dt="2023-12-07T08:50:29.007" v="466" actId="2696"/>
        <pc:sldMkLst>
          <pc:docMk/>
          <pc:sldMk cId="3935340046" sldId="425"/>
        </pc:sldMkLst>
      </pc:sldChg>
      <pc:sldChg chg="modSp del mod">
        <pc:chgData name="Jessica FREITAS" userId="7825711f-9fa0-45a0-b072-9b1ef5f16eba" providerId="ADAL" clId="{F20B5260-068E-402E-9AD9-4D6F8378734F}" dt="2023-12-18T13:39:20.209" v="15721" actId="2696"/>
        <pc:sldMkLst>
          <pc:docMk/>
          <pc:sldMk cId="2684848409" sldId="426"/>
        </pc:sldMkLst>
        <pc:spChg chg="mod">
          <ac:chgData name="Jessica FREITAS" userId="7825711f-9fa0-45a0-b072-9b1ef5f16eba" providerId="ADAL" clId="{F20B5260-068E-402E-9AD9-4D6F8378734F}" dt="2023-12-07T08:51:36.149" v="589" actId="14100"/>
          <ac:spMkLst>
            <pc:docMk/>
            <pc:sldMk cId="2684848409" sldId="426"/>
            <ac:spMk id="2" creationId="{31C91578-5C3F-4516-A4C9-27A354F40FF2}"/>
          </ac:spMkLst>
        </pc:spChg>
        <pc:spChg chg="mod">
          <ac:chgData name="Jessica FREITAS" userId="7825711f-9fa0-45a0-b072-9b1ef5f16eba" providerId="ADAL" clId="{F20B5260-068E-402E-9AD9-4D6F8378734F}" dt="2023-12-07T09:25:35.977" v="923" actId="242"/>
          <ac:spMkLst>
            <pc:docMk/>
            <pc:sldMk cId="2684848409" sldId="426"/>
            <ac:spMk id="3" creationId="{FC918927-E949-4904-80F4-8B5E59B56CF5}"/>
          </ac:spMkLst>
        </pc:spChg>
      </pc:sldChg>
      <pc:sldChg chg="del">
        <pc:chgData name="Jessica FREITAS" userId="7825711f-9fa0-45a0-b072-9b1ef5f16eba" providerId="ADAL" clId="{F20B5260-068E-402E-9AD9-4D6F8378734F}" dt="2023-12-12T15:59:00.740" v="6744" actId="47"/>
        <pc:sldMkLst>
          <pc:docMk/>
          <pc:sldMk cId="3662798465" sldId="427"/>
        </pc:sldMkLst>
      </pc:sldChg>
      <pc:sldChg chg="del">
        <pc:chgData name="Jessica FREITAS" userId="7825711f-9fa0-45a0-b072-9b1ef5f16eba" providerId="ADAL" clId="{F20B5260-068E-402E-9AD9-4D6F8378734F}" dt="2023-12-07T12:51:26.828" v="2543" actId="2696"/>
        <pc:sldMkLst>
          <pc:docMk/>
          <pc:sldMk cId="980475635" sldId="428"/>
        </pc:sldMkLst>
      </pc:sldChg>
      <pc:sldChg chg="del">
        <pc:chgData name="Jessica FREITAS" userId="7825711f-9fa0-45a0-b072-9b1ef5f16eba" providerId="ADAL" clId="{F20B5260-068E-402E-9AD9-4D6F8378734F}" dt="2023-12-07T12:51:31.966" v="2544" actId="47"/>
        <pc:sldMkLst>
          <pc:docMk/>
          <pc:sldMk cId="341213500" sldId="429"/>
        </pc:sldMkLst>
      </pc:sldChg>
      <pc:sldChg chg="del">
        <pc:chgData name="Jessica FREITAS" userId="7825711f-9fa0-45a0-b072-9b1ef5f16eba" providerId="ADAL" clId="{F20B5260-068E-402E-9AD9-4D6F8378734F}" dt="2023-12-07T12:51:33.401" v="2546" actId="47"/>
        <pc:sldMkLst>
          <pc:docMk/>
          <pc:sldMk cId="1429206336" sldId="430"/>
        </pc:sldMkLst>
      </pc:sldChg>
      <pc:sldChg chg="del">
        <pc:chgData name="Jessica FREITAS" userId="7825711f-9fa0-45a0-b072-9b1ef5f16eba" providerId="ADAL" clId="{F20B5260-068E-402E-9AD9-4D6F8378734F}" dt="2023-12-07T12:51:33.749" v="2547" actId="47"/>
        <pc:sldMkLst>
          <pc:docMk/>
          <pc:sldMk cId="3594350419" sldId="431"/>
        </pc:sldMkLst>
      </pc:sldChg>
      <pc:sldChg chg="del">
        <pc:chgData name="Jessica FREITAS" userId="7825711f-9fa0-45a0-b072-9b1ef5f16eba" providerId="ADAL" clId="{F20B5260-068E-402E-9AD9-4D6F8378734F}" dt="2023-12-07T12:51:34.610" v="2548" actId="47"/>
        <pc:sldMkLst>
          <pc:docMk/>
          <pc:sldMk cId="1285185160" sldId="432"/>
        </pc:sldMkLst>
      </pc:sldChg>
      <pc:sldChg chg="del">
        <pc:chgData name="Jessica FREITAS" userId="7825711f-9fa0-45a0-b072-9b1ef5f16eba" providerId="ADAL" clId="{F20B5260-068E-402E-9AD9-4D6F8378734F}" dt="2023-12-12T15:58:59.348" v="6743" actId="47"/>
        <pc:sldMkLst>
          <pc:docMk/>
          <pc:sldMk cId="1204042736" sldId="433"/>
        </pc:sldMkLst>
      </pc:sldChg>
      <pc:sldChg chg="del">
        <pc:chgData name="Jessica FREITAS" userId="7825711f-9fa0-45a0-b072-9b1ef5f16eba" providerId="ADAL" clId="{F20B5260-068E-402E-9AD9-4D6F8378734F}" dt="2023-12-07T12:51:32.935" v="2545" actId="47"/>
        <pc:sldMkLst>
          <pc:docMk/>
          <pc:sldMk cId="2547756488" sldId="434"/>
        </pc:sldMkLst>
      </pc:sldChg>
      <pc:sldChg chg="del">
        <pc:chgData name="Jessica FREITAS" userId="7825711f-9fa0-45a0-b072-9b1ef5f16eba" providerId="ADAL" clId="{F20B5260-068E-402E-9AD9-4D6F8378734F}" dt="2023-12-07T12:51:35.309" v="2549" actId="47"/>
        <pc:sldMkLst>
          <pc:docMk/>
          <pc:sldMk cId="3838270243" sldId="435"/>
        </pc:sldMkLst>
      </pc:sldChg>
      <pc:sldChg chg="del">
        <pc:chgData name="Jessica FREITAS" userId="7825711f-9fa0-45a0-b072-9b1ef5f16eba" providerId="ADAL" clId="{F20B5260-068E-402E-9AD9-4D6F8378734F}" dt="2023-12-07T12:51:41.020" v="2556" actId="47"/>
        <pc:sldMkLst>
          <pc:docMk/>
          <pc:sldMk cId="2825297287" sldId="436"/>
        </pc:sldMkLst>
      </pc:sldChg>
      <pc:sldChg chg="del">
        <pc:chgData name="Jessica FREITAS" userId="7825711f-9fa0-45a0-b072-9b1ef5f16eba" providerId="ADAL" clId="{F20B5260-068E-402E-9AD9-4D6F8378734F}" dt="2023-12-07T12:51:49.229" v="2563" actId="47"/>
        <pc:sldMkLst>
          <pc:docMk/>
          <pc:sldMk cId="732719128" sldId="437"/>
        </pc:sldMkLst>
      </pc:sldChg>
      <pc:sldChg chg="del">
        <pc:chgData name="Jessica FREITAS" userId="7825711f-9fa0-45a0-b072-9b1ef5f16eba" providerId="ADAL" clId="{F20B5260-068E-402E-9AD9-4D6F8378734F}" dt="2023-12-07T12:51:41.517" v="2557" actId="47"/>
        <pc:sldMkLst>
          <pc:docMk/>
          <pc:sldMk cId="1104993464" sldId="438"/>
        </pc:sldMkLst>
      </pc:sldChg>
      <pc:sldChg chg="del">
        <pc:chgData name="Jessica FREITAS" userId="7825711f-9fa0-45a0-b072-9b1ef5f16eba" providerId="ADAL" clId="{F20B5260-068E-402E-9AD9-4D6F8378734F}" dt="2023-12-07T12:51:40.292" v="2555" actId="47"/>
        <pc:sldMkLst>
          <pc:docMk/>
          <pc:sldMk cId="1162933121" sldId="439"/>
        </pc:sldMkLst>
      </pc:sldChg>
      <pc:sldChg chg="del">
        <pc:chgData name="Jessica FREITAS" userId="7825711f-9fa0-45a0-b072-9b1ef5f16eba" providerId="ADAL" clId="{F20B5260-068E-402E-9AD9-4D6F8378734F}" dt="2023-12-07T12:51:48.401" v="2562" actId="47"/>
        <pc:sldMkLst>
          <pc:docMk/>
          <pc:sldMk cId="167794043" sldId="441"/>
        </pc:sldMkLst>
      </pc:sldChg>
      <pc:sldChg chg="del">
        <pc:chgData name="Jessica FREITAS" userId="7825711f-9fa0-45a0-b072-9b1ef5f16eba" providerId="ADAL" clId="{F20B5260-068E-402E-9AD9-4D6F8378734F}" dt="2023-12-07T12:51:43.159" v="2558" actId="47"/>
        <pc:sldMkLst>
          <pc:docMk/>
          <pc:sldMk cId="493834857" sldId="442"/>
        </pc:sldMkLst>
      </pc:sldChg>
      <pc:sldChg chg="del">
        <pc:chgData name="Jessica FREITAS" userId="7825711f-9fa0-45a0-b072-9b1ef5f16eba" providerId="ADAL" clId="{F20B5260-068E-402E-9AD9-4D6F8378734F}" dt="2023-12-07T12:51:44.637" v="2559" actId="47"/>
        <pc:sldMkLst>
          <pc:docMk/>
          <pc:sldMk cId="936685947" sldId="443"/>
        </pc:sldMkLst>
      </pc:sldChg>
      <pc:sldChg chg="del">
        <pc:chgData name="Jessica FREITAS" userId="7825711f-9fa0-45a0-b072-9b1ef5f16eba" providerId="ADAL" clId="{F20B5260-068E-402E-9AD9-4D6F8378734F}" dt="2023-12-07T12:51:45.935" v="2560" actId="47"/>
        <pc:sldMkLst>
          <pc:docMk/>
          <pc:sldMk cId="3624366604" sldId="444"/>
        </pc:sldMkLst>
      </pc:sldChg>
      <pc:sldChg chg="del">
        <pc:chgData name="Jessica FREITAS" userId="7825711f-9fa0-45a0-b072-9b1ef5f16eba" providerId="ADAL" clId="{F20B5260-068E-402E-9AD9-4D6F8378734F}" dt="2023-12-07T12:51:47.479" v="2561" actId="47"/>
        <pc:sldMkLst>
          <pc:docMk/>
          <pc:sldMk cId="1923852205" sldId="445"/>
        </pc:sldMkLst>
      </pc:sldChg>
      <pc:sldChg chg="del">
        <pc:chgData name="Jessica FREITAS" userId="7825711f-9fa0-45a0-b072-9b1ef5f16eba" providerId="ADAL" clId="{F20B5260-068E-402E-9AD9-4D6F8378734F}" dt="2023-12-07T12:52:03.664" v="2570" actId="47"/>
        <pc:sldMkLst>
          <pc:docMk/>
          <pc:sldMk cId="563383941" sldId="447"/>
        </pc:sldMkLst>
      </pc:sldChg>
      <pc:sldChg chg="del">
        <pc:chgData name="Jessica FREITAS" userId="7825711f-9fa0-45a0-b072-9b1ef5f16eba" providerId="ADAL" clId="{F20B5260-068E-402E-9AD9-4D6F8378734F}" dt="2023-12-07T12:52:05.722" v="2571" actId="47"/>
        <pc:sldMkLst>
          <pc:docMk/>
          <pc:sldMk cId="3915258972" sldId="448"/>
        </pc:sldMkLst>
      </pc:sldChg>
      <pc:sldChg chg="del">
        <pc:chgData name="Jessica FREITAS" userId="7825711f-9fa0-45a0-b072-9b1ef5f16eba" providerId="ADAL" clId="{F20B5260-068E-402E-9AD9-4D6F8378734F}" dt="2023-12-07T12:52:09.616" v="2572" actId="47"/>
        <pc:sldMkLst>
          <pc:docMk/>
          <pc:sldMk cId="319595070" sldId="449"/>
        </pc:sldMkLst>
      </pc:sldChg>
      <pc:sldChg chg="del">
        <pc:chgData name="Jessica FREITAS" userId="7825711f-9fa0-45a0-b072-9b1ef5f16eba" providerId="ADAL" clId="{F20B5260-068E-402E-9AD9-4D6F8378734F}" dt="2023-12-07T12:52:14.845" v="2575" actId="47"/>
        <pc:sldMkLst>
          <pc:docMk/>
          <pc:sldMk cId="1444787387" sldId="450"/>
        </pc:sldMkLst>
      </pc:sldChg>
      <pc:sldChg chg="del">
        <pc:chgData name="Jessica FREITAS" userId="7825711f-9fa0-45a0-b072-9b1ef5f16eba" providerId="ADAL" clId="{F20B5260-068E-402E-9AD9-4D6F8378734F}" dt="2023-12-07T12:52:11.653" v="2573" actId="47"/>
        <pc:sldMkLst>
          <pc:docMk/>
          <pc:sldMk cId="3278961315" sldId="451"/>
        </pc:sldMkLst>
      </pc:sldChg>
      <pc:sldChg chg="del">
        <pc:chgData name="Jessica FREITAS" userId="7825711f-9fa0-45a0-b072-9b1ef5f16eba" providerId="ADAL" clId="{F20B5260-068E-402E-9AD9-4D6F8378734F}" dt="2023-12-07T12:52:25.424" v="2578" actId="47"/>
        <pc:sldMkLst>
          <pc:docMk/>
          <pc:sldMk cId="1201201572" sldId="452"/>
        </pc:sldMkLst>
      </pc:sldChg>
      <pc:sldChg chg="del">
        <pc:chgData name="Jessica FREITAS" userId="7825711f-9fa0-45a0-b072-9b1ef5f16eba" providerId="ADAL" clId="{F20B5260-068E-402E-9AD9-4D6F8378734F}" dt="2023-12-07T12:52:32.822" v="2585" actId="47"/>
        <pc:sldMkLst>
          <pc:docMk/>
          <pc:sldMk cId="2322458229" sldId="453"/>
        </pc:sldMkLst>
      </pc:sldChg>
      <pc:sldChg chg="del">
        <pc:chgData name="Jessica FREITAS" userId="7825711f-9fa0-45a0-b072-9b1ef5f16eba" providerId="ADAL" clId="{F20B5260-068E-402E-9AD9-4D6F8378734F}" dt="2023-12-07T12:52:36.439" v="2586" actId="47"/>
        <pc:sldMkLst>
          <pc:docMk/>
          <pc:sldMk cId="458768492" sldId="454"/>
        </pc:sldMkLst>
      </pc:sldChg>
      <pc:sldChg chg="del">
        <pc:chgData name="Jessica FREITAS" userId="7825711f-9fa0-45a0-b072-9b1ef5f16eba" providerId="ADAL" clId="{F20B5260-068E-402E-9AD9-4D6F8378734F}" dt="2023-12-07T12:52:37.284" v="2587" actId="47"/>
        <pc:sldMkLst>
          <pc:docMk/>
          <pc:sldMk cId="1147601269" sldId="455"/>
        </pc:sldMkLst>
      </pc:sldChg>
      <pc:sldChg chg="del">
        <pc:chgData name="Jessica FREITAS" userId="7825711f-9fa0-45a0-b072-9b1ef5f16eba" providerId="ADAL" clId="{F20B5260-068E-402E-9AD9-4D6F8378734F}" dt="2023-12-07T12:52:39.344" v="2589" actId="47"/>
        <pc:sldMkLst>
          <pc:docMk/>
          <pc:sldMk cId="1784687066" sldId="456"/>
        </pc:sldMkLst>
      </pc:sldChg>
      <pc:sldChg chg="del">
        <pc:chgData name="Jessica FREITAS" userId="7825711f-9fa0-45a0-b072-9b1ef5f16eba" providerId="ADAL" clId="{F20B5260-068E-402E-9AD9-4D6F8378734F}" dt="2023-12-07T12:51:36.385" v="2550" actId="47"/>
        <pc:sldMkLst>
          <pc:docMk/>
          <pc:sldMk cId="3192354201" sldId="457"/>
        </pc:sldMkLst>
      </pc:sldChg>
      <pc:sldChg chg="del">
        <pc:chgData name="Jessica FREITAS" userId="7825711f-9fa0-45a0-b072-9b1ef5f16eba" providerId="ADAL" clId="{F20B5260-068E-402E-9AD9-4D6F8378734F}" dt="2023-12-07T12:51:36.925" v="2551" actId="47"/>
        <pc:sldMkLst>
          <pc:docMk/>
          <pc:sldMk cId="2045915979" sldId="458"/>
        </pc:sldMkLst>
      </pc:sldChg>
      <pc:sldChg chg="del">
        <pc:chgData name="Jessica FREITAS" userId="7825711f-9fa0-45a0-b072-9b1ef5f16eba" providerId="ADAL" clId="{F20B5260-068E-402E-9AD9-4D6F8378734F}" dt="2023-12-07T12:51:38.308" v="2553" actId="47"/>
        <pc:sldMkLst>
          <pc:docMk/>
          <pc:sldMk cId="795819523" sldId="459"/>
        </pc:sldMkLst>
      </pc:sldChg>
      <pc:sldChg chg="del">
        <pc:chgData name="Jessica FREITAS" userId="7825711f-9fa0-45a0-b072-9b1ef5f16eba" providerId="ADAL" clId="{F20B5260-068E-402E-9AD9-4D6F8378734F}" dt="2023-12-07T12:51:37.434" v="2552" actId="47"/>
        <pc:sldMkLst>
          <pc:docMk/>
          <pc:sldMk cId="523080803" sldId="460"/>
        </pc:sldMkLst>
      </pc:sldChg>
      <pc:sldChg chg="del">
        <pc:chgData name="Jessica FREITAS" userId="7825711f-9fa0-45a0-b072-9b1ef5f16eba" providerId="ADAL" clId="{F20B5260-068E-402E-9AD9-4D6F8378734F}" dt="2023-12-07T12:52:22.144" v="2576" actId="47"/>
        <pc:sldMkLst>
          <pc:docMk/>
          <pc:sldMk cId="2741110134" sldId="461"/>
        </pc:sldMkLst>
      </pc:sldChg>
      <pc:sldChg chg="del">
        <pc:chgData name="Jessica FREITAS" userId="7825711f-9fa0-45a0-b072-9b1ef5f16eba" providerId="ADAL" clId="{F20B5260-068E-402E-9AD9-4D6F8378734F}" dt="2023-12-07T12:52:24.243" v="2577" actId="47"/>
        <pc:sldMkLst>
          <pc:docMk/>
          <pc:sldMk cId="3846192412" sldId="462"/>
        </pc:sldMkLst>
      </pc:sldChg>
      <pc:sldChg chg="del">
        <pc:chgData name="Jessica FREITAS" userId="7825711f-9fa0-45a0-b072-9b1ef5f16eba" providerId="ADAL" clId="{F20B5260-068E-402E-9AD9-4D6F8378734F}" dt="2023-12-07T12:52:31.649" v="2584" actId="47"/>
        <pc:sldMkLst>
          <pc:docMk/>
          <pc:sldMk cId="1698468983" sldId="463"/>
        </pc:sldMkLst>
      </pc:sldChg>
      <pc:sldChg chg="del">
        <pc:chgData name="Jessica FREITAS" userId="7825711f-9fa0-45a0-b072-9b1ef5f16eba" providerId="ADAL" clId="{F20B5260-068E-402E-9AD9-4D6F8378734F}" dt="2023-12-07T12:52:37.963" v="2588" actId="47"/>
        <pc:sldMkLst>
          <pc:docMk/>
          <pc:sldMk cId="2055191938" sldId="464"/>
        </pc:sldMkLst>
      </pc:sldChg>
      <pc:sldChg chg="del">
        <pc:chgData name="Jessica FREITAS" userId="7825711f-9fa0-45a0-b072-9b1ef5f16eba" providerId="ADAL" clId="{F20B5260-068E-402E-9AD9-4D6F8378734F}" dt="2023-12-07T12:52:40.644" v="2590" actId="47"/>
        <pc:sldMkLst>
          <pc:docMk/>
          <pc:sldMk cId="2276840233" sldId="465"/>
        </pc:sldMkLst>
      </pc:sldChg>
      <pc:sldChg chg="del">
        <pc:chgData name="Jessica FREITAS" userId="7825711f-9fa0-45a0-b072-9b1ef5f16eba" providerId="ADAL" clId="{F20B5260-068E-402E-9AD9-4D6F8378734F}" dt="2023-12-07T12:51:50.408" v="2564" actId="47"/>
        <pc:sldMkLst>
          <pc:docMk/>
          <pc:sldMk cId="1799461665" sldId="467"/>
        </pc:sldMkLst>
      </pc:sldChg>
      <pc:sldChg chg="del">
        <pc:chgData name="Jessica FREITAS" userId="7825711f-9fa0-45a0-b072-9b1ef5f16eba" providerId="ADAL" clId="{F20B5260-068E-402E-9AD9-4D6F8378734F}" dt="2023-12-07T12:52:26.869" v="2579" actId="47"/>
        <pc:sldMkLst>
          <pc:docMk/>
          <pc:sldMk cId="3773418123" sldId="468"/>
        </pc:sldMkLst>
      </pc:sldChg>
      <pc:sldChg chg="del">
        <pc:chgData name="Jessica FREITAS" userId="7825711f-9fa0-45a0-b072-9b1ef5f16eba" providerId="ADAL" clId="{F20B5260-068E-402E-9AD9-4D6F8378734F}" dt="2023-12-07T12:52:41.428" v="2591" actId="47"/>
        <pc:sldMkLst>
          <pc:docMk/>
          <pc:sldMk cId="1029165131" sldId="469"/>
        </pc:sldMkLst>
      </pc:sldChg>
      <pc:sldChg chg="del">
        <pc:chgData name="Jessica FREITAS" userId="7825711f-9fa0-45a0-b072-9b1ef5f16eba" providerId="ADAL" clId="{F20B5260-068E-402E-9AD9-4D6F8378734F}" dt="2023-12-07T12:52:12.925" v="2574" actId="47"/>
        <pc:sldMkLst>
          <pc:docMk/>
          <pc:sldMk cId="1589551568" sldId="470"/>
        </pc:sldMkLst>
      </pc:sldChg>
      <pc:sldChg chg="modSp add del mod">
        <pc:chgData name="Jessica FREITAS" userId="7825711f-9fa0-45a0-b072-9b1ef5f16eba" providerId="ADAL" clId="{F20B5260-068E-402E-9AD9-4D6F8378734F}" dt="2023-12-07T09:15:48.217" v="811" actId="2696"/>
        <pc:sldMkLst>
          <pc:docMk/>
          <pc:sldMk cId="1510184334" sldId="471"/>
        </pc:sldMkLst>
        <pc:spChg chg="mod">
          <ac:chgData name="Jessica FREITAS" userId="7825711f-9fa0-45a0-b072-9b1ef5f16eba" providerId="ADAL" clId="{F20B5260-068E-402E-9AD9-4D6F8378734F}" dt="2023-12-07T08:50:22.053" v="465" actId="207"/>
          <ac:spMkLst>
            <pc:docMk/>
            <pc:sldMk cId="1510184334" sldId="471"/>
            <ac:spMk id="3" creationId="{FC918927-E949-4904-80F4-8B5E59B56CF5}"/>
          </ac:spMkLst>
        </pc:spChg>
      </pc:sldChg>
      <pc:sldChg chg="modSp add del mod">
        <pc:chgData name="Jessica FREITAS" userId="7825711f-9fa0-45a0-b072-9b1ef5f16eba" providerId="ADAL" clId="{F20B5260-068E-402E-9AD9-4D6F8378734F}" dt="2023-12-13T14:15:09.630" v="8236" actId="2696"/>
        <pc:sldMkLst>
          <pc:docMk/>
          <pc:sldMk cId="3093977045" sldId="472"/>
        </pc:sldMkLst>
        <pc:spChg chg="mod">
          <ac:chgData name="Jessica FREITAS" userId="7825711f-9fa0-45a0-b072-9b1ef5f16eba" providerId="ADAL" clId="{F20B5260-068E-402E-9AD9-4D6F8378734F}" dt="2023-12-12T14:35:33.286" v="5610" actId="20577"/>
          <ac:spMkLst>
            <pc:docMk/>
            <pc:sldMk cId="3093977045" sldId="472"/>
            <ac:spMk id="3" creationId="{FC918927-E949-4904-80F4-8B5E59B56CF5}"/>
          </ac:spMkLst>
        </pc:spChg>
      </pc:sldChg>
      <pc:sldChg chg="modSp add mod ord">
        <pc:chgData name="Jessica FREITAS" userId="7825711f-9fa0-45a0-b072-9b1ef5f16eba" providerId="ADAL" clId="{F20B5260-068E-402E-9AD9-4D6F8378734F}" dt="2023-12-13T14:44:03.181" v="8882" actId="207"/>
        <pc:sldMkLst>
          <pc:docMk/>
          <pc:sldMk cId="3178113433" sldId="473"/>
        </pc:sldMkLst>
        <pc:spChg chg="mod">
          <ac:chgData name="Jessica FREITAS" userId="7825711f-9fa0-45a0-b072-9b1ef5f16eba" providerId="ADAL" clId="{F20B5260-068E-402E-9AD9-4D6F8378734F}" dt="2023-12-13T14:44:03.181" v="8882" actId="207"/>
          <ac:spMkLst>
            <pc:docMk/>
            <pc:sldMk cId="3178113433" sldId="473"/>
            <ac:spMk id="3" creationId="{FC918927-E949-4904-80F4-8B5E59B56CF5}"/>
          </ac:spMkLst>
        </pc:spChg>
      </pc:sldChg>
      <pc:sldChg chg="modSp add mod modNotesTx">
        <pc:chgData name="Jessica FREITAS" userId="7825711f-9fa0-45a0-b072-9b1ef5f16eba" providerId="ADAL" clId="{F20B5260-068E-402E-9AD9-4D6F8378734F}" dt="2023-12-07T12:59:36.810" v="2744" actId="20577"/>
        <pc:sldMkLst>
          <pc:docMk/>
          <pc:sldMk cId="2879730177" sldId="474"/>
        </pc:sldMkLst>
        <pc:spChg chg="mod">
          <ac:chgData name="Jessica FREITAS" userId="7825711f-9fa0-45a0-b072-9b1ef5f16eba" providerId="ADAL" clId="{F20B5260-068E-402E-9AD9-4D6F8378734F}" dt="2023-12-07T09:26:25.639" v="947" actId="20577"/>
          <ac:spMkLst>
            <pc:docMk/>
            <pc:sldMk cId="2879730177" sldId="474"/>
            <ac:spMk id="2" creationId="{31C91578-5C3F-4516-A4C9-27A354F40FF2}"/>
          </ac:spMkLst>
        </pc:spChg>
        <pc:spChg chg="mod">
          <ac:chgData name="Jessica FREITAS" userId="7825711f-9fa0-45a0-b072-9b1ef5f16eba" providerId="ADAL" clId="{F20B5260-068E-402E-9AD9-4D6F8378734F}" dt="2023-12-07T10:17:50.156" v="2245" actId="207"/>
          <ac:spMkLst>
            <pc:docMk/>
            <pc:sldMk cId="2879730177" sldId="474"/>
            <ac:spMk id="3" creationId="{FC918927-E949-4904-80F4-8B5E59B56CF5}"/>
          </ac:spMkLst>
        </pc:spChg>
      </pc:sldChg>
      <pc:sldChg chg="modSp add mod modNotesTx">
        <pc:chgData name="Jessica FREITAS" userId="7825711f-9fa0-45a0-b072-9b1ef5f16eba" providerId="ADAL" clId="{F20B5260-068E-402E-9AD9-4D6F8378734F}" dt="2023-12-13T14:21:20.537" v="8602" actId="20577"/>
        <pc:sldMkLst>
          <pc:docMk/>
          <pc:sldMk cId="228129506" sldId="475"/>
        </pc:sldMkLst>
        <pc:spChg chg="mod">
          <ac:chgData name="Jessica FREITAS" userId="7825711f-9fa0-45a0-b072-9b1ef5f16eba" providerId="ADAL" clId="{F20B5260-068E-402E-9AD9-4D6F8378734F}" dt="2023-12-13T14:21:20.537" v="8602" actId="20577"/>
          <ac:spMkLst>
            <pc:docMk/>
            <pc:sldMk cId="228129506" sldId="475"/>
            <ac:spMk id="3" creationId="{FC918927-E949-4904-80F4-8B5E59B56CF5}"/>
          </ac:spMkLst>
        </pc:spChg>
      </pc:sldChg>
      <pc:sldChg chg="modSp add mod ord modNotesTx">
        <pc:chgData name="Jessica FREITAS" userId="7825711f-9fa0-45a0-b072-9b1ef5f16eba" providerId="ADAL" clId="{F20B5260-068E-402E-9AD9-4D6F8378734F}" dt="2023-12-18T13:39:47.128" v="15722" actId="207"/>
        <pc:sldMkLst>
          <pc:docMk/>
          <pc:sldMk cId="841832165" sldId="476"/>
        </pc:sldMkLst>
        <pc:spChg chg="mod">
          <ac:chgData name="Jessica FREITAS" userId="7825711f-9fa0-45a0-b072-9b1ef5f16eba" providerId="ADAL" clId="{F20B5260-068E-402E-9AD9-4D6F8378734F}" dt="2023-12-18T13:39:47.128" v="15722" actId="207"/>
          <ac:spMkLst>
            <pc:docMk/>
            <pc:sldMk cId="841832165" sldId="476"/>
            <ac:spMk id="2" creationId="{31C91578-5C3F-4516-A4C9-27A354F40FF2}"/>
          </ac:spMkLst>
        </pc:spChg>
        <pc:spChg chg="mod">
          <ac:chgData name="Jessica FREITAS" userId="7825711f-9fa0-45a0-b072-9b1ef5f16eba" providerId="ADAL" clId="{F20B5260-068E-402E-9AD9-4D6F8378734F}" dt="2023-12-14T15:00:46.653" v="10998" actId="20577"/>
          <ac:spMkLst>
            <pc:docMk/>
            <pc:sldMk cId="841832165" sldId="476"/>
            <ac:spMk id="3" creationId="{FC918927-E949-4904-80F4-8B5E59B56CF5}"/>
          </ac:spMkLst>
        </pc:spChg>
      </pc:sldChg>
      <pc:sldChg chg="new del">
        <pc:chgData name="Jessica FREITAS" userId="7825711f-9fa0-45a0-b072-9b1ef5f16eba" providerId="ADAL" clId="{F20B5260-068E-402E-9AD9-4D6F8378734F}" dt="2023-12-07T09:46:14.949" v="1588" actId="680"/>
        <pc:sldMkLst>
          <pc:docMk/>
          <pc:sldMk cId="2560639824" sldId="477"/>
        </pc:sldMkLst>
      </pc:sldChg>
      <pc:sldChg chg="modSp add mod">
        <pc:chgData name="Jessica FREITAS" userId="7825711f-9fa0-45a0-b072-9b1ef5f16eba" providerId="ADAL" clId="{F20B5260-068E-402E-9AD9-4D6F8378734F}" dt="2023-12-07T09:46:41.398" v="1590" actId="207"/>
        <pc:sldMkLst>
          <pc:docMk/>
          <pc:sldMk cId="3764384185" sldId="477"/>
        </pc:sldMkLst>
        <pc:spChg chg="mod">
          <ac:chgData name="Jessica FREITAS" userId="7825711f-9fa0-45a0-b072-9b1ef5f16eba" providerId="ADAL" clId="{F20B5260-068E-402E-9AD9-4D6F8378734F}" dt="2023-12-07T09:46:41.398" v="1590" actId="207"/>
          <ac:spMkLst>
            <pc:docMk/>
            <pc:sldMk cId="3764384185" sldId="477"/>
            <ac:spMk id="3" creationId="{FC918927-E949-4904-80F4-8B5E59B56CF5}"/>
          </ac:spMkLst>
        </pc:spChg>
      </pc:sldChg>
      <pc:sldChg chg="modSp add mod ord">
        <pc:chgData name="Jessica FREITAS" userId="7825711f-9fa0-45a0-b072-9b1ef5f16eba" providerId="ADAL" clId="{F20B5260-068E-402E-9AD9-4D6F8378734F}" dt="2023-12-07T09:47:33.978" v="1595" actId="108"/>
        <pc:sldMkLst>
          <pc:docMk/>
          <pc:sldMk cId="2726270897" sldId="478"/>
        </pc:sldMkLst>
        <pc:spChg chg="mod">
          <ac:chgData name="Jessica FREITAS" userId="7825711f-9fa0-45a0-b072-9b1ef5f16eba" providerId="ADAL" clId="{F20B5260-068E-402E-9AD9-4D6F8378734F}" dt="2023-12-07T09:47:33.978" v="1595" actId="108"/>
          <ac:spMkLst>
            <pc:docMk/>
            <pc:sldMk cId="2726270897" sldId="478"/>
            <ac:spMk id="3" creationId="{FC918927-E949-4904-80F4-8B5E59B56CF5}"/>
          </ac:spMkLst>
        </pc:spChg>
      </pc:sldChg>
      <pc:sldChg chg="modSp add mod ord">
        <pc:chgData name="Jessica FREITAS" userId="7825711f-9fa0-45a0-b072-9b1ef5f16eba" providerId="ADAL" clId="{F20B5260-068E-402E-9AD9-4D6F8378734F}" dt="2023-12-19T13:53:15.528" v="18624" actId="20577"/>
        <pc:sldMkLst>
          <pc:docMk/>
          <pc:sldMk cId="639763613" sldId="479"/>
        </pc:sldMkLst>
        <pc:spChg chg="mod">
          <ac:chgData name="Jessica FREITAS" userId="7825711f-9fa0-45a0-b072-9b1ef5f16eba" providerId="ADAL" clId="{F20B5260-068E-402E-9AD9-4D6F8378734F}" dt="2023-12-18T11:25:33.827" v="12068" actId="20577"/>
          <ac:spMkLst>
            <pc:docMk/>
            <pc:sldMk cId="639763613" sldId="479"/>
            <ac:spMk id="2" creationId="{31C91578-5C3F-4516-A4C9-27A354F40FF2}"/>
          </ac:spMkLst>
        </pc:spChg>
        <pc:spChg chg="mod">
          <ac:chgData name="Jessica FREITAS" userId="7825711f-9fa0-45a0-b072-9b1ef5f16eba" providerId="ADAL" clId="{F20B5260-068E-402E-9AD9-4D6F8378734F}" dt="2023-12-19T13:53:15.528" v="18624" actId="20577"/>
          <ac:spMkLst>
            <pc:docMk/>
            <pc:sldMk cId="639763613" sldId="479"/>
            <ac:spMk id="3" creationId="{FC918927-E949-4904-80F4-8B5E59B56CF5}"/>
          </ac:spMkLst>
        </pc:spChg>
      </pc:sldChg>
      <pc:sldChg chg="modSp add del mod ord">
        <pc:chgData name="Jessica FREITAS" userId="7825711f-9fa0-45a0-b072-9b1ef5f16eba" providerId="ADAL" clId="{F20B5260-068E-402E-9AD9-4D6F8378734F}" dt="2023-12-07T10:18:24.757" v="2246" actId="2696"/>
        <pc:sldMkLst>
          <pc:docMk/>
          <pc:sldMk cId="1793757419" sldId="479"/>
        </pc:sldMkLst>
        <pc:spChg chg="mod">
          <ac:chgData name="Jessica FREITAS" userId="7825711f-9fa0-45a0-b072-9b1ef5f16eba" providerId="ADAL" clId="{F20B5260-068E-402E-9AD9-4D6F8378734F}" dt="2023-12-07T10:12:06.463" v="1848" actId="20577"/>
          <ac:spMkLst>
            <pc:docMk/>
            <pc:sldMk cId="1793757419" sldId="479"/>
            <ac:spMk id="3" creationId="{FC918927-E949-4904-80F4-8B5E59B56CF5}"/>
          </ac:spMkLst>
        </pc:spChg>
      </pc:sldChg>
      <pc:sldChg chg="addSp modSp add del mod modNotesTx">
        <pc:chgData name="Jessica FREITAS" userId="7825711f-9fa0-45a0-b072-9b1ef5f16eba" providerId="ADAL" clId="{F20B5260-068E-402E-9AD9-4D6F8378734F}" dt="2023-12-18T11:59:14.667" v="12615" actId="2696"/>
        <pc:sldMkLst>
          <pc:docMk/>
          <pc:sldMk cId="2216789087" sldId="480"/>
        </pc:sldMkLst>
        <pc:spChg chg="mod">
          <ac:chgData name="Jessica FREITAS" userId="7825711f-9fa0-45a0-b072-9b1ef5f16eba" providerId="ADAL" clId="{F20B5260-068E-402E-9AD9-4D6F8378734F}" dt="2023-12-14T15:02:11.414" v="11051" actId="20577"/>
          <ac:spMkLst>
            <pc:docMk/>
            <pc:sldMk cId="2216789087" sldId="480"/>
            <ac:spMk id="3" creationId="{FC918927-E949-4904-80F4-8B5E59B56CF5}"/>
          </ac:spMkLst>
        </pc:spChg>
        <pc:graphicFrameChg chg="add mod modGraphic">
          <ac:chgData name="Jessica FREITAS" userId="7825711f-9fa0-45a0-b072-9b1ef5f16eba" providerId="ADAL" clId="{F20B5260-068E-402E-9AD9-4D6F8378734F}" dt="2023-12-18T11:58:39.713" v="12614" actId="21"/>
          <ac:graphicFrameMkLst>
            <pc:docMk/>
            <pc:sldMk cId="2216789087" sldId="480"/>
            <ac:graphicFrameMk id="5" creationId="{8B82EF1C-DF2F-052E-3712-A6EB8E5B99D7}"/>
          </ac:graphicFrameMkLst>
        </pc:graphicFrameChg>
      </pc:sldChg>
      <pc:sldChg chg="modSp add mod ord modNotesTx">
        <pc:chgData name="Jessica FREITAS" userId="7825711f-9fa0-45a0-b072-9b1ef5f16eba" providerId="ADAL" clId="{F20B5260-068E-402E-9AD9-4D6F8378734F}" dt="2023-12-18T13:39:53.361" v="15723" actId="207"/>
        <pc:sldMkLst>
          <pc:docMk/>
          <pc:sldMk cId="482056534" sldId="481"/>
        </pc:sldMkLst>
        <pc:spChg chg="mod">
          <ac:chgData name="Jessica FREITAS" userId="7825711f-9fa0-45a0-b072-9b1ef5f16eba" providerId="ADAL" clId="{F20B5260-068E-402E-9AD9-4D6F8378734F}" dt="2023-12-18T13:39:53.361" v="15723" actId="207"/>
          <ac:spMkLst>
            <pc:docMk/>
            <pc:sldMk cId="482056534" sldId="481"/>
            <ac:spMk id="2" creationId="{31C91578-5C3F-4516-A4C9-27A354F40FF2}"/>
          </ac:spMkLst>
        </pc:spChg>
        <pc:spChg chg="mod">
          <ac:chgData name="Jessica FREITAS" userId="7825711f-9fa0-45a0-b072-9b1ef5f16eba" providerId="ADAL" clId="{F20B5260-068E-402E-9AD9-4D6F8378734F}" dt="2023-12-07T14:39:26.294" v="5583" actId="27636"/>
          <ac:spMkLst>
            <pc:docMk/>
            <pc:sldMk cId="482056534" sldId="481"/>
            <ac:spMk id="3" creationId="{FC918927-E949-4904-80F4-8B5E59B56CF5}"/>
          </ac:spMkLst>
        </pc:spChg>
      </pc:sldChg>
      <pc:sldChg chg="modSp add mod modNotesTx">
        <pc:chgData name="Jessica FREITAS" userId="7825711f-9fa0-45a0-b072-9b1ef5f16eba" providerId="ADAL" clId="{F20B5260-068E-402E-9AD9-4D6F8378734F}" dt="2023-12-18T13:40:38.026" v="15750" actId="114"/>
        <pc:sldMkLst>
          <pc:docMk/>
          <pc:sldMk cId="473984791" sldId="482"/>
        </pc:sldMkLst>
        <pc:spChg chg="mod">
          <ac:chgData name="Jessica FREITAS" userId="7825711f-9fa0-45a0-b072-9b1ef5f16eba" providerId="ADAL" clId="{F20B5260-068E-402E-9AD9-4D6F8378734F}" dt="2023-12-18T13:40:05.336" v="15725" actId="207"/>
          <ac:spMkLst>
            <pc:docMk/>
            <pc:sldMk cId="473984791" sldId="482"/>
            <ac:spMk id="2" creationId="{31C91578-5C3F-4516-A4C9-27A354F40FF2}"/>
          </ac:spMkLst>
        </pc:spChg>
        <pc:spChg chg="mod">
          <ac:chgData name="Jessica FREITAS" userId="7825711f-9fa0-45a0-b072-9b1ef5f16eba" providerId="ADAL" clId="{F20B5260-068E-402E-9AD9-4D6F8378734F}" dt="2023-12-18T13:40:38.026" v="15750" actId="114"/>
          <ac:spMkLst>
            <pc:docMk/>
            <pc:sldMk cId="473984791" sldId="482"/>
            <ac:spMk id="3" creationId="{FC918927-E949-4904-80F4-8B5E59B56CF5}"/>
          </ac:spMkLst>
        </pc:spChg>
      </pc:sldChg>
      <pc:sldChg chg="modSp add del mod ord">
        <pc:chgData name="Jessica FREITAS" userId="7825711f-9fa0-45a0-b072-9b1ef5f16eba" providerId="ADAL" clId="{F20B5260-068E-402E-9AD9-4D6F8378734F}" dt="2023-12-13T14:26:55.483" v="8766" actId="2696"/>
        <pc:sldMkLst>
          <pc:docMk/>
          <pc:sldMk cId="3312909639" sldId="483"/>
        </pc:sldMkLst>
        <pc:spChg chg="mod">
          <ac:chgData name="Jessica FREITAS" userId="7825711f-9fa0-45a0-b072-9b1ef5f16eba" providerId="ADAL" clId="{F20B5260-068E-402E-9AD9-4D6F8378734F}" dt="2023-12-07T14:09:53.709" v="4374" actId="207"/>
          <ac:spMkLst>
            <pc:docMk/>
            <pc:sldMk cId="3312909639" sldId="483"/>
            <ac:spMk id="3" creationId="{FC918927-E949-4904-80F4-8B5E59B56CF5}"/>
          </ac:spMkLst>
        </pc:spChg>
      </pc:sldChg>
      <pc:sldChg chg="modSp add mod ord">
        <pc:chgData name="Jessica FREITAS" userId="7825711f-9fa0-45a0-b072-9b1ef5f16eba" providerId="ADAL" clId="{F20B5260-068E-402E-9AD9-4D6F8378734F}" dt="2023-12-07T14:11:12.069" v="4379" actId="108"/>
        <pc:sldMkLst>
          <pc:docMk/>
          <pc:sldMk cId="383509161" sldId="484"/>
        </pc:sldMkLst>
        <pc:spChg chg="mod">
          <ac:chgData name="Jessica FREITAS" userId="7825711f-9fa0-45a0-b072-9b1ef5f16eba" providerId="ADAL" clId="{F20B5260-068E-402E-9AD9-4D6F8378734F}" dt="2023-12-07T14:11:12.069" v="4379" actId="108"/>
          <ac:spMkLst>
            <pc:docMk/>
            <pc:sldMk cId="383509161" sldId="484"/>
            <ac:spMk id="3" creationId="{FC918927-E949-4904-80F4-8B5E59B56CF5}"/>
          </ac:spMkLst>
        </pc:spChg>
      </pc:sldChg>
      <pc:sldChg chg="modSp add mod ord">
        <pc:chgData name="Jessica FREITAS" userId="7825711f-9fa0-45a0-b072-9b1ef5f16eba" providerId="ADAL" clId="{F20B5260-068E-402E-9AD9-4D6F8378734F}" dt="2023-12-18T13:41:20.797" v="15763" actId="114"/>
        <pc:sldMkLst>
          <pc:docMk/>
          <pc:sldMk cId="1887678750" sldId="485"/>
        </pc:sldMkLst>
        <pc:spChg chg="mod">
          <ac:chgData name="Jessica FREITAS" userId="7825711f-9fa0-45a0-b072-9b1ef5f16eba" providerId="ADAL" clId="{F20B5260-068E-402E-9AD9-4D6F8378734F}" dt="2023-12-18T13:41:20.797" v="15763" actId="114"/>
          <ac:spMkLst>
            <pc:docMk/>
            <pc:sldMk cId="1887678750" sldId="485"/>
            <ac:spMk id="2" creationId="{31C91578-5C3F-4516-A4C9-27A354F40FF2}"/>
          </ac:spMkLst>
        </pc:spChg>
        <pc:spChg chg="mod">
          <ac:chgData name="Jessica FREITAS" userId="7825711f-9fa0-45a0-b072-9b1ef5f16eba" providerId="ADAL" clId="{F20B5260-068E-402E-9AD9-4D6F8378734F}" dt="2023-12-18T13:40:57.763" v="15753" actId="20577"/>
          <ac:spMkLst>
            <pc:docMk/>
            <pc:sldMk cId="1887678750" sldId="485"/>
            <ac:spMk id="3" creationId="{FC918927-E949-4904-80F4-8B5E59B56CF5}"/>
          </ac:spMkLst>
        </pc:spChg>
      </pc:sldChg>
      <pc:sldChg chg="modSp add mod">
        <pc:chgData name="Jessica FREITAS" userId="7825711f-9fa0-45a0-b072-9b1ef5f16eba" providerId="ADAL" clId="{F20B5260-068E-402E-9AD9-4D6F8378734F}" dt="2023-12-18T13:39:59.929" v="15724" actId="207"/>
        <pc:sldMkLst>
          <pc:docMk/>
          <pc:sldMk cId="1463712445" sldId="486"/>
        </pc:sldMkLst>
        <pc:spChg chg="mod">
          <ac:chgData name="Jessica FREITAS" userId="7825711f-9fa0-45a0-b072-9b1ef5f16eba" providerId="ADAL" clId="{F20B5260-068E-402E-9AD9-4D6F8378734F}" dt="2023-12-18T13:39:59.929" v="15724" actId="207"/>
          <ac:spMkLst>
            <pc:docMk/>
            <pc:sldMk cId="1463712445" sldId="486"/>
            <ac:spMk id="2" creationId="{31C91578-5C3F-4516-A4C9-27A354F40FF2}"/>
          </ac:spMkLst>
        </pc:spChg>
        <pc:spChg chg="mod">
          <ac:chgData name="Jessica FREITAS" userId="7825711f-9fa0-45a0-b072-9b1ef5f16eba" providerId="ADAL" clId="{F20B5260-068E-402E-9AD9-4D6F8378734F}" dt="2023-12-12T15:09:26.366" v="5650" actId="20577"/>
          <ac:spMkLst>
            <pc:docMk/>
            <pc:sldMk cId="1463712445" sldId="486"/>
            <ac:spMk id="3" creationId="{FC918927-E949-4904-80F4-8B5E59B56CF5}"/>
          </ac:spMkLst>
        </pc:spChg>
      </pc:sldChg>
      <pc:sldChg chg="modSp add del mod">
        <pc:chgData name="Jessica FREITAS" userId="7825711f-9fa0-45a0-b072-9b1ef5f16eba" providerId="ADAL" clId="{F20B5260-068E-402E-9AD9-4D6F8378734F}" dt="2023-12-18T13:42:21.022" v="15767" actId="2696"/>
        <pc:sldMkLst>
          <pc:docMk/>
          <pc:sldMk cId="11919313" sldId="487"/>
        </pc:sldMkLst>
        <pc:spChg chg="mod">
          <ac:chgData name="Jessica FREITAS" userId="7825711f-9fa0-45a0-b072-9b1ef5f16eba" providerId="ADAL" clId="{F20B5260-068E-402E-9AD9-4D6F8378734F}" dt="2023-12-13T14:48:42.741" v="9221" actId="27636"/>
          <ac:spMkLst>
            <pc:docMk/>
            <pc:sldMk cId="11919313" sldId="487"/>
            <ac:spMk id="3" creationId="{FC918927-E949-4904-80F4-8B5E59B56CF5}"/>
          </ac:spMkLst>
        </pc:spChg>
      </pc:sldChg>
      <pc:sldChg chg="modSp add del mod">
        <pc:chgData name="Jessica FREITAS" userId="7825711f-9fa0-45a0-b072-9b1ef5f16eba" providerId="ADAL" clId="{F20B5260-068E-402E-9AD9-4D6F8378734F}" dt="2023-12-18T13:42:52.574" v="15771" actId="2696"/>
        <pc:sldMkLst>
          <pc:docMk/>
          <pc:sldMk cId="2245826905" sldId="488"/>
        </pc:sldMkLst>
        <pc:spChg chg="mod">
          <ac:chgData name="Jessica FREITAS" userId="7825711f-9fa0-45a0-b072-9b1ef5f16eba" providerId="ADAL" clId="{F20B5260-068E-402E-9AD9-4D6F8378734F}" dt="2023-12-18T11:40:37.931" v="12118" actId="20577"/>
          <ac:spMkLst>
            <pc:docMk/>
            <pc:sldMk cId="2245826905" sldId="488"/>
            <ac:spMk id="3" creationId="{FC918927-E949-4904-80F4-8B5E59B56CF5}"/>
          </ac:spMkLst>
        </pc:spChg>
      </pc:sldChg>
      <pc:sldChg chg="modSp add del mod">
        <pc:chgData name="Jessica FREITAS" userId="7825711f-9fa0-45a0-b072-9b1ef5f16eba" providerId="ADAL" clId="{F20B5260-068E-402E-9AD9-4D6F8378734F}" dt="2023-12-13T14:22:44.816" v="8610" actId="2696"/>
        <pc:sldMkLst>
          <pc:docMk/>
          <pc:sldMk cId="37041202" sldId="489"/>
        </pc:sldMkLst>
        <pc:spChg chg="mod">
          <ac:chgData name="Jessica FREITAS" userId="7825711f-9fa0-45a0-b072-9b1ef5f16eba" providerId="ADAL" clId="{F20B5260-068E-402E-9AD9-4D6F8378734F}" dt="2023-12-13T12:04:36.059" v="6834" actId="20577"/>
          <ac:spMkLst>
            <pc:docMk/>
            <pc:sldMk cId="37041202" sldId="489"/>
            <ac:spMk id="3" creationId="{FC918927-E949-4904-80F4-8B5E59B56CF5}"/>
          </ac:spMkLst>
        </pc:spChg>
      </pc:sldChg>
      <pc:sldChg chg="modSp add mod">
        <pc:chgData name="Jessica FREITAS" userId="7825711f-9fa0-45a0-b072-9b1ef5f16eba" providerId="ADAL" clId="{F20B5260-068E-402E-9AD9-4D6F8378734F}" dt="2023-12-18T13:43:39.819" v="15806" actId="20577"/>
        <pc:sldMkLst>
          <pc:docMk/>
          <pc:sldMk cId="3922776887" sldId="490"/>
        </pc:sldMkLst>
        <pc:spChg chg="mod">
          <ac:chgData name="Jessica FREITAS" userId="7825711f-9fa0-45a0-b072-9b1ef5f16eba" providerId="ADAL" clId="{F20B5260-068E-402E-9AD9-4D6F8378734F}" dt="2023-12-18T13:43:35.398" v="15805" actId="114"/>
          <ac:spMkLst>
            <pc:docMk/>
            <pc:sldMk cId="3922776887" sldId="490"/>
            <ac:spMk id="2" creationId="{31C91578-5C3F-4516-A4C9-27A354F40FF2}"/>
          </ac:spMkLst>
        </pc:spChg>
        <pc:spChg chg="mod">
          <ac:chgData name="Jessica FREITAS" userId="7825711f-9fa0-45a0-b072-9b1ef5f16eba" providerId="ADAL" clId="{F20B5260-068E-402E-9AD9-4D6F8378734F}" dt="2023-12-18T13:43:39.819" v="15806" actId="20577"/>
          <ac:spMkLst>
            <pc:docMk/>
            <pc:sldMk cId="3922776887" sldId="490"/>
            <ac:spMk id="3" creationId="{FC918927-E949-4904-80F4-8B5E59B56CF5}"/>
          </ac:spMkLst>
        </pc:spChg>
      </pc:sldChg>
      <pc:sldChg chg="modSp add mod">
        <pc:chgData name="Jessica FREITAS" userId="7825711f-9fa0-45a0-b072-9b1ef5f16eba" providerId="ADAL" clId="{F20B5260-068E-402E-9AD9-4D6F8378734F}" dt="2023-12-18T13:45:54.078" v="15848" actId="27636"/>
        <pc:sldMkLst>
          <pc:docMk/>
          <pc:sldMk cId="403035973" sldId="491"/>
        </pc:sldMkLst>
        <pc:spChg chg="mod">
          <ac:chgData name="Jessica FREITAS" userId="7825711f-9fa0-45a0-b072-9b1ef5f16eba" providerId="ADAL" clId="{F20B5260-068E-402E-9AD9-4D6F8378734F}" dt="2023-12-18T13:45:51.010" v="15846" actId="207"/>
          <ac:spMkLst>
            <pc:docMk/>
            <pc:sldMk cId="403035973" sldId="491"/>
            <ac:spMk id="2" creationId="{31C91578-5C3F-4516-A4C9-27A354F40FF2}"/>
          </ac:spMkLst>
        </pc:spChg>
        <pc:spChg chg="mod">
          <ac:chgData name="Jessica FREITAS" userId="7825711f-9fa0-45a0-b072-9b1ef5f16eba" providerId="ADAL" clId="{F20B5260-068E-402E-9AD9-4D6F8378734F}" dt="2023-12-18T13:45:54.078" v="15848" actId="27636"/>
          <ac:spMkLst>
            <pc:docMk/>
            <pc:sldMk cId="403035973" sldId="491"/>
            <ac:spMk id="3" creationId="{FC918927-E949-4904-80F4-8B5E59B56CF5}"/>
          </ac:spMkLst>
        </pc:spChg>
      </pc:sldChg>
      <pc:sldChg chg="modSp add mod ord">
        <pc:chgData name="Jessica FREITAS" userId="7825711f-9fa0-45a0-b072-9b1ef5f16eba" providerId="ADAL" clId="{F20B5260-068E-402E-9AD9-4D6F8378734F}" dt="2023-12-18T12:53:01.325" v="14620" actId="20577"/>
        <pc:sldMkLst>
          <pc:docMk/>
          <pc:sldMk cId="1838948676" sldId="492"/>
        </pc:sldMkLst>
        <pc:spChg chg="mod">
          <ac:chgData name="Jessica FREITAS" userId="7825711f-9fa0-45a0-b072-9b1ef5f16eba" providerId="ADAL" clId="{F20B5260-068E-402E-9AD9-4D6F8378734F}" dt="2023-12-13T15:06:31.902" v="9533" actId="20577"/>
          <ac:spMkLst>
            <pc:docMk/>
            <pc:sldMk cId="1838948676" sldId="492"/>
            <ac:spMk id="2" creationId="{31C91578-5C3F-4516-A4C9-27A354F40FF2}"/>
          </ac:spMkLst>
        </pc:spChg>
        <pc:spChg chg="mod">
          <ac:chgData name="Jessica FREITAS" userId="7825711f-9fa0-45a0-b072-9b1ef5f16eba" providerId="ADAL" clId="{F20B5260-068E-402E-9AD9-4D6F8378734F}" dt="2023-12-18T12:53:01.325" v="14620" actId="20577"/>
          <ac:spMkLst>
            <pc:docMk/>
            <pc:sldMk cId="1838948676" sldId="492"/>
            <ac:spMk id="3" creationId="{FC918927-E949-4904-80F4-8B5E59B56CF5}"/>
          </ac:spMkLst>
        </pc:spChg>
      </pc:sldChg>
      <pc:sldChg chg="modSp add del mod">
        <pc:chgData name="Jessica FREITAS" userId="7825711f-9fa0-45a0-b072-9b1ef5f16eba" providerId="ADAL" clId="{F20B5260-068E-402E-9AD9-4D6F8378734F}" dt="2023-12-18T13:44:24.442" v="15811" actId="2696"/>
        <pc:sldMkLst>
          <pc:docMk/>
          <pc:sldMk cId="3884934573" sldId="493"/>
        </pc:sldMkLst>
        <pc:spChg chg="mod">
          <ac:chgData name="Jessica FREITAS" userId="7825711f-9fa0-45a0-b072-9b1ef5f16eba" providerId="ADAL" clId="{F20B5260-068E-402E-9AD9-4D6F8378734F}" dt="2023-12-13T13:51:06.709" v="7319" actId="313"/>
          <ac:spMkLst>
            <pc:docMk/>
            <pc:sldMk cId="3884934573" sldId="493"/>
            <ac:spMk id="3" creationId="{FC918927-E949-4904-80F4-8B5E59B56CF5}"/>
          </ac:spMkLst>
        </pc:spChg>
      </pc:sldChg>
      <pc:sldChg chg="modSp add del mod">
        <pc:chgData name="Jessica FREITAS" userId="7825711f-9fa0-45a0-b072-9b1ef5f16eba" providerId="ADAL" clId="{F20B5260-068E-402E-9AD9-4D6F8378734F}" dt="2023-12-18T13:45:00.933" v="15818" actId="2696"/>
        <pc:sldMkLst>
          <pc:docMk/>
          <pc:sldMk cId="2964500829" sldId="494"/>
        </pc:sldMkLst>
        <pc:spChg chg="mod">
          <ac:chgData name="Jessica FREITAS" userId="7825711f-9fa0-45a0-b072-9b1ef5f16eba" providerId="ADAL" clId="{F20B5260-068E-402E-9AD9-4D6F8378734F}" dt="2023-12-13T13:54:54.348" v="7490" actId="20577"/>
          <ac:spMkLst>
            <pc:docMk/>
            <pc:sldMk cId="2964500829" sldId="494"/>
            <ac:spMk id="3" creationId="{FC918927-E949-4904-80F4-8B5E59B56CF5}"/>
          </ac:spMkLst>
        </pc:spChg>
      </pc:sldChg>
      <pc:sldChg chg="modSp add del mod">
        <pc:chgData name="Jessica FREITAS" userId="7825711f-9fa0-45a0-b072-9b1ef5f16eba" providerId="ADAL" clId="{F20B5260-068E-402E-9AD9-4D6F8378734F}" dt="2023-12-18T13:45:29.207" v="15822" actId="2696"/>
        <pc:sldMkLst>
          <pc:docMk/>
          <pc:sldMk cId="1566358440" sldId="495"/>
        </pc:sldMkLst>
        <pc:spChg chg="mod">
          <ac:chgData name="Jessica FREITAS" userId="7825711f-9fa0-45a0-b072-9b1ef5f16eba" providerId="ADAL" clId="{F20B5260-068E-402E-9AD9-4D6F8378734F}" dt="2023-12-18T13:45:19.704" v="15820" actId="21"/>
          <ac:spMkLst>
            <pc:docMk/>
            <pc:sldMk cId="1566358440" sldId="495"/>
            <ac:spMk id="3" creationId="{FC918927-E949-4904-80F4-8B5E59B56CF5}"/>
          </ac:spMkLst>
        </pc:spChg>
      </pc:sldChg>
      <pc:sldChg chg="modSp add del mod">
        <pc:chgData name="Jessica FREITAS" userId="7825711f-9fa0-45a0-b072-9b1ef5f16eba" providerId="ADAL" clId="{F20B5260-068E-402E-9AD9-4D6F8378734F}" dt="2023-12-18T13:46:24.574" v="15853" actId="2696"/>
        <pc:sldMkLst>
          <pc:docMk/>
          <pc:sldMk cId="1643752383" sldId="496"/>
        </pc:sldMkLst>
        <pc:spChg chg="mod">
          <ac:chgData name="Jessica FREITAS" userId="7825711f-9fa0-45a0-b072-9b1ef5f16eba" providerId="ADAL" clId="{F20B5260-068E-402E-9AD9-4D6F8378734F}" dt="2023-12-18T13:46:13.961" v="15851" actId="27636"/>
          <ac:spMkLst>
            <pc:docMk/>
            <pc:sldMk cId="1643752383" sldId="496"/>
            <ac:spMk id="3" creationId="{FC918927-E949-4904-80F4-8B5E59B56CF5}"/>
          </ac:spMkLst>
        </pc:spChg>
      </pc:sldChg>
      <pc:sldChg chg="modSp add del mod">
        <pc:chgData name="Jessica FREITAS" userId="7825711f-9fa0-45a0-b072-9b1ef5f16eba" providerId="ADAL" clId="{F20B5260-068E-402E-9AD9-4D6F8378734F}" dt="2023-12-18T11:43:18.242" v="12124" actId="2696"/>
        <pc:sldMkLst>
          <pc:docMk/>
          <pc:sldMk cId="1857053383" sldId="497"/>
        </pc:sldMkLst>
        <pc:spChg chg="mod">
          <ac:chgData name="Jessica FREITAS" userId="7825711f-9fa0-45a0-b072-9b1ef5f16eba" providerId="ADAL" clId="{F20B5260-068E-402E-9AD9-4D6F8378734F}" dt="2023-12-18T11:42:44.772" v="12123" actId="27636"/>
          <ac:spMkLst>
            <pc:docMk/>
            <pc:sldMk cId="1857053383" sldId="497"/>
            <ac:spMk id="3" creationId="{FC918927-E949-4904-80F4-8B5E59B56CF5}"/>
          </ac:spMkLst>
        </pc:spChg>
      </pc:sldChg>
      <pc:sldChg chg="modSp add del mod">
        <pc:chgData name="Jessica FREITAS" userId="7825711f-9fa0-45a0-b072-9b1ef5f16eba" providerId="ADAL" clId="{F20B5260-068E-402E-9AD9-4D6F8378734F}" dt="2023-12-18T13:47:33.706" v="15887" actId="2696"/>
        <pc:sldMkLst>
          <pc:docMk/>
          <pc:sldMk cId="2724781418" sldId="498"/>
        </pc:sldMkLst>
        <pc:spChg chg="mod">
          <ac:chgData name="Jessica FREITAS" userId="7825711f-9fa0-45a0-b072-9b1ef5f16eba" providerId="ADAL" clId="{F20B5260-068E-402E-9AD9-4D6F8378734F}" dt="2023-12-18T11:26:45.132" v="12091" actId="20577"/>
          <ac:spMkLst>
            <pc:docMk/>
            <pc:sldMk cId="2724781418" sldId="498"/>
            <ac:spMk id="3" creationId="{FC918927-E949-4904-80F4-8B5E59B56CF5}"/>
          </ac:spMkLst>
        </pc:spChg>
      </pc:sldChg>
      <pc:sldChg chg="add">
        <pc:chgData name="Jessica FREITAS" userId="7825711f-9fa0-45a0-b072-9b1ef5f16eba" providerId="ADAL" clId="{F20B5260-068E-402E-9AD9-4D6F8378734F}" dt="2023-12-13T14:14:52.361" v="8235" actId="2890"/>
        <pc:sldMkLst>
          <pc:docMk/>
          <pc:sldMk cId="4288945553" sldId="499"/>
        </pc:sldMkLst>
      </pc:sldChg>
      <pc:sldChg chg="modSp add del mod ord">
        <pc:chgData name="Jessica FREITAS" userId="7825711f-9fa0-45a0-b072-9b1ef5f16eba" providerId="ADAL" clId="{F20B5260-068E-402E-9AD9-4D6F8378734F}" dt="2023-12-13T14:27:40.318" v="8768" actId="2696"/>
        <pc:sldMkLst>
          <pc:docMk/>
          <pc:sldMk cId="2071381033" sldId="500"/>
        </pc:sldMkLst>
        <pc:spChg chg="mod">
          <ac:chgData name="Jessica FREITAS" userId="7825711f-9fa0-45a0-b072-9b1ef5f16eba" providerId="ADAL" clId="{F20B5260-068E-402E-9AD9-4D6F8378734F}" dt="2023-12-13T14:15:53.777" v="8299" actId="20577"/>
          <ac:spMkLst>
            <pc:docMk/>
            <pc:sldMk cId="2071381033" sldId="500"/>
            <ac:spMk id="2" creationId="{31C91578-5C3F-4516-A4C9-27A354F40FF2}"/>
          </ac:spMkLst>
        </pc:spChg>
        <pc:spChg chg="mod">
          <ac:chgData name="Jessica FREITAS" userId="7825711f-9fa0-45a0-b072-9b1ef5f16eba" providerId="ADAL" clId="{F20B5260-068E-402E-9AD9-4D6F8378734F}" dt="2023-12-13T14:18:08.579" v="8513" actId="20577"/>
          <ac:spMkLst>
            <pc:docMk/>
            <pc:sldMk cId="2071381033" sldId="500"/>
            <ac:spMk id="3" creationId="{FC918927-E949-4904-80F4-8B5E59B56CF5}"/>
          </ac:spMkLst>
        </pc:spChg>
      </pc:sldChg>
      <pc:sldChg chg="modSp add mod">
        <pc:chgData name="Jessica FREITAS" userId="7825711f-9fa0-45a0-b072-9b1ef5f16eba" providerId="ADAL" clId="{F20B5260-068E-402E-9AD9-4D6F8378734F}" dt="2023-12-14T15:32:07.825" v="11097" actId="20577"/>
        <pc:sldMkLst>
          <pc:docMk/>
          <pc:sldMk cId="1615329879" sldId="501"/>
        </pc:sldMkLst>
        <pc:spChg chg="mod">
          <ac:chgData name="Jessica FREITAS" userId="7825711f-9fa0-45a0-b072-9b1ef5f16eba" providerId="ADAL" clId="{F20B5260-068E-402E-9AD9-4D6F8378734F}" dt="2023-12-13T14:18:43.082" v="8589" actId="20577"/>
          <ac:spMkLst>
            <pc:docMk/>
            <pc:sldMk cId="1615329879" sldId="501"/>
            <ac:spMk id="2" creationId="{31C91578-5C3F-4516-A4C9-27A354F40FF2}"/>
          </ac:spMkLst>
        </pc:spChg>
        <pc:spChg chg="mod">
          <ac:chgData name="Jessica FREITAS" userId="7825711f-9fa0-45a0-b072-9b1ef5f16eba" providerId="ADAL" clId="{F20B5260-068E-402E-9AD9-4D6F8378734F}" dt="2023-12-14T15:32:07.825" v="11097" actId="20577"/>
          <ac:spMkLst>
            <pc:docMk/>
            <pc:sldMk cId="1615329879" sldId="501"/>
            <ac:spMk id="3" creationId="{FC918927-E949-4904-80F4-8B5E59B56CF5}"/>
          </ac:spMkLst>
        </pc:spChg>
      </pc:sldChg>
      <pc:sldChg chg="modSp add del mod">
        <pc:chgData name="Jessica FREITAS" userId="7825711f-9fa0-45a0-b072-9b1ef5f16eba" providerId="ADAL" clId="{F20B5260-068E-402E-9AD9-4D6F8378734F}" dt="2023-12-14T15:03:03.028" v="11053" actId="2696"/>
        <pc:sldMkLst>
          <pc:docMk/>
          <pc:sldMk cId="3695613598" sldId="502"/>
        </pc:sldMkLst>
        <pc:spChg chg="mod">
          <ac:chgData name="Jessica FREITAS" userId="7825711f-9fa0-45a0-b072-9b1ef5f16eba" providerId="ADAL" clId="{F20B5260-068E-402E-9AD9-4D6F8378734F}" dt="2023-12-13T14:23:16.771" v="8646" actId="20577"/>
          <ac:spMkLst>
            <pc:docMk/>
            <pc:sldMk cId="3695613598" sldId="502"/>
            <ac:spMk id="2" creationId="{31C91578-5C3F-4516-A4C9-27A354F40FF2}"/>
          </ac:spMkLst>
        </pc:spChg>
        <pc:spChg chg="mod">
          <ac:chgData name="Jessica FREITAS" userId="7825711f-9fa0-45a0-b072-9b1ef5f16eba" providerId="ADAL" clId="{F20B5260-068E-402E-9AD9-4D6F8378734F}" dt="2023-12-13T14:24:22.052" v="8746" actId="255"/>
          <ac:spMkLst>
            <pc:docMk/>
            <pc:sldMk cId="3695613598" sldId="502"/>
            <ac:spMk id="3" creationId="{FC918927-E949-4904-80F4-8B5E59B56CF5}"/>
          </ac:spMkLst>
        </pc:spChg>
      </pc:sldChg>
      <pc:sldChg chg="modSp add mod">
        <pc:chgData name="Jessica FREITAS" userId="7825711f-9fa0-45a0-b072-9b1ef5f16eba" providerId="ADAL" clId="{F20B5260-068E-402E-9AD9-4D6F8378734F}" dt="2023-12-14T15:02:47.572" v="11052" actId="207"/>
        <pc:sldMkLst>
          <pc:docMk/>
          <pc:sldMk cId="3815446111" sldId="503"/>
        </pc:sldMkLst>
        <pc:spChg chg="mod">
          <ac:chgData name="Jessica FREITAS" userId="7825711f-9fa0-45a0-b072-9b1ef5f16eba" providerId="ADAL" clId="{F20B5260-068E-402E-9AD9-4D6F8378734F}" dt="2023-12-14T15:02:47.572" v="11052" actId="207"/>
          <ac:spMkLst>
            <pc:docMk/>
            <pc:sldMk cId="3815446111" sldId="503"/>
            <ac:spMk id="3" creationId="{FC918927-E949-4904-80F4-8B5E59B56CF5}"/>
          </ac:spMkLst>
        </pc:spChg>
      </pc:sldChg>
      <pc:sldChg chg="modSp add mod ord">
        <pc:chgData name="Jessica FREITAS" userId="7825711f-9fa0-45a0-b072-9b1ef5f16eba" providerId="ADAL" clId="{F20B5260-068E-402E-9AD9-4D6F8378734F}" dt="2023-12-14T15:03:48.954" v="11054" actId="207"/>
        <pc:sldMkLst>
          <pc:docMk/>
          <pc:sldMk cId="987407967" sldId="504"/>
        </pc:sldMkLst>
        <pc:spChg chg="mod">
          <ac:chgData name="Jessica FREITAS" userId="7825711f-9fa0-45a0-b072-9b1ef5f16eba" providerId="ADAL" clId="{F20B5260-068E-402E-9AD9-4D6F8378734F}" dt="2023-12-14T15:03:48.954" v="11054" actId="207"/>
          <ac:spMkLst>
            <pc:docMk/>
            <pc:sldMk cId="987407967" sldId="504"/>
            <ac:spMk id="3" creationId="{FC918927-E949-4904-80F4-8B5E59B56CF5}"/>
          </ac:spMkLst>
        </pc:spChg>
      </pc:sldChg>
      <pc:sldChg chg="modSp add mod ord">
        <pc:chgData name="Jessica FREITAS" userId="7825711f-9fa0-45a0-b072-9b1ef5f16eba" providerId="ADAL" clId="{F20B5260-068E-402E-9AD9-4D6F8378734F}" dt="2023-12-14T15:04:07.629" v="11055" actId="207"/>
        <pc:sldMkLst>
          <pc:docMk/>
          <pc:sldMk cId="2943678441" sldId="505"/>
        </pc:sldMkLst>
        <pc:spChg chg="mod">
          <ac:chgData name="Jessica FREITAS" userId="7825711f-9fa0-45a0-b072-9b1ef5f16eba" providerId="ADAL" clId="{F20B5260-068E-402E-9AD9-4D6F8378734F}" dt="2023-12-14T15:04:07.629" v="11055" actId="207"/>
          <ac:spMkLst>
            <pc:docMk/>
            <pc:sldMk cId="2943678441" sldId="505"/>
            <ac:spMk id="3" creationId="{FC918927-E949-4904-80F4-8B5E59B56CF5}"/>
          </ac:spMkLst>
        </pc:spChg>
      </pc:sldChg>
      <pc:sldChg chg="modSp add del mod">
        <pc:chgData name="Jessica FREITAS" userId="7825711f-9fa0-45a0-b072-9b1ef5f16eba" providerId="ADAL" clId="{F20B5260-068E-402E-9AD9-4D6F8378734F}" dt="2023-12-18T13:46:56.640" v="15857" actId="2696"/>
        <pc:sldMkLst>
          <pc:docMk/>
          <pc:sldMk cId="3596298274" sldId="506"/>
        </pc:sldMkLst>
        <pc:spChg chg="mod">
          <ac:chgData name="Jessica FREITAS" userId="7825711f-9fa0-45a0-b072-9b1ef5f16eba" providerId="ADAL" clId="{F20B5260-068E-402E-9AD9-4D6F8378734F}" dt="2023-12-18T13:46:42.913" v="15855" actId="21"/>
          <ac:spMkLst>
            <pc:docMk/>
            <pc:sldMk cId="3596298274" sldId="506"/>
            <ac:spMk id="3" creationId="{FC918927-E949-4904-80F4-8B5E59B56CF5}"/>
          </ac:spMkLst>
        </pc:spChg>
      </pc:sldChg>
      <pc:sldChg chg="modSp add del mod">
        <pc:chgData name="Jessica FREITAS" userId="7825711f-9fa0-45a0-b072-9b1ef5f16eba" providerId="ADAL" clId="{F20B5260-068E-402E-9AD9-4D6F8378734F}" dt="2023-12-18T11:45:50.566" v="12179" actId="47"/>
        <pc:sldMkLst>
          <pc:docMk/>
          <pc:sldMk cId="822283362" sldId="507"/>
        </pc:sldMkLst>
        <pc:spChg chg="mod">
          <ac:chgData name="Jessica FREITAS" userId="7825711f-9fa0-45a0-b072-9b1ef5f16eba" providerId="ADAL" clId="{F20B5260-068E-402E-9AD9-4D6F8378734F}" dt="2023-12-13T14:50:54.879" v="9378" actId="20577"/>
          <ac:spMkLst>
            <pc:docMk/>
            <pc:sldMk cId="822283362" sldId="507"/>
            <ac:spMk id="2" creationId="{31C91578-5C3F-4516-A4C9-27A354F40FF2}"/>
          </ac:spMkLst>
        </pc:spChg>
      </pc:sldChg>
      <pc:sldChg chg="modSp add del mod modNotesTx">
        <pc:chgData name="Jessica FREITAS" userId="7825711f-9fa0-45a0-b072-9b1ef5f16eba" providerId="ADAL" clId="{F20B5260-068E-402E-9AD9-4D6F8378734F}" dt="2023-12-18T12:53:34.773" v="14622" actId="2696"/>
        <pc:sldMkLst>
          <pc:docMk/>
          <pc:sldMk cId="1057947754" sldId="508"/>
        </pc:sldMkLst>
        <pc:spChg chg="mod">
          <ac:chgData name="Jessica FREITAS" userId="7825711f-9fa0-45a0-b072-9b1ef5f16eba" providerId="ADAL" clId="{F20B5260-068E-402E-9AD9-4D6F8378734F}" dt="2023-12-18T12:51:54.846" v="14562" actId="21"/>
          <ac:spMkLst>
            <pc:docMk/>
            <pc:sldMk cId="1057947754" sldId="508"/>
            <ac:spMk id="3" creationId="{FC918927-E949-4904-80F4-8B5E59B56CF5}"/>
          </ac:spMkLst>
        </pc:spChg>
      </pc:sldChg>
      <pc:sldChg chg="modSp add del mod ord">
        <pc:chgData name="Jessica FREITAS" userId="7825711f-9fa0-45a0-b072-9b1ef5f16eba" providerId="ADAL" clId="{F20B5260-068E-402E-9AD9-4D6F8378734F}" dt="2023-12-18T12:58:04.247" v="14672" actId="2696"/>
        <pc:sldMkLst>
          <pc:docMk/>
          <pc:sldMk cId="3819457524" sldId="509"/>
        </pc:sldMkLst>
        <pc:spChg chg="mod">
          <ac:chgData name="Jessica FREITAS" userId="7825711f-9fa0-45a0-b072-9b1ef5f16eba" providerId="ADAL" clId="{F20B5260-068E-402E-9AD9-4D6F8378734F}" dt="2023-12-14T14:57:07.243" v="10910" actId="207"/>
          <ac:spMkLst>
            <pc:docMk/>
            <pc:sldMk cId="3819457524" sldId="509"/>
            <ac:spMk id="3" creationId="{FC918927-E949-4904-80F4-8B5E59B56CF5}"/>
          </ac:spMkLst>
        </pc:spChg>
      </pc:sldChg>
      <pc:sldChg chg="modSp add del mod ord modNotesTx">
        <pc:chgData name="Jessica FREITAS" userId="7825711f-9fa0-45a0-b072-9b1ef5f16eba" providerId="ADAL" clId="{F20B5260-068E-402E-9AD9-4D6F8378734F}" dt="2023-12-18T13:14:08.803" v="15310" actId="2696"/>
        <pc:sldMkLst>
          <pc:docMk/>
          <pc:sldMk cId="947818415" sldId="510"/>
        </pc:sldMkLst>
        <pc:spChg chg="mod">
          <ac:chgData name="Jessica FREITAS" userId="7825711f-9fa0-45a0-b072-9b1ef5f16eba" providerId="ADAL" clId="{F20B5260-068E-402E-9AD9-4D6F8378734F}" dt="2023-12-18T12:58:58.479" v="14693" actId="21"/>
          <ac:spMkLst>
            <pc:docMk/>
            <pc:sldMk cId="947818415" sldId="510"/>
            <ac:spMk id="3" creationId="{FC918927-E949-4904-80F4-8B5E59B56CF5}"/>
          </ac:spMkLst>
        </pc:spChg>
      </pc:sldChg>
      <pc:sldChg chg="modSp add del mod">
        <pc:chgData name="Jessica FREITAS" userId="7825711f-9fa0-45a0-b072-9b1ef5f16eba" providerId="ADAL" clId="{F20B5260-068E-402E-9AD9-4D6F8378734F}" dt="2023-12-18T12:57:59.688" v="14671" actId="2696"/>
        <pc:sldMkLst>
          <pc:docMk/>
          <pc:sldMk cId="870017195" sldId="511"/>
        </pc:sldMkLst>
        <pc:spChg chg="mod">
          <ac:chgData name="Jessica FREITAS" userId="7825711f-9fa0-45a0-b072-9b1ef5f16eba" providerId="ADAL" clId="{F20B5260-068E-402E-9AD9-4D6F8378734F}" dt="2023-12-18T11:28:34.589" v="12117" actId="20577"/>
          <ac:spMkLst>
            <pc:docMk/>
            <pc:sldMk cId="870017195" sldId="511"/>
            <ac:spMk id="3" creationId="{FC918927-E949-4904-80F4-8B5E59B56CF5}"/>
          </ac:spMkLst>
        </pc:spChg>
      </pc:sldChg>
      <pc:sldChg chg="modSp add del mod">
        <pc:chgData name="Jessica FREITAS" userId="7825711f-9fa0-45a0-b072-9b1ef5f16eba" providerId="ADAL" clId="{F20B5260-068E-402E-9AD9-4D6F8378734F}" dt="2023-12-14T16:07:23.143" v="11785" actId="2696"/>
        <pc:sldMkLst>
          <pc:docMk/>
          <pc:sldMk cId="1500355387" sldId="511"/>
        </pc:sldMkLst>
        <pc:spChg chg="mod">
          <ac:chgData name="Jessica FREITAS" userId="7825711f-9fa0-45a0-b072-9b1ef5f16eba" providerId="ADAL" clId="{F20B5260-068E-402E-9AD9-4D6F8378734F}" dt="2023-12-14T15:32:53.927" v="11105" actId="207"/>
          <ac:spMkLst>
            <pc:docMk/>
            <pc:sldMk cId="1500355387" sldId="511"/>
            <ac:spMk id="3" creationId="{FC918927-E949-4904-80F4-8B5E59B56CF5}"/>
          </ac:spMkLst>
        </pc:spChg>
      </pc:sldChg>
      <pc:sldChg chg="modSp add del mod ord">
        <pc:chgData name="Jessica FREITAS" userId="7825711f-9fa0-45a0-b072-9b1ef5f16eba" providerId="ADAL" clId="{F20B5260-068E-402E-9AD9-4D6F8378734F}" dt="2023-12-18T13:56:56.921" v="16623" actId="2696"/>
        <pc:sldMkLst>
          <pc:docMk/>
          <pc:sldMk cId="2351730073" sldId="512"/>
        </pc:sldMkLst>
        <pc:spChg chg="mod">
          <ac:chgData name="Jessica FREITAS" userId="7825711f-9fa0-45a0-b072-9b1ef5f16eba" providerId="ADAL" clId="{F20B5260-068E-402E-9AD9-4D6F8378734F}" dt="2023-12-18T11:46:28.395" v="12184" actId="207"/>
          <ac:spMkLst>
            <pc:docMk/>
            <pc:sldMk cId="2351730073" sldId="512"/>
            <ac:spMk id="3" creationId="{FC918927-E949-4904-80F4-8B5E59B56CF5}"/>
          </ac:spMkLst>
        </pc:spChg>
      </pc:sldChg>
      <pc:sldChg chg="addSp delSp modSp add mod ord modNotesTx">
        <pc:chgData name="Jessica FREITAS" userId="7825711f-9fa0-45a0-b072-9b1ef5f16eba" providerId="ADAL" clId="{F20B5260-068E-402E-9AD9-4D6F8378734F}" dt="2023-12-19T10:09:21.124" v="18569" actId="2062"/>
        <pc:sldMkLst>
          <pc:docMk/>
          <pc:sldMk cId="2629255772" sldId="513"/>
        </pc:sldMkLst>
        <pc:spChg chg="mod">
          <ac:chgData name="Jessica FREITAS" userId="7825711f-9fa0-45a0-b072-9b1ef5f16eba" providerId="ADAL" clId="{F20B5260-068E-402E-9AD9-4D6F8378734F}" dt="2023-12-18T13:14:24.520" v="15311" actId="207"/>
          <ac:spMkLst>
            <pc:docMk/>
            <pc:sldMk cId="2629255772" sldId="513"/>
            <ac:spMk id="2" creationId="{31C91578-5C3F-4516-A4C9-27A354F40FF2}"/>
          </ac:spMkLst>
        </pc:spChg>
        <pc:spChg chg="del mod">
          <ac:chgData name="Jessica FREITAS" userId="7825711f-9fa0-45a0-b072-9b1ef5f16eba" providerId="ADAL" clId="{F20B5260-068E-402E-9AD9-4D6F8378734F}" dt="2023-12-18T11:53:27.069" v="12189" actId="3680"/>
          <ac:spMkLst>
            <pc:docMk/>
            <pc:sldMk cId="2629255772" sldId="513"/>
            <ac:spMk id="3" creationId="{FC918927-E949-4904-80F4-8B5E59B56CF5}"/>
          </ac:spMkLst>
        </pc:spChg>
        <pc:spChg chg="add del mod">
          <ac:chgData name="Jessica FREITAS" userId="7825711f-9fa0-45a0-b072-9b1ef5f16eba" providerId="ADAL" clId="{F20B5260-068E-402E-9AD9-4D6F8378734F}" dt="2023-12-18T11:59:45.008" v="12619" actId="3680"/>
          <ac:spMkLst>
            <pc:docMk/>
            <pc:sldMk cId="2629255772" sldId="513"/>
            <ac:spMk id="8" creationId="{409D5D2B-4188-B8E2-F85C-B5ED7D98158B}"/>
          </ac:spMkLst>
        </pc:spChg>
        <pc:graphicFrameChg chg="add del mod ord modGraphic">
          <ac:chgData name="Jessica FREITAS" userId="7825711f-9fa0-45a0-b072-9b1ef5f16eba" providerId="ADAL" clId="{F20B5260-068E-402E-9AD9-4D6F8378734F}" dt="2023-12-18T11:59:30.268" v="12616" actId="478"/>
          <ac:graphicFrameMkLst>
            <pc:docMk/>
            <pc:sldMk cId="2629255772" sldId="513"/>
            <ac:graphicFrameMk id="5" creationId="{CA26AC84-EEF2-FA71-0F49-3A0A743ED24F}"/>
          </ac:graphicFrameMkLst>
        </pc:graphicFrameChg>
        <pc:graphicFrameChg chg="add mod ord modGraphic">
          <ac:chgData name="Jessica FREITAS" userId="7825711f-9fa0-45a0-b072-9b1ef5f16eba" providerId="ADAL" clId="{F20B5260-068E-402E-9AD9-4D6F8378734F}" dt="2023-12-19T10:09:21.124" v="18569" actId="2062"/>
          <ac:graphicFrameMkLst>
            <pc:docMk/>
            <pc:sldMk cId="2629255772" sldId="513"/>
            <ac:graphicFrameMk id="9" creationId="{227CD5EB-170A-2853-89FD-2A87D5478A62}"/>
          </ac:graphicFrameMkLst>
        </pc:graphicFrameChg>
      </pc:sldChg>
      <pc:sldChg chg="modSp add mod">
        <pc:chgData name="Jessica FREITAS" userId="7825711f-9fa0-45a0-b072-9b1ef5f16eba" providerId="ADAL" clId="{F20B5260-068E-402E-9AD9-4D6F8378734F}" dt="2023-12-19T10:09:28.821" v="18570" actId="20577"/>
        <pc:sldMkLst>
          <pc:docMk/>
          <pc:sldMk cId="210721153" sldId="514"/>
        </pc:sldMkLst>
        <pc:spChg chg="mod">
          <ac:chgData name="Jessica FREITAS" userId="7825711f-9fa0-45a0-b072-9b1ef5f16eba" providerId="ADAL" clId="{F20B5260-068E-402E-9AD9-4D6F8378734F}" dt="2023-12-18T13:14:32.895" v="15312" actId="207"/>
          <ac:spMkLst>
            <pc:docMk/>
            <pc:sldMk cId="210721153" sldId="514"/>
            <ac:spMk id="2" creationId="{31C91578-5C3F-4516-A4C9-27A354F40FF2}"/>
          </ac:spMkLst>
        </pc:spChg>
        <pc:graphicFrameChg chg="mod modGraphic">
          <ac:chgData name="Jessica FREITAS" userId="7825711f-9fa0-45a0-b072-9b1ef5f16eba" providerId="ADAL" clId="{F20B5260-068E-402E-9AD9-4D6F8378734F}" dt="2023-12-19T10:09:28.821" v="18570" actId="20577"/>
          <ac:graphicFrameMkLst>
            <pc:docMk/>
            <pc:sldMk cId="210721153" sldId="514"/>
            <ac:graphicFrameMk id="9" creationId="{227CD5EB-170A-2853-89FD-2A87D5478A62}"/>
          </ac:graphicFrameMkLst>
        </pc:graphicFrameChg>
      </pc:sldChg>
      <pc:sldChg chg="addSp delSp modSp add mod modNotesTx">
        <pc:chgData name="Jessica FREITAS" userId="7825711f-9fa0-45a0-b072-9b1ef5f16eba" providerId="ADAL" clId="{F20B5260-068E-402E-9AD9-4D6F8378734F}" dt="2023-12-19T10:07:00.657" v="18555" actId="113"/>
        <pc:sldMkLst>
          <pc:docMk/>
          <pc:sldMk cId="1988840494" sldId="515"/>
        </pc:sldMkLst>
        <pc:spChg chg="mod">
          <ac:chgData name="Jessica FREITAS" userId="7825711f-9fa0-45a0-b072-9b1ef5f16eba" providerId="ADAL" clId="{F20B5260-068E-402E-9AD9-4D6F8378734F}" dt="2023-12-18T13:10:22.665" v="15290" actId="14100"/>
          <ac:spMkLst>
            <pc:docMk/>
            <pc:sldMk cId="1988840494" sldId="515"/>
            <ac:spMk id="2" creationId="{31C91578-5C3F-4516-A4C9-27A354F40FF2}"/>
          </ac:spMkLst>
        </pc:spChg>
        <pc:spChg chg="del mod">
          <ac:chgData name="Jessica FREITAS" userId="7825711f-9fa0-45a0-b072-9b1ef5f16eba" providerId="ADAL" clId="{F20B5260-068E-402E-9AD9-4D6F8378734F}" dt="2023-12-18T12:50:12.113" v="14307" actId="3680"/>
          <ac:spMkLst>
            <pc:docMk/>
            <pc:sldMk cId="1988840494" sldId="515"/>
            <ac:spMk id="3" creationId="{FC918927-E949-4904-80F4-8B5E59B56CF5}"/>
          </ac:spMkLst>
        </pc:spChg>
        <pc:graphicFrameChg chg="add mod ord modGraphic">
          <ac:chgData name="Jessica FREITAS" userId="7825711f-9fa0-45a0-b072-9b1ef5f16eba" providerId="ADAL" clId="{F20B5260-068E-402E-9AD9-4D6F8378734F}" dt="2023-12-19T10:07:00.657" v="18555" actId="113"/>
          <ac:graphicFrameMkLst>
            <pc:docMk/>
            <pc:sldMk cId="1988840494" sldId="515"/>
            <ac:graphicFrameMk id="5" creationId="{74BCAFEC-829E-DAA6-0409-24F03D89F12B}"/>
          </ac:graphicFrameMkLst>
        </pc:graphicFrameChg>
      </pc:sldChg>
      <pc:sldChg chg="modSp add mod">
        <pc:chgData name="Jessica FREITAS" userId="7825711f-9fa0-45a0-b072-9b1ef5f16eba" providerId="ADAL" clId="{F20B5260-068E-402E-9AD9-4D6F8378734F}" dt="2023-12-18T15:06:27.061" v="17816" actId="113"/>
        <pc:sldMkLst>
          <pc:docMk/>
          <pc:sldMk cId="786470637" sldId="516"/>
        </pc:sldMkLst>
        <pc:spChg chg="mod">
          <ac:chgData name="Jessica FREITAS" userId="7825711f-9fa0-45a0-b072-9b1ef5f16eba" providerId="ADAL" clId="{F20B5260-068E-402E-9AD9-4D6F8378734F}" dt="2023-12-18T13:37:49.512" v="15691" actId="20577"/>
          <ac:spMkLst>
            <pc:docMk/>
            <pc:sldMk cId="786470637" sldId="516"/>
            <ac:spMk id="2" creationId="{31C91578-5C3F-4516-A4C9-27A354F40FF2}"/>
          </ac:spMkLst>
        </pc:spChg>
        <pc:graphicFrameChg chg="mod modGraphic">
          <ac:chgData name="Jessica FREITAS" userId="7825711f-9fa0-45a0-b072-9b1ef5f16eba" providerId="ADAL" clId="{F20B5260-068E-402E-9AD9-4D6F8378734F}" dt="2023-12-18T15:06:27.061" v="17816" actId="113"/>
          <ac:graphicFrameMkLst>
            <pc:docMk/>
            <pc:sldMk cId="786470637" sldId="516"/>
            <ac:graphicFrameMk id="9" creationId="{227CD5EB-170A-2853-89FD-2A87D5478A62}"/>
          </ac:graphicFrameMkLst>
        </pc:graphicFrameChg>
      </pc:sldChg>
      <pc:sldChg chg="modSp add del mod">
        <pc:chgData name="Jessica FREITAS" userId="7825711f-9fa0-45a0-b072-9b1ef5f16eba" providerId="ADAL" clId="{F20B5260-068E-402E-9AD9-4D6F8378734F}" dt="2023-12-18T13:13:50.605" v="15309" actId="2696"/>
        <pc:sldMkLst>
          <pc:docMk/>
          <pc:sldMk cId="985895145" sldId="516"/>
        </pc:sldMkLst>
        <pc:spChg chg="mod">
          <ac:chgData name="Jessica FREITAS" userId="7825711f-9fa0-45a0-b072-9b1ef5f16eba" providerId="ADAL" clId="{F20B5260-068E-402E-9AD9-4D6F8378734F}" dt="2023-12-18T12:57:34.855" v="14668" actId="27636"/>
          <ac:spMkLst>
            <pc:docMk/>
            <pc:sldMk cId="985895145" sldId="516"/>
            <ac:spMk id="2" creationId="{31C91578-5C3F-4516-A4C9-27A354F40FF2}"/>
          </ac:spMkLst>
        </pc:spChg>
        <pc:graphicFrameChg chg="mod modGraphic">
          <ac:chgData name="Jessica FREITAS" userId="7825711f-9fa0-45a0-b072-9b1ef5f16eba" providerId="ADAL" clId="{F20B5260-068E-402E-9AD9-4D6F8378734F}" dt="2023-12-18T13:12:46.784" v="15298" actId="21"/>
          <ac:graphicFrameMkLst>
            <pc:docMk/>
            <pc:sldMk cId="985895145" sldId="516"/>
            <ac:graphicFrameMk id="5" creationId="{74BCAFEC-829E-DAA6-0409-24F03D89F12B}"/>
          </ac:graphicFrameMkLst>
        </pc:graphicFrameChg>
      </pc:sldChg>
      <pc:sldChg chg="modSp add mod">
        <pc:chgData name="Jessica FREITAS" userId="7825711f-9fa0-45a0-b072-9b1ef5f16eba" providerId="ADAL" clId="{F20B5260-068E-402E-9AD9-4D6F8378734F}" dt="2023-12-19T10:04:53.222" v="18548" actId="20577"/>
        <pc:sldMkLst>
          <pc:docMk/>
          <pc:sldMk cId="103452124" sldId="517"/>
        </pc:sldMkLst>
        <pc:spChg chg="mod">
          <ac:chgData name="Jessica FREITAS" userId="7825711f-9fa0-45a0-b072-9b1ef5f16eba" providerId="ADAL" clId="{F20B5260-068E-402E-9AD9-4D6F8378734F}" dt="2023-12-19T10:04:53.222" v="18548" actId="20577"/>
          <ac:spMkLst>
            <pc:docMk/>
            <pc:sldMk cId="103452124" sldId="517"/>
            <ac:spMk id="3" creationId="{FC918927-E949-4904-80F4-8B5E59B56CF5}"/>
          </ac:spMkLst>
        </pc:spChg>
      </pc:sldChg>
      <pc:sldChg chg="modSp add mod">
        <pc:chgData name="Jessica FREITAS" userId="7825711f-9fa0-45a0-b072-9b1ef5f16eba" providerId="ADAL" clId="{F20B5260-068E-402E-9AD9-4D6F8378734F}" dt="2023-12-18T13:43:05.250" v="15773" actId="1076"/>
        <pc:sldMkLst>
          <pc:docMk/>
          <pc:sldMk cId="1766744448" sldId="518"/>
        </pc:sldMkLst>
        <pc:spChg chg="mod">
          <ac:chgData name="Jessica FREITAS" userId="7825711f-9fa0-45a0-b072-9b1ef5f16eba" providerId="ADAL" clId="{F20B5260-068E-402E-9AD9-4D6F8378734F}" dt="2023-12-18T13:43:05.250" v="15773" actId="1076"/>
          <ac:spMkLst>
            <pc:docMk/>
            <pc:sldMk cId="1766744448" sldId="518"/>
            <ac:spMk id="2" creationId="{31C91578-5C3F-4516-A4C9-27A354F40FF2}"/>
          </ac:spMkLst>
        </pc:spChg>
        <pc:spChg chg="mod">
          <ac:chgData name="Jessica FREITAS" userId="7825711f-9fa0-45a0-b072-9b1ef5f16eba" providerId="ADAL" clId="{F20B5260-068E-402E-9AD9-4D6F8378734F}" dt="2023-12-18T13:42:48.110" v="15770" actId="27636"/>
          <ac:spMkLst>
            <pc:docMk/>
            <pc:sldMk cId="1766744448" sldId="518"/>
            <ac:spMk id="3" creationId="{FC918927-E949-4904-80F4-8B5E59B56CF5}"/>
          </ac:spMkLst>
        </pc:spChg>
      </pc:sldChg>
      <pc:sldChg chg="modSp add mod">
        <pc:chgData name="Jessica FREITAS" userId="7825711f-9fa0-45a0-b072-9b1ef5f16eba" providerId="ADAL" clId="{F20B5260-068E-402E-9AD9-4D6F8378734F}" dt="2023-12-18T13:44:18.076" v="15810" actId="20577"/>
        <pc:sldMkLst>
          <pc:docMk/>
          <pc:sldMk cId="4160324981" sldId="519"/>
        </pc:sldMkLst>
        <pc:spChg chg="mod">
          <ac:chgData name="Jessica FREITAS" userId="7825711f-9fa0-45a0-b072-9b1ef5f16eba" providerId="ADAL" clId="{F20B5260-068E-402E-9AD9-4D6F8378734F}" dt="2023-12-18T13:44:18.076" v="15810" actId="20577"/>
          <ac:spMkLst>
            <pc:docMk/>
            <pc:sldMk cId="4160324981" sldId="519"/>
            <ac:spMk id="3" creationId="{FC918927-E949-4904-80F4-8B5E59B56CF5}"/>
          </ac:spMkLst>
        </pc:spChg>
      </pc:sldChg>
      <pc:sldChg chg="modSp add mod">
        <pc:chgData name="Jessica FREITAS" userId="7825711f-9fa0-45a0-b072-9b1ef5f16eba" providerId="ADAL" clId="{F20B5260-068E-402E-9AD9-4D6F8378734F}" dt="2023-12-18T13:44:56.441" v="15817" actId="27636"/>
        <pc:sldMkLst>
          <pc:docMk/>
          <pc:sldMk cId="1227401161" sldId="520"/>
        </pc:sldMkLst>
        <pc:spChg chg="mod">
          <ac:chgData name="Jessica FREITAS" userId="7825711f-9fa0-45a0-b072-9b1ef5f16eba" providerId="ADAL" clId="{F20B5260-068E-402E-9AD9-4D6F8378734F}" dt="2023-12-18T13:44:56.441" v="15817" actId="27636"/>
          <ac:spMkLst>
            <pc:docMk/>
            <pc:sldMk cId="1227401161" sldId="520"/>
            <ac:spMk id="3" creationId="{FC918927-E949-4904-80F4-8B5E59B56CF5}"/>
          </ac:spMkLst>
        </pc:spChg>
      </pc:sldChg>
      <pc:sldChg chg="modSp add mod">
        <pc:chgData name="Jessica FREITAS" userId="7825711f-9fa0-45a0-b072-9b1ef5f16eba" providerId="ADAL" clId="{F20B5260-068E-402E-9AD9-4D6F8378734F}" dt="2023-12-18T13:45:24.534" v="15821"/>
        <pc:sldMkLst>
          <pc:docMk/>
          <pc:sldMk cId="2397931065" sldId="521"/>
        </pc:sldMkLst>
        <pc:spChg chg="mod">
          <ac:chgData name="Jessica FREITAS" userId="7825711f-9fa0-45a0-b072-9b1ef5f16eba" providerId="ADAL" clId="{F20B5260-068E-402E-9AD9-4D6F8378734F}" dt="2023-12-18T13:45:24.534" v="15821"/>
          <ac:spMkLst>
            <pc:docMk/>
            <pc:sldMk cId="2397931065" sldId="521"/>
            <ac:spMk id="3" creationId="{FC918927-E949-4904-80F4-8B5E59B56CF5}"/>
          </ac:spMkLst>
        </pc:spChg>
      </pc:sldChg>
      <pc:sldChg chg="modSp add mod">
        <pc:chgData name="Jessica FREITAS" userId="7825711f-9fa0-45a0-b072-9b1ef5f16eba" providerId="ADAL" clId="{F20B5260-068E-402E-9AD9-4D6F8378734F}" dt="2023-12-19T10:05:42.607" v="18550" actId="20577"/>
        <pc:sldMkLst>
          <pc:docMk/>
          <pc:sldMk cId="3188086263" sldId="522"/>
        </pc:sldMkLst>
        <pc:spChg chg="mod">
          <ac:chgData name="Jessica FREITAS" userId="7825711f-9fa0-45a0-b072-9b1ef5f16eba" providerId="ADAL" clId="{F20B5260-068E-402E-9AD9-4D6F8378734F}" dt="2023-12-19T10:05:42.607" v="18550" actId="20577"/>
          <ac:spMkLst>
            <pc:docMk/>
            <pc:sldMk cId="3188086263" sldId="522"/>
            <ac:spMk id="3" creationId="{FC918927-E949-4904-80F4-8B5E59B56CF5}"/>
          </ac:spMkLst>
        </pc:spChg>
      </pc:sldChg>
      <pc:sldChg chg="modSp add mod modNotesTx">
        <pc:chgData name="Jessica FREITAS" userId="7825711f-9fa0-45a0-b072-9b1ef5f16eba" providerId="ADAL" clId="{F20B5260-068E-402E-9AD9-4D6F8378734F}" dt="2023-12-19T12:16:31.405" v="18620" actId="20577"/>
        <pc:sldMkLst>
          <pc:docMk/>
          <pc:sldMk cId="2313252860" sldId="523"/>
        </pc:sldMkLst>
        <pc:spChg chg="mod">
          <ac:chgData name="Jessica FREITAS" userId="7825711f-9fa0-45a0-b072-9b1ef5f16eba" providerId="ADAL" clId="{F20B5260-068E-402E-9AD9-4D6F8378734F}" dt="2023-12-18T13:46:52.243" v="15856"/>
          <ac:spMkLst>
            <pc:docMk/>
            <pc:sldMk cId="2313252860" sldId="523"/>
            <ac:spMk id="3" creationId="{FC918927-E949-4904-80F4-8B5E59B56CF5}"/>
          </ac:spMkLst>
        </pc:spChg>
      </pc:sldChg>
      <pc:sldChg chg="modSp add mod">
        <pc:chgData name="Jessica FREITAS" userId="7825711f-9fa0-45a0-b072-9b1ef5f16eba" providerId="ADAL" clId="{F20B5260-068E-402E-9AD9-4D6F8378734F}" dt="2023-12-18T13:47:29.259" v="15886" actId="20577"/>
        <pc:sldMkLst>
          <pc:docMk/>
          <pc:sldMk cId="3997463830" sldId="524"/>
        </pc:sldMkLst>
        <pc:spChg chg="mod">
          <ac:chgData name="Jessica FREITAS" userId="7825711f-9fa0-45a0-b072-9b1ef5f16eba" providerId="ADAL" clId="{F20B5260-068E-402E-9AD9-4D6F8378734F}" dt="2023-12-18T13:47:29.259" v="15886" actId="20577"/>
          <ac:spMkLst>
            <pc:docMk/>
            <pc:sldMk cId="3997463830" sldId="524"/>
            <ac:spMk id="3" creationId="{FC918927-E949-4904-80F4-8B5E59B56CF5}"/>
          </ac:spMkLst>
        </pc:spChg>
      </pc:sldChg>
      <pc:sldChg chg="modSp add mod ord">
        <pc:chgData name="Jessica FREITAS" userId="7825711f-9fa0-45a0-b072-9b1ef5f16eba" providerId="ADAL" clId="{F20B5260-068E-402E-9AD9-4D6F8378734F}" dt="2023-12-18T13:57:13.368" v="16627" actId="207"/>
        <pc:sldMkLst>
          <pc:docMk/>
          <pc:sldMk cId="2539550819" sldId="525"/>
        </pc:sldMkLst>
        <pc:spChg chg="mod">
          <ac:chgData name="Jessica FREITAS" userId="7825711f-9fa0-45a0-b072-9b1ef5f16eba" providerId="ADAL" clId="{F20B5260-068E-402E-9AD9-4D6F8378734F}" dt="2023-12-18T13:57:13.368" v="16627" actId="207"/>
          <ac:spMkLst>
            <pc:docMk/>
            <pc:sldMk cId="2539550819" sldId="525"/>
            <ac:spMk id="3" creationId="{FC918927-E949-4904-80F4-8B5E59B56CF5}"/>
          </ac:spMkLst>
        </pc:spChg>
      </pc:sldChg>
      <pc:sldChg chg="modSp add mod ord">
        <pc:chgData name="Jessica FREITAS" userId="7825711f-9fa0-45a0-b072-9b1ef5f16eba" providerId="ADAL" clId="{F20B5260-068E-402E-9AD9-4D6F8378734F}" dt="2023-12-18T13:57:55.412" v="16633" actId="207"/>
        <pc:sldMkLst>
          <pc:docMk/>
          <pc:sldMk cId="3249192666" sldId="526"/>
        </pc:sldMkLst>
        <pc:spChg chg="mod">
          <ac:chgData name="Jessica FREITAS" userId="7825711f-9fa0-45a0-b072-9b1ef5f16eba" providerId="ADAL" clId="{F20B5260-068E-402E-9AD9-4D6F8378734F}" dt="2023-12-18T13:57:55.412" v="16633" actId="207"/>
          <ac:spMkLst>
            <pc:docMk/>
            <pc:sldMk cId="3249192666" sldId="526"/>
            <ac:spMk id="3" creationId="{FC918927-E949-4904-80F4-8B5E59B56CF5}"/>
          </ac:spMkLst>
        </pc:spChg>
      </pc:sldChg>
      <pc:sldChg chg="modSp add mod ord">
        <pc:chgData name="Jessica FREITAS" userId="7825711f-9fa0-45a0-b072-9b1ef5f16eba" providerId="ADAL" clId="{F20B5260-068E-402E-9AD9-4D6F8378734F}" dt="2023-12-18T14:14:40.951" v="17707" actId="207"/>
        <pc:sldMkLst>
          <pc:docMk/>
          <pc:sldMk cId="12390446" sldId="527"/>
        </pc:sldMkLst>
        <pc:spChg chg="mod">
          <ac:chgData name="Jessica FREITAS" userId="7825711f-9fa0-45a0-b072-9b1ef5f16eba" providerId="ADAL" clId="{F20B5260-068E-402E-9AD9-4D6F8378734F}" dt="2023-12-18T14:14:40.951" v="17707" actId="207"/>
          <ac:spMkLst>
            <pc:docMk/>
            <pc:sldMk cId="12390446" sldId="527"/>
            <ac:spMk id="3" creationId="{FC918927-E949-4904-80F4-8B5E59B56CF5}"/>
          </ac:spMkLst>
        </pc:spChg>
      </pc:sldChg>
      <pc:sldChg chg="addSp delSp modSp add mod">
        <pc:chgData name="Jessica FREITAS" userId="7825711f-9fa0-45a0-b072-9b1ef5f16eba" providerId="ADAL" clId="{F20B5260-068E-402E-9AD9-4D6F8378734F}" dt="2023-12-18T16:16:41.082" v="18546" actId="20577"/>
        <pc:sldMkLst>
          <pc:docMk/>
          <pc:sldMk cId="268787862" sldId="528"/>
        </pc:sldMkLst>
        <pc:spChg chg="mod">
          <ac:chgData name="Jessica FREITAS" userId="7825711f-9fa0-45a0-b072-9b1ef5f16eba" providerId="ADAL" clId="{F20B5260-068E-402E-9AD9-4D6F8378734F}" dt="2023-12-18T14:15:10.633" v="17761" actId="20577"/>
          <ac:spMkLst>
            <pc:docMk/>
            <pc:sldMk cId="268787862" sldId="528"/>
            <ac:spMk id="2" creationId="{31C91578-5C3F-4516-A4C9-27A354F40FF2}"/>
          </ac:spMkLst>
        </pc:spChg>
        <pc:spChg chg="del mod">
          <ac:chgData name="Jessica FREITAS" userId="7825711f-9fa0-45a0-b072-9b1ef5f16eba" providerId="ADAL" clId="{F20B5260-068E-402E-9AD9-4D6F8378734F}" dt="2023-12-18T14:15:32.338" v="17764" actId="3680"/>
          <ac:spMkLst>
            <pc:docMk/>
            <pc:sldMk cId="268787862" sldId="528"/>
            <ac:spMk id="3" creationId="{FC918927-E949-4904-80F4-8B5E59B56CF5}"/>
          </ac:spMkLst>
        </pc:spChg>
        <pc:graphicFrameChg chg="add mod ord modGraphic">
          <ac:chgData name="Jessica FREITAS" userId="7825711f-9fa0-45a0-b072-9b1ef5f16eba" providerId="ADAL" clId="{F20B5260-068E-402E-9AD9-4D6F8378734F}" dt="2023-12-18T16:16:41.082" v="18546" actId="20577"/>
          <ac:graphicFrameMkLst>
            <pc:docMk/>
            <pc:sldMk cId="268787862" sldId="528"/>
            <ac:graphicFrameMk id="5" creationId="{413B29DE-D193-162D-54D5-493A0DAA8F33}"/>
          </ac:graphicFrameMkLst>
        </pc:graphicFrameChg>
      </pc:sldChg>
      <pc:sldChg chg="modSp mod">
        <pc:chgData name="Jessica FREITAS" userId="7825711f-9fa0-45a0-b072-9b1ef5f16eba" providerId="ADAL" clId="{F20B5260-068E-402E-9AD9-4D6F8378734F}" dt="2023-12-19T10:10:21.047" v="18571" actId="113"/>
        <pc:sldMkLst>
          <pc:docMk/>
          <pc:sldMk cId="3355804597" sldId="533"/>
        </pc:sldMkLst>
        <pc:spChg chg="mod">
          <ac:chgData name="Jessica FREITAS" userId="7825711f-9fa0-45a0-b072-9b1ef5f16eba" providerId="ADAL" clId="{F20B5260-068E-402E-9AD9-4D6F8378734F}" dt="2023-12-19T10:10:21.047" v="18571" actId="113"/>
          <ac:spMkLst>
            <pc:docMk/>
            <pc:sldMk cId="3355804597" sldId="533"/>
            <ac:spMk id="3" creationId="{FC918927-E949-4904-80F4-8B5E59B56CF5}"/>
          </ac:spMkLst>
        </pc:spChg>
      </pc:sldChg>
      <pc:sldChg chg="modSp mod">
        <pc:chgData name="Jessica FREITAS" userId="7825711f-9fa0-45a0-b072-9b1ef5f16eba" providerId="ADAL" clId="{F20B5260-068E-402E-9AD9-4D6F8378734F}" dt="2023-12-19T10:10:48.863" v="18572" actId="113"/>
        <pc:sldMkLst>
          <pc:docMk/>
          <pc:sldMk cId="2026564392" sldId="542"/>
        </pc:sldMkLst>
        <pc:spChg chg="mod">
          <ac:chgData name="Jessica FREITAS" userId="7825711f-9fa0-45a0-b072-9b1ef5f16eba" providerId="ADAL" clId="{F20B5260-068E-402E-9AD9-4D6F8378734F}" dt="2023-12-19T10:10:48.863" v="18572" actId="113"/>
          <ac:spMkLst>
            <pc:docMk/>
            <pc:sldMk cId="2026564392" sldId="542"/>
            <ac:spMk id="7" creationId="{D91287B2-A4F5-FE09-2CA7-BADD3EA30CF3}"/>
          </ac:spMkLst>
        </pc:spChg>
      </pc:sldChg>
    </pc:docChg>
  </pc:docChgLst>
  <pc:docChgLst>
    <pc:chgData name="Jessica FREITAS" userId="7825711f-9fa0-45a0-b072-9b1ef5f16eba" providerId="ADAL" clId="{C6FE0E82-BDC7-4926-89FC-68A5806C3213}"/>
    <pc:docChg chg="undo redo custSel addSld delSld modSld sldOrd modNotesMaster">
      <pc:chgData name="Jessica FREITAS" userId="7825711f-9fa0-45a0-b072-9b1ef5f16eba" providerId="ADAL" clId="{C6FE0E82-BDC7-4926-89FC-68A5806C3213}" dt="2022-04-14T12:34:56.503" v="15187" actId="255"/>
      <pc:docMkLst>
        <pc:docMk/>
      </pc:docMkLst>
      <pc:sldChg chg="delSp modSp mod setBg delDesignElem">
        <pc:chgData name="Jessica FREITAS" userId="7825711f-9fa0-45a0-b072-9b1ef5f16eba" providerId="ADAL" clId="{C6FE0E82-BDC7-4926-89FC-68A5806C3213}" dt="2022-04-13T09:14:09.120" v="15133" actId="27636"/>
        <pc:sldMkLst>
          <pc:docMk/>
          <pc:sldMk cId="1946315750" sldId="256"/>
        </pc:sldMkLst>
        <pc:spChg chg="mod">
          <ac:chgData name="Jessica FREITAS" userId="7825711f-9fa0-45a0-b072-9b1ef5f16eba" providerId="ADAL" clId="{C6FE0E82-BDC7-4926-89FC-68A5806C3213}" dt="2022-04-13T08:00:31.875" v="14823"/>
          <ac:spMkLst>
            <pc:docMk/>
            <pc:sldMk cId="1946315750" sldId="256"/>
            <ac:spMk id="2" creationId="{F151915F-04EB-4BE0-8435-571782807668}"/>
          </ac:spMkLst>
        </pc:spChg>
        <pc:spChg chg="mod">
          <ac:chgData name="Jessica FREITAS" userId="7825711f-9fa0-45a0-b072-9b1ef5f16eba" providerId="ADAL" clId="{C6FE0E82-BDC7-4926-89FC-68A5806C3213}" dt="2022-04-13T09:14:09.120" v="15133" actId="27636"/>
          <ac:spMkLst>
            <pc:docMk/>
            <pc:sldMk cId="1946315750" sldId="256"/>
            <ac:spMk id="3" creationId="{B0157B79-64E9-480A-9F7B-ADFB283EFD6E}"/>
          </ac:spMkLst>
        </pc:spChg>
        <pc:spChg chg="mod">
          <ac:chgData name="Jessica FREITAS" userId="7825711f-9fa0-45a0-b072-9b1ef5f16eba" providerId="ADAL" clId="{C6FE0E82-BDC7-4926-89FC-68A5806C3213}" dt="2022-04-13T08:00:31.875" v="14823"/>
          <ac:spMkLst>
            <pc:docMk/>
            <pc:sldMk cId="1946315750" sldId="256"/>
            <ac:spMk id="37" creationId="{67ED1152-6A04-4405-BE77-B2EA1C642E27}"/>
          </ac:spMkLst>
        </pc:spChg>
        <pc:spChg chg="del">
          <ac:chgData name="Jessica FREITAS" userId="7825711f-9fa0-45a0-b072-9b1ef5f16eba" providerId="ADAL" clId="{C6FE0E82-BDC7-4926-89FC-68A5806C3213}" dt="2022-04-13T07:59:03.023" v="14815"/>
          <ac:spMkLst>
            <pc:docMk/>
            <pc:sldMk cId="1946315750" sldId="256"/>
            <ac:spMk id="46" creationId="{EA3B6404-C37D-4FE3-8124-9FC5ECE56273}"/>
          </ac:spMkLst>
        </pc:spChg>
        <pc:spChg chg="del">
          <ac:chgData name="Jessica FREITAS" userId="7825711f-9fa0-45a0-b072-9b1ef5f16eba" providerId="ADAL" clId="{C6FE0E82-BDC7-4926-89FC-68A5806C3213}" dt="2022-04-13T07:59:03.023" v="14815"/>
          <ac:spMkLst>
            <pc:docMk/>
            <pc:sldMk cId="1946315750" sldId="256"/>
            <ac:spMk id="47" creationId="{ED61EC8C-9F54-4671-8E82-4AE6101D6C84}"/>
          </ac:spMkLst>
        </pc:spChg>
        <pc:picChg chg="mod">
          <ac:chgData name="Jessica FREITAS" userId="7825711f-9fa0-45a0-b072-9b1ef5f16eba" providerId="ADAL" clId="{C6FE0E82-BDC7-4926-89FC-68A5806C3213}" dt="2022-03-29T11:44:41.815" v="1" actId="1076"/>
          <ac:picMkLst>
            <pc:docMk/>
            <pc:sldMk cId="1946315750" sldId="256"/>
            <ac:picMk id="13" creationId="{A361AF5C-5D66-4E6D-A9B6-779DD839C798}"/>
          </ac:picMkLst>
        </pc:picChg>
        <pc:cxnChg chg="del">
          <ac:chgData name="Jessica FREITAS" userId="7825711f-9fa0-45a0-b072-9b1ef5f16eba" providerId="ADAL" clId="{C6FE0E82-BDC7-4926-89FC-68A5806C3213}" dt="2022-04-13T07:59:03.023" v="14815"/>
          <ac:cxnSpMkLst>
            <pc:docMk/>
            <pc:sldMk cId="1946315750" sldId="256"/>
            <ac:cxnSpMk id="48" creationId="{3A5D40F5-A8C4-4952-BCA6-4D0D14F8BFD5}"/>
          </ac:cxnSpMkLst>
        </pc:cxnChg>
      </pc:sldChg>
      <pc:sldChg chg="addSp delSp modSp mod ord setBg delDesignElem">
        <pc:chgData name="Jessica FREITAS" userId="7825711f-9fa0-45a0-b072-9b1ef5f16eba" providerId="ADAL" clId="{C6FE0E82-BDC7-4926-89FC-68A5806C3213}" dt="2022-04-13T08:15:49.446" v="14865" actId="113"/>
        <pc:sldMkLst>
          <pc:docMk/>
          <pc:sldMk cId="85235911" sldId="257"/>
        </pc:sldMkLst>
        <pc:spChg chg="mod">
          <ac:chgData name="Jessica FREITAS" userId="7825711f-9fa0-45a0-b072-9b1ef5f16eba" providerId="ADAL" clId="{C6FE0E82-BDC7-4926-89FC-68A5806C3213}" dt="2022-04-13T08:15:49.446" v="14865" actId="113"/>
          <ac:spMkLst>
            <pc:docMk/>
            <pc:sldMk cId="85235911" sldId="257"/>
            <ac:spMk id="2" creationId="{31C91578-5C3F-4516-A4C9-27A354F40FF2}"/>
          </ac:spMkLst>
        </pc:spChg>
        <pc:spChg chg="add del mod">
          <ac:chgData name="Jessica FREITAS" userId="7825711f-9fa0-45a0-b072-9b1ef5f16eba" providerId="ADAL" clId="{C6FE0E82-BDC7-4926-89FC-68A5806C3213}" dt="2022-04-13T08:15:17.206" v="14863" actId="113"/>
          <ac:spMkLst>
            <pc:docMk/>
            <pc:sldMk cId="85235911" sldId="257"/>
            <ac:spMk id="3" creationId="{FC918927-E949-4904-80F4-8B5E59B56CF5}"/>
          </ac:spMkLst>
        </pc:spChg>
        <pc:spChg chg="mod">
          <ac:chgData name="Jessica FREITAS" userId="7825711f-9fa0-45a0-b072-9b1ef5f16eba" providerId="ADAL" clId="{C6FE0E82-BDC7-4926-89FC-68A5806C3213}" dt="2022-04-13T08:00:31.875" v="14823"/>
          <ac:spMkLst>
            <pc:docMk/>
            <pc:sldMk cId="85235911" sldId="257"/>
            <ac:spMk id="4" creationId="{3AD3DF60-E9BB-4F20-B4D0-7A8DAA749745}"/>
          </ac:spMkLst>
        </pc:spChg>
        <pc:spChg chg="del">
          <ac:chgData name="Jessica FREITAS" userId="7825711f-9fa0-45a0-b072-9b1ef5f16eba" providerId="ADAL" clId="{C6FE0E82-BDC7-4926-89FC-68A5806C3213}" dt="2022-04-13T07:59:03.023" v="14815"/>
          <ac:spMkLst>
            <pc:docMk/>
            <pc:sldMk cId="85235911" sldId="257"/>
            <ac:spMk id="11" creationId="{15F0A9D0-BB35-4CAB-B92D-E061B9D8E3BD}"/>
          </ac:spMkLst>
        </pc:spChg>
        <pc:cxnChg chg="del">
          <ac:chgData name="Jessica FREITAS" userId="7825711f-9fa0-45a0-b072-9b1ef5f16eba" providerId="ADAL" clId="{C6FE0E82-BDC7-4926-89FC-68A5806C3213}" dt="2022-04-13T07:59:03.023" v="14815"/>
          <ac:cxnSpMkLst>
            <pc:docMk/>
            <pc:sldMk cId="85235911" sldId="257"/>
            <ac:cxnSpMk id="13" creationId="{52F5DE35-776B-4C7D-AF2E-514E68BDD2F6}"/>
          </ac:cxnSpMkLst>
        </pc:cxnChg>
        <pc:cxnChg chg="del">
          <ac:chgData name="Jessica FREITAS" userId="7825711f-9fa0-45a0-b072-9b1ef5f16eba" providerId="ADAL" clId="{C6FE0E82-BDC7-4926-89FC-68A5806C3213}" dt="2022-04-13T07:59:03.023" v="14815"/>
          <ac:cxnSpMkLst>
            <pc:docMk/>
            <pc:sldMk cId="85235911" sldId="257"/>
            <ac:cxnSpMk id="15" creationId="{4A65E4E8-1272-4386-BDFE-0129D7A7E2D4}"/>
          </ac:cxnSpMkLst>
        </pc:cxnChg>
        <pc:cxnChg chg="del">
          <ac:chgData name="Jessica FREITAS" userId="7825711f-9fa0-45a0-b072-9b1ef5f16eba" providerId="ADAL" clId="{C6FE0E82-BDC7-4926-89FC-68A5806C3213}" dt="2022-04-13T07:59:03.023" v="14815"/>
          <ac:cxnSpMkLst>
            <pc:docMk/>
            <pc:sldMk cId="85235911" sldId="257"/>
            <ac:cxnSpMk id="17" creationId="{A6515F51-DBC6-42B8-9C34-749F69BB6561}"/>
          </ac:cxnSpMkLst>
        </pc:cxnChg>
        <pc:cxnChg chg="del">
          <ac:chgData name="Jessica FREITAS" userId="7825711f-9fa0-45a0-b072-9b1ef5f16eba" providerId="ADAL" clId="{C6FE0E82-BDC7-4926-89FC-68A5806C3213}" dt="2022-04-13T07:59:03.023" v="14815"/>
          <ac:cxnSpMkLst>
            <pc:docMk/>
            <pc:sldMk cId="85235911" sldId="257"/>
            <ac:cxnSpMk id="19" creationId="{873F5967-4993-405D-A3E6-84DCEFF44C2A}"/>
          </ac:cxnSpMkLst>
        </pc:cxnChg>
        <pc:cxnChg chg="del">
          <ac:chgData name="Jessica FREITAS" userId="7825711f-9fa0-45a0-b072-9b1ef5f16eba" providerId="ADAL" clId="{C6FE0E82-BDC7-4926-89FC-68A5806C3213}" dt="2022-04-13T07:59:03.023" v="14815"/>
          <ac:cxnSpMkLst>
            <pc:docMk/>
            <pc:sldMk cId="85235911" sldId="257"/>
            <ac:cxnSpMk id="21" creationId="{A3A523CC-BD6C-4A0D-B9DB-1DC2CE1E22F0}"/>
          </ac:cxnSpMkLst>
        </pc:cxnChg>
      </pc:sldChg>
      <pc:sldChg chg="del">
        <pc:chgData name="Jessica FREITAS" userId="7825711f-9fa0-45a0-b072-9b1ef5f16eba" providerId="ADAL" clId="{C6FE0E82-BDC7-4926-89FC-68A5806C3213}" dt="2022-03-30T13:48:32.015" v="6529" actId="2696"/>
        <pc:sldMkLst>
          <pc:docMk/>
          <pc:sldMk cId="1875262610" sldId="258"/>
        </pc:sldMkLst>
      </pc:sldChg>
      <pc:sldChg chg="del">
        <pc:chgData name="Jessica FREITAS" userId="7825711f-9fa0-45a0-b072-9b1ef5f16eba" providerId="ADAL" clId="{C6FE0E82-BDC7-4926-89FC-68A5806C3213}" dt="2022-03-30T13:48:32.015" v="6529" actId="2696"/>
        <pc:sldMkLst>
          <pc:docMk/>
          <pc:sldMk cId="2688107388" sldId="259"/>
        </pc:sldMkLst>
      </pc:sldChg>
      <pc:sldChg chg="del">
        <pc:chgData name="Jessica FREITAS" userId="7825711f-9fa0-45a0-b072-9b1ef5f16eba" providerId="ADAL" clId="{C6FE0E82-BDC7-4926-89FC-68A5806C3213}" dt="2022-03-30T13:48:32.015" v="6529" actId="2696"/>
        <pc:sldMkLst>
          <pc:docMk/>
          <pc:sldMk cId="3806983736" sldId="260"/>
        </pc:sldMkLst>
      </pc:sldChg>
      <pc:sldChg chg="del">
        <pc:chgData name="Jessica FREITAS" userId="7825711f-9fa0-45a0-b072-9b1ef5f16eba" providerId="ADAL" clId="{C6FE0E82-BDC7-4926-89FC-68A5806C3213}" dt="2022-03-30T13:48:32.015" v="6529" actId="2696"/>
        <pc:sldMkLst>
          <pc:docMk/>
          <pc:sldMk cId="1266810026" sldId="261"/>
        </pc:sldMkLst>
      </pc:sldChg>
      <pc:sldChg chg="del">
        <pc:chgData name="Jessica FREITAS" userId="7825711f-9fa0-45a0-b072-9b1ef5f16eba" providerId="ADAL" clId="{C6FE0E82-BDC7-4926-89FC-68A5806C3213}" dt="2022-03-30T13:48:32.015" v="6529" actId="2696"/>
        <pc:sldMkLst>
          <pc:docMk/>
          <pc:sldMk cId="382198923" sldId="262"/>
        </pc:sldMkLst>
      </pc:sldChg>
      <pc:sldChg chg="del">
        <pc:chgData name="Jessica FREITAS" userId="7825711f-9fa0-45a0-b072-9b1ef5f16eba" providerId="ADAL" clId="{C6FE0E82-BDC7-4926-89FC-68A5806C3213}" dt="2022-03-30T13:48:32.015" v="6529" actId="2696"/>
        <pc:sldMkLst>
          <pc:docMk/>
          <pc:sldMk cId="211023883" sldId="263"/>
        </pc:sldMkLst>
      </pc:sldChg>
      <pc:sldChg chg="del">
        <pc:chgData name="Jessica FREITAS" userId="7825711f-9fa0-45a0-b072-9b1ef5f16eba" providerId="ADAL" clId="{C6FE0E82-BDC7-4926-89FC-68A5806C3213}" dt="2022-03-30T13:48:32.015" v="6529" actId="2696"/>
        <pc:sldMkLst>
          <pc:docMk/>
          <pc:sldMk cId="2858995477" sldId="264"/>
        </pc:sldMkLst>
      </pc:sldChg>
      <pc:sldChg chg="add del">
        <pc:chgData name="Jessica FREITAS" userId="7825711f-9fa0-45a0-b072-9b1ef5f16eba" providerId="ADAL" clId="{C6FE0E82-BDC7-4926-89FC-68A5806C3213}" dt="2022-03-30T13:50:35.657" v="6555" actId="2696"/>
        <pc:sldMkLst>
          <pc:docMk/>
          <pc:sldMk cId="784460886" sldId="266"/>
        </pc:sldMkLst>
      </pc:sldChg>
      <pc:sldChg chg="add del">
        <pc:chgData name="Jessica FREITAS" userId="7825711f-9fa0-45a0-b072-9b1ef5f16eba" providerId="ADAL" clId="{C6FE0E82-BDC7-4926-89FC-68A5806C3213}" dt="2022-03-30T13:50:35.657" v="6555" actId="2696"/>
        <pc:sldMkLst>
          <pc:docMk/>
          <pc:sldMk cId="3906638978" sldId="267"/>
        </pc:sldMkLst>
      </pc:sldChg>
      <pc:sldChg chg="add del">
        <pc:chgData name="Jessica FREITAS" userId="7825711f-9fa0-45a0-b072-9b1ef5f16eba" providerId="ADAL" clId="{C6FE0E82-BDC7-4926-89FC-68A5806C3213}" dt="2022-03-30T13:50:35.657" v="6555" actId="2696"/>
        <pc:sldMkLst>
          <pc:docMk/>
          <pc:sldMk cId="1460418027" sldId="268"/>
        </pc:sldMkLst>
      </pc:sldChg>
      <pc:sldChg chg="add del">
        <pc:chgData name="Jessica FREITAS" userId="7825711f-9fa0-45a0-b072-9b1ef5f16eba" providerId="ADAL" clId="{C6FE0E82-BDC7-4926-89FC-68A5806C3213}" dt="2022-03-30T13:50:34.042" v="6554" actId="2696"/>
        <pc:sldMkLst>
          <pc:docMk/>
          <pc:sldMk cId="378472943" sldId="269"/>
        </pc:sldMkLst>
      </pc:sldChg>
      <pc:sldChg chg="add del">
        <pc:chgData name="Jessica FREITAS" userId="7825711f-9fa0-45a0-b072-9b1ef5f16eba" providerId="ADAL" clId="{C6FE0E82-BDC7-4926-89FC-68A5806C3213}" dt="2022-03-30T13:50:36.733" v="6556" actId="2696"/>
        <pc:sldMkLst>
          <pc:docMk/>
          <pc:sldMk cId="391025377" sldId="270"/>
        </pc:sldMkLst>
      </pc:sldChg>
      <pc:sldChg chg="add del">
        <pc:chgData name="Jessica FREITAS" userId="7825711f-9fa0-45a0-b072-9b1ef5f16eba" providerId="ADAL" clId="{C6FE0E82-BDC7-4926-89FC-68A5806C3213}" dt="2022-03-30T13:50:35.657" v="6555" actId="2696"/>
        <pc:sldMkLst>
          <pc:docMk/>
          <pc:sldMk cId="153079636" sldId="271"/>
        </pc:sldMkLst>
      </pc:sldChg>
      <pc:sldChg chg="add del">
        <pc:chgData name="Jessica FREITAS" userId="7825711f-9fa0-45a0-b072-9b1ef5f16eba" providerId="ADAL" clId="{C6FE0E82-BDC7-4926-89FC-68A5806C3213}" dt="2022-03-30T13:50:35.657" v="6555" actId="2696"/>
        <pc:sldMkLst>
          <pc:docMk/>
          <pc:sldMk cId="3449906740" sldId="272"/>
        </pc:sldMkLst>
      </pc:sldChg>
      <pc:sldChg chg="add del">
        <pc:chgData name="Jessica FREITAS" userId="7825711f-9fa0-45a0-b072-9b1ef5f16eba" providerId="ADAL" clId="{C6FE0E82-BDC7-4926-89FC-68A5806C3213}" dt="2022-03-30T13:50:34.042" v="6554" actId="2696"/>
        <pc:sldMkLst>
          <pc:docMk/>
          <pc:sldMk cId="1269157091" sldId="274"/>
        </pc:sldMkLst>
      </pc:sldChg>
      <pc:sldChg chg="add del">
        <pc:chgData name="Jessica FREITAS" userId="7825711f-9fa0-45a0-b072-9b1ef5f16eba" providerId="ADAL" clId="{C6FE0E82-BDC7-4926-89FC-68A5806C3213}" dt="2022-03-30T13:50:33.247" v="6553" actId="2696"/>
        <pc:sldMkLst>
          <pc:docMk/>
          <pc:sldMk cId="2916342091" sldId="275"/>
        </pc:sldMkLst>
      </pc:sldChg>
      <pc:sldChg chg="add del">
        <pc:chgData name="Jessica FREITAS" userId="7825711f-9fa0-45a0-b072-9b1ef5f16eba" providerId="ADAL" clId="{C6FE0E82-BDC7-4926-89FC-68A5806C3213}" dt="2022-03-30T13:50:34.042" v="6554" actId="2696"/>
        <pc:sldMkLst>
          <pc:docMk/>
          <pc:sldMk cId="203786667" sldId="276"/>
        </pc:sldMkLst>
      </pc:sldChg>
      <pc:sldChg chg="add del">
        <pc:chgData name="Jessica FREITAS" userId="7825711f-9fa0-45a0-b072-9b1ef5f16eba" providerId="ADAL" clId="{C6FE0E82-BDC7-4926-89FC-68A5806C3213}" dt="2022-03-30T13:50:33.247" v="6553" actId="2696"/>
        <pc:sldMkLst>
          <pc:docMk/>
          <pc:sldMk cId="3116701630" sldId="277"/>
        </pc:sldMkLst>
      </pc:sldChg>
      <pc:sldChg chg="add del">
        <pc:chgData name="Jessica FREITAS" userId="7825711f-9fa0-45a0-b072-9b1ef5f16eba" providerId="ADAL" clId="{C6FE0E82-BDC7-4926-89FC-68A5806C3213}" dt="2022-03-30T13:50:33.247" v="6553" actId="2696"/>
        <pc:sldMkLst>
          <pc:docMk/>
          <pc:sldMk cId="2361158115" sldId="278"/>
        </pc:sldMkLst>
      </pc:sldChg>
      <pc:sldChg chg="add del">
        <pc:chgData name="Jessica FREITAS" userId="7825711f-9fa0-45a0-b072-9b1ef5f16eba" providerId="ADAL" clId="{C6FE0E82-BDC7-4926-89FC-68A5806C3213}" dt="2022-03-30T13:50:33.247" v="6553" actId="2696"/>
        <pc:sldMkLst>
          <pc:docMk/>
          <pc:sldMk cId="76146860" sldId="279"/>
        </pc:sldMkLst>
      </pc:sldChg>
      <pc:sldChg chg="del">
        <pc:chgData name="Jessica FREITAS" userId="7825711f-9fa0-45a0-b072-9b1ef5f16eba" providerId="ADAL" clId="{C6FE0E82-BDC7-4926-89FC-68A5806C3213}" dt="2022-03-30T13:49:11.440" v="6534" actId="2696"/>
        <pc:sldMkLst>
          <pc:docMk/>
          <pc:sldMk cId="2628358818" sldId="280"/>
        </pc:sldMkLst>
      </pc:sldChg>
      <pc:sldChg chg="del">
        <pc:chgData name="Jessica FREITAS" userId="7825711f-9fa0-45a0-b072-9b1ef5f16eba" providerId="ADAL" clId="{C6FE0E82-BDC7-4926-89FC-68A5806C3213}" dt="2022-03-30T13:49:03.846" v="6533" actId="2696"/>
        <pc:sldMkLst>
          <pc:docMk/>
          <pc:sldMk cId="1124491117" sldId="284"/>
        </pc:sldMkLst>
      </pc:sldChg>
      <pc:sldChg chg="del">
        <pc:chgData name="Jessica FREITAS" userId="7825711f-9fa0-45a0-b072-9b1ef5f16eba" providerId="ADAL" clId="{C6FE0E82-BDC7-4926-89FC-68A5806C3213}" dt="2022-03-30T13:49:03.846" v="6533" actId="2696"/>
        <pc:sldMkLst>
          <pc:docMk/>
          <pc:sldMk cId="1433432630" sldId="285"/>
        </pc:sldMkLst>
      </pc:sldChg>
      <pc:sldChg chg="add del">
        <pc:chgData name="Jessica FREITAS" userId="7825711f-9fa0-45a0-b072-9b1ef5f16eba" providerId="ADAL" clId="{C6FE0E82-BDC7-4926-89FC-68A5806C3213}" dt="2022-03-30T13:50:34.042" v="6554" actId="2696"/>
        <pc:sldMkLst>
          <pc:docMk/>
          <pc:sldMk cId="228690355" sldId="286"/>
        </pc:sldMkLst>
      </pc:sldChg>
      <pc:sldChg chg="del">
        <pc:chgData name="Jessica FREITAS" userId="7825711f-9fa0-45a0-b072-9b1ef5f16eba" providerId="ADAL" clId="{C6FE0E82-BDC7-4926-89FC-68A5806C3213}" dt="2022-03-30T13:48:55.235" v="6532" actId="2696"/>
        <pc:sldMkLst>
          <pc:docMk/>
          <pc:sldMk cId="824459015" sldId="287"/>
        </pc:sldMkLst>
      </pc:sldChg>
      <pc:sldChg chg="del">
        <pc:chgData name="Jessica FREITAS" userId="7825711f-9fa0-45a0-b072-9b1ef5f16eba" providerId="ADAL" clId="{C6FE0E82-BDC7-4926-89FC-68A5806C3213}" dt="2022-03-30T13:49:03.846" v="6533" actId="2696"/>
        <pc:sldMkLst>
          <pc:docMk/>
          <pc:sldMk cId="764103687" sldId="288"/>
        </pc:sldMkLst>
      </pc:sldChg>
      <pc:sldChg chg="del">
        <pc:chgData name="Jessica FREITAS" userId="7825711f-9fa0-45a0-b072-9b1ef5f16eba" providerId="ADAL" clId="{C6FE0E82-BDC7-4926-89FC-68A5806C3213}" dt="2022-03-30T13:48:52.055" v="6531" actId="2696"/>
        <pc:sldMkLst>
          <pc:docMk/>
          <pc:sldMk cId="3562652017" sldId="290"/>
        </pc:sldMkLst>
      </pc:sldChg>
      <pc:sldChg chg="del">
        <pc:chgData name="Jessica FREITAS" userId="7825711f-9fa0-45a0-b072-9b1ef5f16eba" providerId="ADAL" clId="{C6FE0E82-BDC7-4926-89FC-68A5806C3213}" dt="2022-03-30T13:48:47.857" v="6530" actId="2696"/>
        <pc:sldMkLst>
          <pc:docMk/>
          <pc:sldMk cId="4220997300" sldId="291"/>
        </pc:sldMkLst>
      </pc:sldChg>
      <pc:sldChg chg="del">
        <pc:chgData name="Jessica FREITAS" userId="7825711f-9fa0-45a0-b072-9b1ef5f16eba" providerId="ADAL" clId="{C6FE0E82-BDC7-4926-89FC-68A5806C3213}" dt="2022-03-30T13:48:32.015" v="6529" actId="2696"/>
        <pc:sldMkLst>
          <pc:docMk/>
          <pc:sldMk cId="484203183" sldId="293"/>
        </pc:sldMkLst>
      </pc:sldChg>
      <pc:sldChg chg="add del">
        <pc:chgData name="Jessica FREITAS" userId="7825711f-9fa0-45a0-b072-9b1ef5f16eba" providerId="ADAL" clId="{C6FE0E82-BDC7-4926-89FC-68A5806C3213}" dt="2022-03-30T13:50:34.042" v="6554" actId="2696"/>
        <pc:sldMkLst>
          <pc:docMk/>
          <pc:sldMk cId="1592277858" sldId="294"/>
        </pc:sldMkLst>
      </pc:sldChg>
      <pc:sldChg chg="add del">
        <pc:chgData name="Jessica FREITAS" userId="7825711f-9fa0-45a0-b072-9b1ef5f16eba" providerId="ADAL" clId="{C6FE0E82-BDC7-4926-89FC-68A5806C3213}" dt="2022-03-30T13:50:33.247" v="6553" actId="2696"/>
        <pc:sldMkLst>
          <pc:docMk/>
          <pc:sldMk cId="2227655382" sldId="295"/>
        </pc:sldMkLst>
      </pc:sldChg>
      <pc:sldChg chg="del">
        <pc:chgData name="Jessica FREITAS" userId="7825711f-9fa0-45a0-b072-9b1ef5f16eba" providerId="ADAL" clId="{C6FE0E82-BDC7-4926-89FC-68A5806C3213}" dt="2022-03-30T13:49:11.440" v="6534" actId="2696"/>
        <pc:sldMkLst>
          <pc:docMk/>
          <pc:sldMk cId="3157821943" sldId="296"/>
        </pc:sldMkLst>
      </pc:sldChg>
      <pc:sldChg chg="del">
        <pc:chgData name="Jessica FREITAS" userId="7825711f-9fa0-45a0-b072-9b1ef5f16eba" providerId="ADAL" clId="{C6FE0E82-BDC7-4926-89FC-68A5806C3213}" dt="2022-03-30T13:49:03.846" v="6533" actId="2696"/>
        <pc:sldMkLst>
          <pc:docMk/>
          <pc:sldMk cId="2923698294" sldId="305"/>
        </pc:sldMkLst>
      </pc:sldChg>
      <pc:sldChg chg="del">
        <pc:chgData name="Jessica FREITAS" userId="7825711f-9fa0-45a0-b072-9b1ef5f16eba" providerId="ADAL" clId="{C6FE0E82-BDC7-4926-89FC-68A5806C3213}" dt="2022-03-30T13:49:11.440" v="6534" actId="2696"/>
        <pc:sldMkLst>
          <pc:docMk/>
          <pc:sldMk cId="347655155" sldId="306"/>
        </pc:sldMkLst>
      </pc:sldChg>
      <pc:sldChg chg="del">
        <pc:chgData name="Jessica FREITAS" userId="7825711f-9fa0-45a0-b072-9b1ef5f16eba" providerId="ADAL" clId="{C6FE0E82-BDC7-4926-89FC-68A5806C3213}" dt="2022-03-30T13:49:11.440" v="6534" actId="2696"/>
        <pc:sldMkLst>
          <pc:docMk/>
          <pc:sldMk cId="4228253834" sldId="307"/>
        </pc:sldMkLst>
      </pc:sldChg>
      <pc:sldChg chg="del">
        <pc:chgData name="Jessica FREITAS" userId="7825711f-9fa0-45a0-b072-9b1ef5f16eba" providerId="ADAL" clId="{C6FE0E82-BDC7-4926-89FC-68A5806C3213}" dt="2022-03-30T13:49:11.440" v="6534" actId="2696"/>
        <pc:sldMkLst>
          <pc:docMk/>
          <pc:sldMk cId="3423019583" sldId="308"/>
        </pc:sldMkLst>
      </pc:sldChg>
      <pc:sldChg chg="del">
        <pc:chgData name="Jessica FREITAS" userId="7825711f-9fa0-45a0-b072-9b1ef5f16eba" providerId="ADAL" clId="{C6FE0E82-BDC7-4926-89FC-68A5806C3213}" dt="2022-03-30T13:49:03.846" v="6533" actId="2696"/>
        <pc:sldMkLst>
          <pc:docMk/>
          <pc:sldMk cId="1737288825" sldId="310"/>
        </pc:sldMkLst>
      </pc:sldChg>
      <pc:sldChg chg="del">
        <pc:chgData name="Jessica FREITAS" userId="7825711f-9fa0-45a0-b072-9b1ef5f16eba" providerId="ADAL" clId="{C6FE0E82-BDC7-4926-89FC-68A5806C3213}" dt="2022-03-30T13:48:12.270" v="6528" actId="2696"/>
        <pc:sldMkLst>
          <pc:docMk/>
          <pc:sldMk cId="2022915860" sldId="311"/>
        </pc:sldMkLst>
      </pc:sldChg>
      <pc:sldChg chg="delSp modSp add mod setBg delDesignElem">
        <pc:chgData name="Jessica FREITAS" userId="7825711f-9fa0-45a0-b072-9b1ef5f16eba" providerId="ADAL" clId="{C6FE0E82-BDC7-4926-89FC-68A5806C3213}" dt="2022-04-13T08:52:12.067" v="14994" actId="114"/>
        <pc:sldMkLst>
          <pc:docMk/>
          <pc:sldMk cId="3839106503" sldId="312"/>
        </pc:sldMkLst>
        <pc:spChg chg="mod">
          <ac:chgData name="Jessica FREITAS" userId="7825711f-9fa0-45a0-b072-9b1ef5f16eba" providerId="ADAL" clId="{C6FE0E82-BDC7-4926-89FC-68A5806C3213}" dt="2022-04-13T08:52:12.067" v="14994" actId="114"/>
          <ac:spMkLst>
            <pc:docMk/>
            <pc:sldMk cId="3839106503" sldId="312"/>
            <ac:spMk id="2" creationId="{31C91578-5C3F-4516-A4C9-27A354F40FF2}"/>
          </ac:spMkLst>
        </pc:spChg>
        <pc:spChg chg="mod">
          <ac:chgData name="Jessica FREITAS" userId="7825711f-9fa0-45a0-b072-9b1ef5f16eba" providerId="ADAL" clId="{C6FE0E82-BDC7-4926-89FC-68A5806C3213}" dt="2022-03-30T14:13:20.063" v="6634" actId="207"/>
          <ac:spMkLst>
            <pc:docMk/>
            <pc:sldMk cId="3839106503" sldId="312"/>
            <ac:spMk id="3" creationId="{FC918927-E949-4904-80F4-8B5E59B56CF5}"/>
          </ac:spMkLst>
        </pc:spChg>
        <pc:spChg chg="mod">
          <ac:chgData name="Jessica FREITAS" userId="7825711f-9fa0-45a0-b072-9b1ef5f16eba" providerId="ADAL" clId="{C6FE0E82-BDC7-4926-89FC-68A5806C3213}" dt="2022-04-13T08:00:31.875" v="14823"/>
          <ac:spMkLst>
            <pc:docMk/>
            <pc:sldMk cId="3839106503" sldId="312"/>
            <ac:spMk id="4" creationId="{3AD3DF60-E9BB-4F20-B4D0-7A8DAA749745}"/>
          </ac:spMkLst>
        </pc:spChg>
        <pc:spChg chg="del">
          <ac:chgData name="Jessica FREITAS" userId="7825711f-9fa0-45a0-b072-9b1ef5f16eba" providerId="ADAL" clId="{C6FE0E82-BDC7-4926-89FC-68A5806C3213}" dt="2022-04-13T07:59:03.023" v="14815"/>
          <ac:spMkLst>
            <pc:docMk/>
            <pc:sldMk cId="3839106503" sldId="312"/>
            <ac:spMk id="11" creationId="{15F0A9D0-BB35-4CAB-B92D-E061B9D8E3BD}"/>
          </ac:spMkLst>
        </pc:spChg>
        <pc:cxnChg chg="del">
          <ac:chgData name="Jessica FREITAS" userId="7825711f-9fa0-45a0-b072-9b1ef5f16eba" providerId="ADAL" clId="{C6FE0E82-BDC7-4926-89FC-68A5806C3213}" dt="2022-04-13T07:59:03.023" v="14815"/>
          <ac:cxnSpMkLst>
            <pc:docMk/>
            <pc:sldMk cId="3839106503" sldId="312"/>
            <ac:cxnSpMk id="13" creationId="{52F5DE35-776B-4C7D-AF2E-514E68BDD2F6}"/>
          </ac:cxnSpMkLst>
        </pc:cxnChg>
        <pc:cxnChg chg="del">
          <ac:chgData name="Jessica FREITAS" userId="7825711f-9fa0-45a0-b072-9b1ef5f16eba" providerId="ADAL" clId="{C6FE0E82-BDC7-4926-89FC-68A5806C3213}" dt="2022-04-13T07:59:03.023" v="14815"/>
          <ac:cxnSpMkLst>
            <pc:docMk/>
            <pc:sldMk cId="3839106503" sldId="312"/>
            <ac:cxnSpMk id="15" creationId="{4A65E4E8-1272-4386-BDFE-0129D7A7E2D4}"/>
          </ac:cxnSpMkLst>
        </pc:cxnChg>
        <pc:cxnChg chg="del">
          <ac:chgData name="Jessica FREITAS" userId="7825711f-9fa0-45a0-b072-9b1ef5f16eba" providerId="ADAL" clId="{C6FE0E82-BDC7-4926-89FC-68A5806C3213}" dt="2022-04-13T07:59:03.023" v="14815"/>
          <ac:cxnSpMkLst>
            <pc:docMk/>
            <pc:sldMk cId="3839106503" sldId="312"/>
            <ac:cxnSpMk id="17" creationId="{A6515F51-DBC6-42B8-9C34-749F69BB6561}"/>
          </ac:cxnSpMkLst>
        </pc:cxnChg>
        <pc:cxnChg chg="del">
          <ac:chgData name="Jessica FREITAS" userId="7825711f-9fa0-45a0-b072-9b1ef5f16eba" providerId="ADAL" clId="{C6FE0E82-BDC7-4926-89FC-68A5806C3213}" dt="2022-04-13T07:59:03.023" v="14815"/>
          <ac:cxnSpMkLst>
            <pc:docMk/>
            <pc:sldMk cId="3839106503" sldId="312"/>
            <ac:cxnSpMk id="19" creationId="{873F5967-4993-405D-A3E6-84DCEFF44C2A}"/>
          </ac:cxnSpMkLst>
        </pc:cxnChg>
        <pc:cxnChg chg="del">
          <ac:chgData name="Jessica FREITAS" userId="7825711f-9fa0-45a0-b072-9b1ef5f16eba" providerId="ADAL" clId="{C6FE0E82-BDC7-4926-89FC-68A5806C3213}" dt="2022-04-13T07:59:03.023" v="14815"/>
          <ac:cxnSpMkLst>
            <pc:docMk/>
            <pc:sldMk cId="3839106503" sldId="312"/>
            <ac:cxnSpMk id="21" creationId="{A3A523CC-BD6C-4A0D-B9DB-1DC2CE1E22F0}"/>
          </ac:cxnSpMkLst>
        </pc:cxnChg>
      </pc:sldChg>
      <pc:sldChg chg="delSp modSp add mod setBg delDesignElem">
        <pc:chgData name="Jessica FREITAS" userId="7825711f-9fa0-45a0-b072-9b1ef5f16eba" providerId="ADAL" clId="{C6FE0E82-BDC7-4926-89FC-68A5806C3213}" dt="2022-04-13T08:09:10.673" v="14839"/>
        <pc:sldMkLst>
          <pc:docMk/>
          <pc:sldMk cId="1590268073" sldId="313"/>
        </pc:sldMkLst>
        <pc:spChg chg="mod">
          <ac:chgData name="Jessica FREITAS" userId="7825711f-9fa0-45a0-b072-9b1ef5f16eba" providerId="ADAL" clId="{C6FE0E82-BDC7-4926-89FC-68A5806C3213}" dt="2022-03-29T11:58:55.605" v="381" actId="123"/>
          <ac:spMkLst>
            <pc:docMk/>
            <pc:sldMk cId="1590268073" sldId="313"/>
            <ac:spMk id="2" creationId="{31C91578-5C3F-4516-A4C9-27A354F40FF2}"/>
          </ac:spMkLst>
        </pc:spChg>
        <pc:spChg chg="mod">
          <ac:chgData name="Jessica FREITAS" userId="7825711f-9fa0-45a0-b072-9b1ef5f16eba" providerId="ADAL" clId="{C6FE0E82-BDC7-4926-89FC-68A5806C3213}" dt="2022-03-31T07:24:37.052" v="7347" actId="20577"/>
          <ac:spMkLst>
            <pc:docMk/>
            <pc:sldMk cId="1590268073" sldId="313"/>
            <ac:spMk id="3" creationId="{FC918927-E949-4904-80F4-8B5E59B56CF5}"/>
          </ac:spMkLst>
        </pc:spChg>
        <pc:spChg chg="mod">
          <ac:chgData name="Jessica FREITAS" userId="7825711f-9fa0-45a0-b072-9b1ef5f16eba" providerId="ADAL" clId="{C6FE0E82-BDC7-4926-89FC-68A5806C3213}" dt="2022-04-13T08:00:31.875" v="14823"/>
          <ac:spMkLst>
            <pc:docMk/>
            <pc:sldMk cId="1590268073" sldId="313"/>
            <ac:spMk id="4" creationId="{3AD3DF60-E9BB-4F20-B4D0-7A8DAA749745}"/>
          </ac:spMkLst>
        </pc:spChg>
        <pc:spChg chg="del mod">
          <ac:chgData name="Jessica FREITAS" userId="7825711f-9fa0-45a0-b072-9b1ef5f16eba" providerId="ADAL" clId="{C6FE0E82-BDC7-4926-89FC-68A5806C3213}" dt="2022-04-13T07:59:03.023" v="14815"/>
          <ac:spMkLst>
            <pc:docMk/>
            <pc:sldMk cId="1590268073" sldId="313"/>
            <ac:spMk id="11" creationId="{15F0A9D0-BB35-4CAB-B92D-E061B9D8E3BD}"/>
          </ac:spMkLst>
        </pc:spChg>
        <pc:picChg chg="mod">
          <ac:chgData name="Jessica FREITAS" userId="7825711f-9fa0-45a0-b072-9b1ef5f16eba" providerId="ADAL" clId="{C6FE0E82-BDC7-4926-89FC-68A5806C3213}" dt="2022-03-29T11:58:55.605" v="381" actId="123"/>
          <ac:picMkLst>
            <pc:docMk/>
            <pc:sldMk cId="1590268073" sldId="313"/>
            <ac:picMk id="6" creationId="{A3C3D340-CD06-4F8F-9358-B0BCCD4051A8}"/>
          </ac:picMkLst>
        </pc:picChg>
        <pc:cxnChg chg="del mod">
          <ac:chgData name="Jessica FREITAS" userId="7825711f-9fa0-45a0-b072-9b1ef5f16eba" providerId="ADAL" clId="{C6FE0E82-BDC7-4926-89FC-68A5806C3213}" dt="2022-04-13T07:59:03.023" v="14815"/>
          <ac:cxnSpMkLst>
            <pc:docMk/>
            <pc:sldMk cId="1590268073" sldId="313"/>
            <ac:cxnSpMk id="13" creationId="{52F5DE35-776B-4C7D-AF2E-514E68BDD2F6}"/>
          </ac:cxnSpMkLst>
        </pc:cxnChg>
        <pc:cxnChg chg="del mod">
          <ac:chgData name="Jessica FREITAS" userId="7825711f-9fa0-45a0-b072-9b1ef5f16eba" providerId="ADAL" clId="{C6FE0E82-BDC7-4926-89FC-68A5806C3213}" dt="2022-04-13T07:59:03.023" v="14815"/>
          <ac:cxnSpMkLst>
            <pc:docMk/>
            <pc:sldMk cId="1590268073" sldId="313"/>
            <ac:cxnSpMk id="15" creationId="{4A65E4E8-1272-4386-BDFE-0129D7A7E2D4}"/>
          </ac:cxnSpMkLst>
        </pc:cxnChg>
        <pc:cxnChg chg="del mod">
          <ac:chgData name="Jessica FREITAS" userId="7825711f-9fa0-45a0-b072-9b1ef5f16eba" providerId="ADAL" clId="{C6FE0E82-BDC7-4926-89FC-68A5806C3213}" dt="2022-04-13T07:59:03.023" v="14815"/>
          <ac:cxnSpMkLst>
            <pc:docMk/>
            <pc:sldMk cId="1590268073" sldId="313"/>
            <ac:cxnSpMk id="17" creationId="{A6515F51-DBC6-42B8-9C34-749F69BB6561}"/>
          </ac:cxnSpMkLst>
        </pc:cxnChg>
        <pc:cxnChg chg="del mod">
          <ac:chgData name="Jessica FREITAS" userId="7825711f-9fa0-45a0-b072-9b1ef5f16eba" providerId="ADAL" clId="{C6FE0E82-BDC7-4926-89FC-68A5806C3213}" dt="2022-04-13T07:59:03.023" v="14815"/>
          <ac:cxnSpMkLst>
            <pc:docMk/>
            <pc:sldMk cId="1590268073" sldId="313"/>
            <ac:cxnSpMk id="19" creationId="{873F5967-4993-405D-A3E6-84DCEFF44C2A}"/>
          </ac:cxnSpMkLst>
        </pc:cxnChg>
        <pc:cxnChg chg="del mod">
          <ac:chgData name="Jessica FREITAS" userId="7825711f-9fa0-45a0-b072-9b1ef5f16eba" providerId="ADAL" clId="{C6FE0E82-BDC7-4926-89FC-68A5806C3213}" dt="2022-04-13T07:59:03.023" v="14815"/>
          <ac:cxnSpMkLst>
            <pc:docMk/>
            <pc:sldMk cId="1590268073" sldId="313"/>
            <ac:cxnSpMk id="21" creationId="{A3A523CC-BD6C-4A0D-B9DB-1DC2CE1E22F0}"/>
          </ac:cxnSpMkLst>
        </pc:cxnChg>
      </pc:sldChg>
      <pc:sldChg chg="delSp modSp add mod setBg delDesignElem modNotesTx">
        <pc:chgData name="Jessica FREITAS" userId="7825711f-9fa0-45a0-b072-9b1ef5f16eba" providerId="ADAL" clId="{C6FE0E82-BDC7-4926-89FC-68A5806C3213}" dt="2022-04-13T08:36:59.783" v="14871" actId="207"/>
        <pc:sldMkLst>
          <pc:docMk/>
          <pc:sldMk cId="2655705135" sldId="314"/>
        </pc:sldMkLst>
        <pc:spChg chg="mod">
          <ac:chgData name="Jessica FREITAS" userId="7825711f-9fa0-45a0-b072-9b1ef5f16eba" providerId="ADAL" clId="{C6FE0E82-BDC7-4926-89FC-68A5806C3213}" dt="2022-04-13T08:36:59.783" v="14871" actId="207"/>
          <ac:spMkLst>
            <pc:docMk/>
            <pc:sldMk cId="2655705135" sldId="314"/>
            <ac:spMk id="2" creationId="{31C91578-5C3F-4516-A4C9-27A354F40FF2}"/>
          </ac:spMkLst>
        </pc:spChg>
        <pc:spChg chg="mod">
          <ac:chgData name="Jessica FREITAS" userId="7825711f-9fa0-45a0-b072-9b1ef5f16eba" providerId="ADAL" clId="{C6FE0E82-BDC7-4926-89FC-68A5806C3213}" dt="2022-03-30T11:18:01.582" v="3539" actId="113"/>
          <ac:spMkLst>
            <pc:docMk/>
            <pc:sldMk cId="2655705135" sldId="314"/>
            <ac:spMk id="3" creationId="{FC918927-E949-4904-80F4-8B5E59B56CF5}"/>
          </ac:spMkLst>
        </pc:spChg>
        <pc:spChg chg="mod">
          <ac:chgData name="Jessica FREITAS" userId="7825711f-9fa0-45a0-b072-9b1ef5f16eba" providerId="ADAL" clId="{C6FE0E82-BDC7-4926-89FC-68A5806C3213}" dt="2022-04-13T08:00:31.875" v="14823"/>
          <ac:spMkLst>
            <pc:docMk/>
            <pc:sldMk cId="2655705135" sldId="314"/>
            <ac:spMk id="4" creationId="{3AD3DF60-E9BB-4F20-B4D0-7A8DAA749745}"/>
          </ac:spMkLst>
        </pc:spChg>
        <pc:spChg chg="del">
          <ac:chgData name="Jessica FREITAS" userId="7825711f-9fa0-45a0-b072-9b1ef5f16eba" providerId="ADAL" clId="{C6FE0E82-BDC7-4926-89FC-68A5806C3213}" dt="2022-04-13T07:59:03.023" v="14815"/>
          <ac:spMkLst>
            <pc:docMk/>
            <pc:sldMk cId="2655705135" sldId="314"/>
            <ac:spMk id="11" creationId="{15F0A9D0-BB35-4CAB-B92D-E061B9D8E3BD}"/>
          </ac:spMkLst>
        </pc:spChg>
        <pc:cxnChg chg="del">
          <ac:chgData name="Jessica FREITAS" userId="7825711f-9fa0-45a0-b072-9b1ef5f16eba" providerId="ADAL" clId="{C6FE0E82-BDC7-4926-89FC-68A5806C3213}" dt="2022-04-13T07:59:03.023" v="14815"/>
          <ac:cxnSpMkLst>
            <pc:docMk/>
            <pc:sldMk cId="2655705135" sldId="314"/>
            <ac:cxnSpMk id="13" creationId="{52F5DE35-776B-4C7D-AF2E-514E68BDD2F6}"/>
          </ac:cxnSpMkLst>
        </pc:cxnChg>
        <pc:cxnChg chg="del">
          <ac:chgData name="Jessica FREITAS" userId="7825711f-9fa0-45a0-b072-9b1ef5f16eba" providerId="ADAL" clId="{C6FE0E82-BDC7-4926-89FC-68A5806C3213}" dt="2022-04-13T07:59:03.023" v="14815"/>
          <ac:cxnSpMkLst>
            <pc:docMk/>
            <pc:sldMk cId="2655705135" sldId="314"/>
            <ac:cxnSpMk id="15" creationId="{4A65E4E8-1272-4386-BDFE-0129D7A7E2D4}"/>
          </ac:cxnSpMkLst>
        </pc:cxnChg>
        <pc:cxnChg chg="del">
          <ac:chgData name="Jessica FREITAS" userId="7825711f-9fa0-45a0-b072-9b1ef5f16eba" providerId="ADAL" clId="{C6FE0E82-BDC7-4926-89FC-68A5806C3213}" dt="2022-04-13T07:59:03.023" v="14815"/>
          <ac:cxnSpMkLst>
            <pc:docMk/>
            <pc:sldMk cId="2655705135" sldId="314"/>
            <ac:cxnSpMk id="17" creationId="{A6515F51-DBC6-42B8-9C34-749F69BB6561}"/>
          </ac:cxnSpMkLst>
        </pc:cxnChg>
        <pc:cxnChg chg="del">
          <ac:chgData name="Jessica FREITAS" userId="7825711f-9fa0-45a0-b072-9b1ef5f16eba" providerId="ADAL" clId="{C6FE0E82-BDC7-4926-89FC-68A5806C3213}" dt="2022-04-13T07:59:03.023" v="14815"/>
          <ac:cxnSpMkLst>
            <pc:docMk/>
            <pc:sldMk cId="2655705135" sldId="314"/>
            <ac:cxnSpMk id="19" creationId="{873F5967-4993-405D-A3E6-84DCEFF44C2A}"/>
          </ac:cxnSpMkLst>
        </pc:cxnChg>
        <pc:cxnChg chg="del">
          <ac:chgData name="Jessica FREITAS" userId="7825711f-9fa0-45a0-b072-9b1ef5f16eba" providerId="ADAL" clId="{C6FE0E82-BDC7-4926-89FC-68A5806C3213}" dt="2022-04-13T07:59:03.023" v="14815"/>
          <ac:cxnSpMkLst>
            <pc:docMk/>
            <pc:sldMk cId="2655705135" sldId="314"/>
            <ac:cxnSpMk id="21" creationId="{A3A523CC-BD6C-4A0D-B9DB-1DC2CE1E22F0}"/>
          </ac:cxnSpMkLst>
        </pc:cxnChg>
      </pc:sldChg>
      <pc:sldChg chg="addSp delSp modSp add mod setBg delDesignElem modNotesTx">
        <pc:chgData name="Jessica FREITAS" userId="7825711f-9fa0-45a0-b072-9b1ef5f16eba" providerId="ADAL" clId="{C6FE0E82-BDC7-4926-89FC-68A5806C3213}" dt="2022-04-13T08:09:10.673" v="14839"/>
        <pc:sldMkLst>
          <pc:docMk/>
          <pc:sldMk cId="2806557146" sldId="315"/>
        </pc:sldMkLst>
        <pc:spChg chg="mod">
          <ac:chgData name="Jessica FREITAS" userId="7825711f-9fa0-45a0-b072-9b1ef5f16eba" providerId="ADAL" clId="{C6FE0E82-BDC7-4926-89FC-68A5806C3213}" dt="2022-03-31T07:27:51.679" v="7533" actId="207"/>
          <ac:spMkLst>
            <pc:docMk/>
            <pc:sldMk cId="2806557146" sldId="315"/>
            <ac:spMk id="2" creationId="{31C91578-5C3F-4516-A4C9-27A354F40FF2}"/>
          </ac:spMkLst>
        </pc:spChg>
        <pc:spChg chg="mod">
          <ac:chgData name="Jessica FREITAS" userId="7825711f-9fa0-45a0-b072-9b1ef5f16eba" providerId="ADAL" clId="{C6FE0E82-BDC7-4926-89FC-68A5806C3213}" dt="2022-04-13T07:58:06.241" v="14800" actId="13926"/>
          <ac:spMkLst>
            <pc:docMk/>
            <pc:sldMk cId="2806557146" sldId="315"/>
            <ac:spMk id="3" creationId="{FC918927-E949-4904-80F4-8B5E59B56CF5}"/>
          </ac:spMkLst>
        </pc:spChg>
        <pc:spChg chg="mod">
          <ac:chgData name="Jessica FREITAS" userId="7825711f-9fa0-45a0-b072-9b1ef5f16eba" providerId="ADAL" clId="{C6FE0E82-BDC7-4926-89FC-68A5806C3213}" dt="2022-04-13T08:00:31.875" v="14823"/>
          <ac:spMkLst>
            <pc:docMk/>
            <pc:sldMk cId="2806557146" sldId="315"/>
            <ac:spMk id="4" creationId="{3AD3DF60-E9BB-4F20-B4D0-7A8DAA749745}"/>
          </ac:spMkLst>
        </pc:spChg>
        <pc:spChg chg="add del">
          <ac:chgData name="Jessica FREITAS" userId="7825711f-9fa0-45a0-b072-9b1ef5f16eba" providerId="ADAL" clId="{C6FE0E82-BDC7-4926-89FC-68A5806C3213}" dt="2022-03-29T13:05:09.890" v="1488"/>
          <ac:spMkLst>
            <pc:docMk/>
            <pc:sldMk cId="2806557146" sldId="315"/>
            <ac:spMk id="5" creationId="{0AEEABCF-93EF-4483-B2AC-92C507A22366}"/>
          </ac:spMkLst>
        </pc:spChg>
        <pc:spChg chg="add mod">
          <ac:chgData name="Jessica FREITAS" userId="7825711f-9fa0-45a0-b072-9b1ef5f16eba" providerId="ADAL" clId="{C6FE0E82-BDC7-4926-89FC-68A5806C3213}" dt="2022-03-30T12:04:25.780" v="4228" actId="1076"/>
          <ac:spMkLst>
            <pc:docMk/>
            <pc:sldMk cId="2806557146" sldId="315"/>
            <ac:spMk id="5" creationId="{99BF1C65-C801-4F2A-8E4D-43B56DA4EBFF}"/>
          </ac:spMkLst>
        </pc:spChg>
        <pc:spChg chg="add mod">
          <ac:chgData name="Jessica FREITAS" userId="7825711f-9fa0-45a0-b072-9b1ef5f16eba" providerId="ADAL" clId="{C6FE0E82-BDC7-4926-89FC-68A5806C3213}" dt="2022-03-30T12:08:19.142" v="4259" actId="14100"/>
          <ac:spMkLst>
            <pc:docMk/>
            <pc:sldMk cId="2806557146" sldId="315"/>
            <ac:spMk id="7" creationId="{7EB35241-F46F-4957-BBB9-3B0D0A1F92CC}"/>
          </ac:spMkLst>
        </pc:spChg>
        <pc:spChg chg="add del">
          <ac:chgData name="Jessica FREITAS" userId="7825711f-9fa0-45a0-b072-9b1ef5f16eba" providerId="ADAL" clId="{C6FE0E82-BDC7-4926-89FC-68A5806C3213}" dt="2022-03-29T13:05:09.890" v="1488"/>
          <ac:spMkLst>
            <pc:docMk/>
            <pc:sldMk cId="2806557146" sldId="315"/>
            <ac:spMk id="7" creationId="{E2848832-B825-402F-B05E-2EAAF2262BF7}"/>
          </ac:spMkLst>
        </pc:spChg>
        <pc:spChg chg="add mod">
          <ac:chgData name="Jessica FREITAS" userId="7825711f-9fa0-45a0-b072-9b1ef5f16eba" providerId="ADAL" clId="{C6FE0E82-BDC7-4926-89FC-68A5806C3213}" dt="2022-03-30T12:11:53.643" v="4364" actId="1076"/>
          <ac:spMkLst>
            <pc:docMk/>
            <pc:sldMk cId="2806557146" sldId="315"/>
            <ac:spMk id="8" creationId="{18F182A4-9A46-4C23-A921-BAB2238340A7}"/>
          </ac:spMkLst>
        </pc:spChg>
        <pc:spChg chg="add del">
          <ac:chgData name="Jessica FREITAS" userId="7825711f-9fa0-45a0-b072-9b1ef5f16eba" providerId="ADAL" clId="{C6FE0E82-BDC7-4926-89FC-68A5806C3213}" dt="2022-03-29T13:05:09.890" v="1488"/>
          <ac:spMkLst>
            <pc:docMk/>
            <pc:sldMk cId="2806557146" sldId="315"/>
            <ac:spMk id="8" creationId="{F6822D1F-9559-4746-8E57-D58EE604D814}"/>
          </ac:spMkLst>
        </pc:spChg>
        <pc:spChg chg="add del">
          <ac:chgData name="Jessica FREITAS" userId="7825711f-9fa0-45a0-b072-9b1ef5f16eba" providerId="ADAL" clId="{C6FE0E82-BDC7-4926-89FC-68A5806C3213}" dt="2022-03-29T13:05:09.890" v="1488"/>
          <ac:spMkLst>
            <pc:docMk/>
            <pc:sldMk cId="2806557146" sldId="315"/>
            <ac:spMk id="9" creationId="{579D2486-37F3-4151-871D-C0E3B9B6668D}"/>
          </ac:spMkLst>
        </pc:spChg>
        <pc:spChg chg="add del">
          <ac:chgData name="Jessica FREITAS" userId="7825711f-9fa0-45a0-b072-9b1ef5f16eba" providerId="ADAL" clId="{C6FE0E82-BDC7-4926-89FC-68A5806C3213}" dt="2022-03-29T13:05:09.890" v="1488"/>
          <ac:spMkLst>
            <pc:docMk/>
            <pc:sldMk cId="2806557146" sldId="315"/>
            <ac:spMk id="10" creationId="{E8B23062-C97D-413A-A589-466B5E52C68B}"/>
          </ac:spMkLst>
        </pc:spChg>
        <pc:spChg chg="del">
          <ac:chgData name="Jessica FREITAS" userId="7825711f-9fa0-45a0-b072-9b1ef5f16eba" providerId="ADAL" clId="{C6FE0E82-BDC7-4926-89FC-68A5806C3213}" dt="2022-04-13T07:59:03.023" v="14815"/>
          <ac:spMkLst>
            <pc:docMk/>
            <pc:sldMk cId="2806557146" sldId="315"/>
            <ac:spMk id="11" creationId="{15F0A9D0-BB35-4CAB-B92D-E061B9D8E3BD}"/>
          </ac:spMkLst>
        </pc:spChg>
        <pc:spChg chg="add del">
          <ac:chgData name="Jessica FREITAS" userId="7825711f-9fa0-45a0-b072-9b1ef5f16eba" providerId="ADAL" clId="{C6FE0E82-BDC7-4926-89FC-68A5806C3213}" dt="2022-03-29T13:05:09.890" v="1488"/>
          <ac:spMkLst>
            <pc:docMk/>
            <pc:sldMk cId="2806557146" sldId="315"/>
            <ac:spMk id="12" creationId="{A3046550-8D59-4DA0-AA78-A8FBA4DDEB86}"/>
          </ac:spMkLst>
        </pc:spChg>
        <pc:spChg chg="add del">
          <ac:chgData name="Jessica FREITAS" userId="7825711f-9fa0-45a0-b072-9b1ef5f16eba" providerId="ADAL" clId="{C6FE0E82-BDC7-4926-89FC-68A5806C3213}" dt="2022-03-29T13:05:09.890" v="1488"/>
          <ac:spMkLst>
            <pc:docMk/>
            <pc:sldMk cId="2806557146" sldId="315"/>
            <ac:spMk id="14" creationId="{8A8BF1F6-0E1C-4910-86BB-B5B44FF77845}"/>
          </ac:spMkLst>
        </pc:spChg>
        <pc:spChg chg="add del">
          <ac:chgData name="Jessica FREITAS" userId="7825711f-9fa0-45a0-b072-9b1ef5f16eba" providerId="ADAL" clId="{C6FE0E82-BDC7-4926-89FC-68A5806C3213}" dt="2022-03-29T13:05:09.890" v="1488"/>
          <ac:spMkLst>
            <pc:docMk/>
            <pc:sldMk cId="2806557146" sldId="315"/>
            <ac:spMk id="16" creationId="{D9055F56-1338-4044-B483-C5E78C5F1A0D}"/>
          </ac:spMkLst>
        </pc:spChg>
        <pc:spChg chg="add del">
          <ac:chgData name="Jessica FREITAS" userId="7825711f-9fa0-45a0-b072-9b1ef5f16eba" providerId="ADAL" clId="{C6FE0E82-BDC7-4926-89FC-68A5806C3213}" dt="2022-03-29T13:05:09.890" v="1488"/>
          <ac:spMkLst>
            <pc:docMk/>
            <pc:sldMk cId="2806557146" sldId="315"/>
            <ac:spMk id="18" creationId="{A1854372-8E46-4BFF-B8F6-A6AD45C70143}"/>
          </ac:spMkLst>
        </pc:spChg>
        <pc:spChg chg="add del">
          <ac:chgData name="Jessica FREITAS" userId="7825711f-9fa0-45a0-b072-9b1ef5f16eba" providerId="ADAL" clId="{C6FE0E82-BDC7-4926-89FC-68A5806C3213}" dt="2022-03-29T13:05:09.890" v="1488"/>
          <ac:spMkLst>
            <pc:docMk/>
            <pc:sldMk cId="2806557146" sldId="315"/>
            <ac:spMk id="20" creationId="{A2924118-121E-4FD5-AF9A-D7E37B243F0E}"/>
          </ac:spMkLst>
        </pc:spChg>
        <pc:spChg chg="add del">
          <ac:chgData name="Jessica FREITAS" userId="7825711f-9fa0-45a0-b072-9b1ef5f16eba" providerId="ADAL" clId="{C6FE0E82-BDC7-4926-89FC-68A5806C3213}" dt="2022-03-29T13:05:09.890" v="1488"/>
          <ac:spMkLst>
            <pc:docMk/>
            <pc:sldMk cId="2806557146" sldId="315"/>
            <ac:spMk id="22" creationId="{116B71CC-A9BC-42E2-AB64-39B7A172D4B7}"/>
          </ac:spMkLst>
        </pc:spChg>
        <pc:spChg chg="add mod">
          <ac:chgData name="Jessica FREITAS" userId="7825711f-9fa0-45a0-b072-9b1ef5f16eba" providerId="ADAL" clId="{C6FE0E82-BDC7-4926-89FC-68A5806C3213}" dt="2022-03-30T12:05:41.998" v="4230" actId="1076"/>
          <ac:spMkLst>
            <pc:docMk/>
            <pc:sldMk cId="2806557146" sldId="315"/>
            <ac:spMk id="23" creationId="{9D69A384-BB5C-49AE-B5CD-1CCC8534E0F4}"/>
          </ac:spMkLst>
        </pc:spChg>
        <pc:spChg chg="add del">
          <ac:chgData name="Jessica FREITAS" userId="7825711f-9fa0-45a0-b072-9b1ef5f16eba" providerId="ADAL" clId="{C6FE0E82-BDC7-4926-89FC-68A5806C3213}" dt="2022-03-29T13:05:09.890" v="1488"/>
          <ac:spMkLst>
            <pc:docMk/>
            <pc:sldMk cId="2806557146" sldId="315"/>
            <ac:spMk id="23" creationId="{A48548A6-B503-4DB1-AF02-55A04616454B}"/>
          </ac:spMkLst>
        </pc:spChg>
        <pc:spChg chg="add del">
          <ac:chgData name="Jessica FREITAS" userId="7825711f-9fa0-45a0-b072-9b1ef5f16eba" providerId="ADAL" clId="{C6FE0E82-BDC7-4926-89FC-68A5806C3213}" dt="2022-03-29T13:05:09.890" v="1488"/>
          <ac:spMkLst>
            <pc:docMk/>
            <pc:sldMk cId="2806557146" sldId="315"/>
            <ac:spMk id="24" creationId="{9E298898-C931-4EA2-8F34-38FCEAF45D71}"/>
          </ac:spMkLst>
        </pc:spChg>
        <pc:spChg chg="add mod">
          <ac:chgData name="Jessica FREITAS" userId="7825711f-9fa0-45a0-b072-9b1ef5f16eba" providerId="ADAL" clId="{C6FE0E82-BDC7-4926-89FC-68A5806C3213}" dt="2022-03-30T12:11:06.138" v="4357" actId="1076"/>
          <ac:spMkLst>
            <pc:docMk/>
            <pc:sldMk cId="2806557146" sldId="315"/>
            <ac:spMk id="25" creationId="{019966AF-8D11-457E-A090-2BCEC3811CC2}"/>
          </ac:spMkLst>
        </pc:spChg>
        <pc:spChg chg="add del">
          <ac:chgData name="Jessica FREITAS" userId="7825711f-9fa0-45a0-b072-9b1ef5f16eba" providerId="ADAL" clId="{C6FE0E82-BDC7-4926-89FC-68A5806C3213}" dt="2022-03-29T13:05:09.890" v="1488"/>
          <ac:spMkLst>
            <pc:docMk/>
            <pc:sldMk cId="2806557146" sldId="315"/>
            <ac:spMk id="25" creationId="{4A50667C-5646-4127-AEBB-20A52323CD3A}"/>
          </ac:spMkLst>
        </pc:spChg>
        <pc:spChg chg="add del">
          <ac:chgData name="Jessica FREITAS" userId="7825711f-9fa0-45a0-b072-9b1ef5f16eba" providerId="ADAL" clId="{C6FE0E82-BDC7-4926-89FC-68A5806C3213}" dt="2022-03-29T13:05:09.890" v="1488"/>
          <ac:spMkLst>
            <pc:docMk/>
            <pc:sldMk cId="2806557146" sldId="315"/>
            <ac:spMk id="26" creationId="{13C6D510-B7AD-4BE6-9874-029B59E8C8EA}"/>
          </ac:spMkLst>
        </pc:spChg>
        <pc:spChg chg="add mod">
          <ac:chgData name="Jessica FREITAS" userId="7825711f-9fa0-45a0-b072-9b1ef5f16eba" providerId="ADAL" clId="{C6FE0E82-BDC7-4926-89FC-68A5806C3213}" dt="2022-03-30T12:11:00.107" v="4356" actId="14100"/>
          <ac:spMkLst>
            <pc:docMk/>
            <pc:sldMk cId="2806557146" sldId="315"/>
            <ac:spMk id="26" creationId="{C1718CE5-73FD-405A-A4E9-D3A94BAFA7C0}"/>
          </ac:spMkLst>
        </pc:spChg>
        <pc:spChg chg="add del">
          <ac:chgData name="Jessica FREITAS" userId="7825711f-9fa0-45a0-b072-9b1ef5f16eba" providerId="ADAL" clId="{C6FE0E82-BDC7-4926-89FC-68A5806C3213}" dt="2022-03-29T13:05:09.890" v="1488"/>
          <ac:spMkLst>
            <pc:docMk/>
            <pc:sldMk cId="2806557146" sldId="315"/>
            <ac:spMk id="27" creationId="{980A214D-C520-46A8-9D97-8C257A5E85D1}"/>
          </ac:spMkLst>
        </pc:spChg>
        <pc:spChg chg="add mod">
          <ac:chgData name="Jessica FREITAS" userId="7825711f-9fa0-45a0-b072-9b1ef5f16eba" providerId="ADAL" clId="{C6FE0E82-BDC7-4926-89FC-68A5806C3213}" dt="2022-03-30T12:02:49.420" v="4166" actId="2711"/>
          <ac:spMkLst>
            <pc:docMk/>
            <pc:sldMk cId="2806557146" sldId="315"/>
            <ac:spMk id="28" creationId="{D1487CC7-C851-4E70-B5A6-2E11ADDBD63B}"/>
          </ac:spMkLst>
        </pc:spChg>
        <pc:spChg chg="add mod">
          <ac:chgData name="Jessica FREITAS" userId="7825711f-9fa0-45a0-b072-9b1ef5f16eba" providerId="ADAL" clId="{C6FE0E82-BDC7-4926-89FC-68A5806C3213}" dt="2022-03-30T12:04:32.925" v="4229" actId="1076"/>
          <ac:spMkLst>
            <pc:docMk/>
            <pc:sldMk cId="2806557146" sldId="315"/>
            <ac:spMk id="29" creationId="{D908A9EB-B36E-48A0-B1FD-4BA06310E12D}"/>
          </ac:spMkLst>
        </pc:spChg>
        <pc:spChg chg="add mod">
          <ac:chgData name="Jessica FREITAS" userId="7825711f-9fa0-45a0-b072-9b1ef5f16eba" providerId="ADAL" clId="{C6FE0E82-BDC7-4926-89FC-68A5806C3213}" dt="2022-03-30T12:05:45.651" v="4231" actId="1076"/>
          <ac:spMkLst>
            <pc:docMk/>
            <pc:sldMk cId="2806557146" sldId="315"/>
            <ac:spMk id="30" creationId="{AA771D96-66A8-48A5-8340-83BDFB7FF184}"/>
          </ac:spMkLst>
        </pc:spChg>
        <pc:spChg chg="add del mod">
          <ac:chgData name="Jessica FREITAS" userId="7825711f-9fa0-45a0-b072-9b1ef5f16eba" providerId="ADAL" clId="{C6FE0E82-BDC7-4926-89FC-68A5806C3213}" dt="2022-03-30T12:08:23.212" v="4260" actId="1076"/>
          <ac:spMkLst>
            <pc:docMk/>
            <pc:sldMk cId="2806557146" sldId="315"/>
            <ac:spMk id="31" creationId="{9DC57803-DB38-4A46-84A0-DFE5FFAF5894}"/>
          </ac:spMkLst>
        </pc:spChg>
        <pc:spChg chg="add mod">
          <ac:chgData name="Jessica FREITAS" userId="7825711f-9fa0-45a0-b072-9b1ef5f16eba" providerId="ADAL" clId="{C6FE0E82-BDC7-4926-89FC-68A5806C3213}" dt="2022-03-30T12:13:14.800" v="4381" actId="14100"/>
          <ac:spMkLst>
            <pc:docMk/>
            <pc:sldMk cId="2806557146" sldId="315"/>
            <ac:spMk id="32" creationId="{6B87D500-DAC6-4387-AD21-9677CB9B7E9E}"/>
          </ac:spMkLst>
        </pc:spChg>
        <pc:spChg chg="add del mod">
          <ac:chgData name="Jessica FREITAS" userId="7825711f-9fa0-45a0-b072-9b1ef5f16eba" providerId="ADAL" clId="{C6FE0E82-BDC7-4926-89FC-68A5806C3213}" dt="2022-03-30T12:02:11.598" v="4143" actId="21"/>
          <ac:spMkLst>
            <pc:docMk/>
            <pc:sldMk cId="2806557146" sldId="315"/>
            <ac:spMk id="33" creationId="{CE148B32-EA25-4F44-99E3-9F6EB95D80AB}"/>
          </ac:spMkLst>
        </pc:spChg>
        <pc:spChg chg="add mod">
          <ac:chgData name="Jessica FREITAS" userId="7825711f-9fa0-45a0-b072-9b1ef5f16eba" providerId="ADAL" clId="{C6FE0E82-BDC7-4926-89FC-68A5806C3213}" dt="2022-03-30T12:12:52.816" v="4380" actId="20577"/>
          <ac:spMkLst>
            <pc:docMk/>
            <pc:sldMk cId="2806557146" sldId="315"/>
            <ac:spMk id="34" creationId="{54363510-1B75-4196-9AF0-5F263A79F953}"/>
          </ac:spMkLst>
        </pc:spChg>
        <pc:spChg chg="add del mod">
          <ac:chgData name="Jessica FREITAS" userId="7825711f-9fa0-45a0-b072-9b1ef5f16eba" providerId="ADAL" clId="{C6FE0E82-BDC7-4926-89FC-68A5806C3213}" dt="2022-03-29T13:10:07.120" v="1569" actId="21"/>
          <ac:spMkLst>
            <pc:docMk/>
            <pc:sldMk cId="2806557146" sldId="315"/>
            <ac:spMk id="34" creationId="{5D34C6D4-0FC5-4862-9156-EFCD5271EC38}"/>
          </ac:spMkLst>
        </pc:spChg>
        <pc:spChg chg="add del mod">
          <ac:chgData name="Jessica FREITAS" userId="7825711f-9fa0-45a0-b072-9b1ef5f16eba" providerId="ADAL" clId="{C6FE0E82-BDC7-4926-89FC-68A5806C3213}" dt="2022-03-30T12:03:16.384" v="4168" actId="21"/>
          <ac:spMkLst>
            <pc:docMk/>
            <pc:sldMk cId="2806557146" sldId="315"/>
            <ac:spMk id="35" creationId="{76BF52AD-2E7D-4EFE-B0C7-DE508776DBA3}"/>
          </ac:spMkLst>
        </pc:spChg>
        <pc:spChg chg="add del mod">
          <ac:chgData name="Jessica FREITAS" userId="7825711f-9fa0-45a0-b072-9b1ef5f16eba" providerId="ADAL" clId="{C6FE0E82-BDC7-4926-89FC-68A5806C3213}" dt="2022-03-29T13:10:12.014" v="1571" actId="21"/>
          <ac:spMkLst>
            <pc:docMk/>
            <pc:sldMk cId="2806557146" sldId="315"/>
            <ac:spMk id="36" creationId="{5B65539C-4031-40F5-9DC3-677C32925721}"/>
          </ac:spMkLst>
        </pc:spChg>
        <pc:spChg chg="add mod">
          <ac:chgData name="Jessica FREITAS" userId="7825711f-9fa0-45a0-b072-9b1ef5f16eba" providerId="ADAL" clId="{C6FE0E82-BDC7-4926-89FC-68A5806C3213}" dt="2022-03-30T12:08:27.016" v="4261" actId="1076"/>
          <ac:spMkLst>
            <pc:docMk/>
            <pc:sldMk cId="2806557146" sldId="315"/>
            <ac:spMk id="37" creationId="{35B66566-059A-42B2-BB75-F06004677EF6}"/>
          </ac:spMkLst>
        </pc:spChg>
        <pc:spChg chg="add del mod">
          <ac:chgData name="Jessica FREITAS" userId="7825711f-9fa0-45a0-b072-9b1ef5f16eba" providerId="ADAL" clId="{C6FE0E82-BDC7-4926-89FC-68A5806C3213}" dt="2022-03-29T13:09:37.090" v="1562" actId="21"/>
          <ac:spMkLst>
            <pc:docMk/>
            <pc:sldMk cId="2806557146" sldId="315"/>
            <ac:spMk id="38" creationId="{E18798C2-6A60-4F7E-9A41-3ED7F9D51ECC}"/>
          </ac:spMkLst>
        </pc:spChg>
        <pc:spChg chg="add del mod">
          <ac:chgData name="Jessica FREITAS" userId="7825711f-9fa0-45a0-b072-9b1ef5f16eba" providerId="ADAL" clId="{C6FE0E82-BDC7-4926-89FC-68A5806C3213}" dt="2022-03-29T13:10:09.304" v="1570" actId="21"/>
          <ac:spMkLst>
            <pc:docMk/>
            <pc:sldMk cId="2806557146" sldId="315"/>
            <ac:spMk id="39" creationId="{229DB3A1-142D-43E0-B343-63CE5BC15D95}"/>
          </ac:spMkLst>
        </pc:spChg>
        <pc:spChg chg="add del mod">
          <ac:chgData name="Jessica FREITAS" userId="7825711f-9fa0-45a0-b072-9b1ef5f16eba" providerId="ADAL" clId="{C6FE0E82-BDC7-4926-89FC-68A5806C3213}" dt="2022-03-29T13:09:39.984" v="1563" actId="21"/>
          <ac:spMkLst>
            <pc:docMk/>
            <pc:sldMk cId="2806557146" sldId="315"/>
            <ac:spMk id="40" creationId="{500162E1-5092-4B9F-B400-2A1D97E0E33B}"/>
          </ac:spMkLst>
        </pc:spChg>
        <pc:spChg chg="add del mod">
          <ac:chgData name="Jessica FREITAS" userId="7825711f-9fa0-45a0-b072-9b1ef5f16eba" providerId="ADAL" clId="{C6FE0E82-BDC7-4926-89FC-68A5806C3213}" dt="2022-03-30T12:06:09.664" v="4235" actId="21"/>
          <ac:spMkLst>
            <pc:docMk/>
            <pc:sldMk cId="2806557146" sldId="315"/>
            <ac:spMk id="41" creationId="{376E27B8-3CDE-490A-948F-480DEDB9816C}"/>
          </ac:spMkLst>
        </pc:spChg>
        <pc:spChg chg="add del">
          <ac:chgData name="Jessica FREITAS" userId="7825711f-9fa0-45a0-b072-9b1ef5f16eba" providerId="ADAL" clId="{C6FE0E82-BDC7-4926-89FC-68A5806C3213}" dt="2022-03-29T13:52:09.679" v="1635" actId="21"/>
          <ac:spMkLst>
            <pc:docMk/>
            <pc:sldMk cId="2806557146" sldId="315"/>
            <ac:spMk id="42" creationId="{A79C522D-068E-4B64-95C1-86F6C90AA33D}"/>
          </ac:spMkLst>
        </pc:spChg>
        <pc:spChg chg="add">
          <ac:chgData name="Jessica FREITAS" userId="7825711f-9fa0-45a0-b072-9b1ef5f16eba" providerId="ADAL" clId="{C6FE0E82-BDC7-4926-89FC-68A5806C3213}" dt="2022-03-29T13:05:27.793" v="1491"/>
          <ac:spMkLst>
            <pc:docMk/>
            <pc:sldMk cId="2806557146" sldId="315"/>
            <ac:spMk id="43" creationId="{3C956AE1-D6F8-42D8-83CD-8722EFB6EF98}"/>
          </ac:spMkLst>
        </pc:spChg>
        <pc:picChg chg="add mod">
          <ac:chgData name="Jessica FREITAS" userId="7825711f-9fa0-45a0-b072-9b1ef5f16eba" providerId="ADAL" clId="{C6FE0E82-BDC7-4926-89FC-68A5806C3213}" dt="2022-03-30T12:12:25.180" v="4368" actId="1076"/>
          <ac:picMkLst>
            <pc:docMk/>
            <pc:sldMk cId="2806557146" sldId="315"/>
            <ac:picMk id="9" creationId="{417809F7-72A4-4C8A-B15D-961DD5CE06E0}"/>
          </ac:picMkLst>
        </pc:picChg>
        <pc:cxnChg chg="del">
          <ac:chgData name="Jessica FREITAS" userId="7825711f-9fa0-45a0-b072-9b1ef5f16eba" providerId="ADAL" clId="{C6FE0E82-BDC7-4926-89FC-68A5806C3213}" dt="2022-04-13T07:59:03.023" v="14815"/>
          <ac:cxnSpMkLst>
            <pc:docMk/>
            <pc:sldMk cId="2806557146" sldId="315"/>
            <ac:cxnSpMk id="13" creationId="{52F5DE35-776B-4C7D-AF2E-514E68BDD2F6}"/>
          </ac:cxnSpMkLst>
        </pc:cxnChg>
        <pc:cxnChg chg="del">
          <ac:chgData name="Jessica FREITAS" userId="7825711f-9fa0-45a0-b072-9b1ef5f16eba" providerId="ADAL" clId="{C6FE0E82-BDC7-4926-89FC-68A5806C3213}" dt="2022-04-13T07:59:03.023" v="14815"/>
          <ac:cxnSpMkLst>
            <pc:docMk/>
            <pc:sldMk cId="2806557146" sldId="315"/>
            <ac:cxnSpMk id="15" creationId="{4A65E4E8-1272-4386-BDFE-0129D7A7E2D4}"/>
          </ac:cxnSpMkLst>
        </pc:cxnChg>
        <pc:cxnChg chg="del">
          <ac:chgData name="Jessica FREITAS" userId="7825711f-9fa0-45a0-b072-9b1ef5f16eba" providerId="ADAL" clId="{C6FE0E82-BDC7-4926-89FC-68A5806C3213}" dt="2022-04-13T07:59:03.023" v="14815"/>
          <ac:cxnSpMkLst>
            <pc:docMk/>
            <pc:sldMk cId="2806557146" sldId="315"/>
            <ac:cxnSpMk id="17" creationId="{A6515F51-DBC6-42B8-9C34-749F69BB6561}"/>
          </ac:cxnSpMkLst>
        </pc:cxnChg>
        <pc:cxnChg chg="del">
          <ac:chgData name="Jessica FREITAS" userId="7825711f-9fa0-45a0-b072-9b1ef5f16eba" providerId="ADAL" clId="{C6FE0E82-BDC7-4926-89FC-68A5806C3213}" dt="2022-04-13T07:59:03.023" v="14815"/>
          <ac:cxnSpMkLst>
            <pc:docMk/>
            <pc:sldMk cId="2806557146" sldId="315"/>
            <ac:cxnSpMk id="19" creationId="{873F5967-4993-405D-A3E6-84DCEFF44C2A}"/>
          </ac:cxnSpMkLst>
        </pc:cxnChg>
        <pc:cxnChg chg="del">
          <ac:chgData name="Jessica FREITAS" userId="7825711f-9fa0-45a0-b072-9b1ef5f16eba" providerId="ADAL" clId="{C6FE0E82-BDC7-4926-89FC-68A5806C3213}" dt="2022-04-13T07:59:03.023" v="14815"/>
          <ac:cxnSpMkLst>
            <pc:docMk/>
            <pc:sldMk cId="2806557146" sldId="315"/>
            <ac:cxnSpMk id="21" creationId="{A3A523CC-BD6C-4A0D-B9DB-1DC2CE1E22F0}"/>
          </ac:cxnSpMkLst>
        </pc:cxnChg>
      </pc:sldChg>
      <pc:sldChg chg="delSp modSp add mod setBg delDesignElem modNotesTx">
        <pc:chgData name="Jessica FREITAS" userId="7825711f-9fa0-45a0-b072-9b1ef5f16eba" providerId="ADAL" clId="{C6FE0E82-BDC7-4926-89FC-68A5806C3213}" dt="2022-04-13T08:37:21.337" v="14873" actId="14100"/>
        <pc:sldMkLst>
          <pc:docMk/>
          <pc:sldMk cId="3248097364" sldId="316"/>
        </pc:sldMkLst>
        <pc:spChg chg="mod">
          <ac:chgData name="Jessica FREITAS" userId="7825711f-9fa0-45a0-b072-9b1ef5f16eba" providerId="ADAL" clId="{C6FE0E82-BDC7-4926-89FC-68A5806C3213}" dt="2022-03-29T14:35:16.941" v="1666" actId="20577"/>
          <ac:spMkLst>
            <pc:docMk/>
            <pc:sldMk cId="3248097364" sldId="316"/>
            <ac:spMk id="2" creationId="{31C91578-5C3F-4516-A4C9-27A354F40FF2}"/>
          </ac:spMkLst>
        </pc:spChg>
        <pc:spChg chg="mod">
          <ac:chgData name="Jessica FREITAS" userId="7825711f-9fa0-45a0-b072-9b1ef5f16eba" providerId="ADAL" clId="{C6FE0E82-BDC7-4926-89FC-68A5806C3213}" dt="2022-04-13T08:37:21.337" v="14873" actId="14100"/>
          <ac:spMkLst>
            <pc:docMk/>
            <pc:sldMk cId="3248097364" sldId="316"/>
            <ac:spMk id="3" creationId="{FC918927-E949-4904-80F4-8B5E59B56CF5}"/>
          </ac:spMkLst>
        </pc:spChg>
        <pc:spChg chg="mod">
          <ac:chgData name="Jessica FREITAS" userId="7825711f-9fa0-45a0-b072-9b1ef5f16eba" providerId="ADAL" clId="{C6FE0E82-BDC7-4926-89FC-68A5806C3213}" dt="2022-04-13T08:00:31.875" v="14823"/>
          <ac:spMkLst>
            <pc:docMk/>
            <pc:sldMk cId="3248097364" sldId="316"/>
            <ac:spMk id="4" creationId="{3AD3DF60-E9BB-4F20-B4D0-7A8DAA749745}"/>
          </ac:spMkLst>
        </pc:spChg>
        <pc:spChg chg="del">
          <ac:chgData name="Jessica FREITAS" userId="7825711f-9fa0-45a0-b072-9b1ef5f16eba" providerId="ADAL" clId="{C6FE0E82-BDC7-4926-89FC-68A5806C3213}" dt="2022-04-13T07:59:03.023" v="14815"/>
          <ac:spMkLst>
            <pc:docMk/>
            <pc:sldMk cId="3248097364" sldId="316"/>
            <ac:spMk id="11" creationId="{15F0A9D0-BB35-4CAB-B92D-E061B9D8E3BD}"/>
          </ac:spMkLst>
        </pc:spChg>
        <pc:spChg chg="del">
          <ac:chgData name="Jessica FREITAS" userId="7825711f-9fa0-45a0-b072-9b1ef5f16eba" providerId="ADAL" clId="{C6FE0E82-BDC7-4926-89FC-68A5806C3213}" dt="2022-03-29T14:35:28.531" v="1670" actId="21"/>
          <ac:spMkLst>
            <pc:docMk/>
            <pc:sldMk cId="3248097364" sldId="316"/>
            <ac:spMk id="28" creationId="{D1487CC7-C851-4E70-B5A6-2E11ADDBD63B}"/>
          </ac:spMkLst>
        </pc:spChg>
        <pc:spChg chg="del mod">
          <ac:chgData name="Jessica FREITAS" userId="7825711f-9fa0-45a0-b072-9b1ef5f16eba" providerId="ADAL" clId="{C6FE0E82-BDC7-4926-89FC-68A5806C3213}" dt="2022-03-29T14:35:25.203" v="1669" actId="21"/>
          <ac:spMkLst>
            <pc:docMk/>
            <pc:sldMk cId="3248097364" sldId="316"/>
            <ac:spMk id="29" creationId="{D908A9EB-B36E-48A0-B1FD-4BA06310E12D}"/>
          </ac:spMkLst>
        </pc:spChg>
        <pc:spChg chg="del">
          <ac:chgData name="Jessica FREITAS" userId="7825711f-9fa0-45a0-b072-9b1ef5f16eba" providerId="ADAL" clId="{C6FE0E82-BDC7-4926-89FC-68A5806C3213}" dt="2022-03-29T14:35:42.300" v="1672" actId="21"/>
          <ac:spMkLst>
            <pc:docMk/>
            <pc:sldMk cId="3248097364" sldId="316"/>
            <ac:spMk id="30" creationId="{AA771D96-66A8-48A5-8340-83BDFB7FF184}"/>
          </ac:spMkLst>
        </pc:spChg>
        <pc:spChg chg="del">
          <ac:chgData name="Jessica FREITAS" userId="7825711f-9fa0-45a0-b072-9b1ef5f16eba" providerId="ADAL" clId="{C6FE0E82-BDC7-4926-89FC-68A5806C3213}" dt="2022-03-29T14:35:53.045" v="1677" actId="21"/>
          <ac:spMkLst>
            <pc:docMk/>
            <pc:sldMk cId="3248097364" sldId="316"/>
            <ac:spMk id="31" creationId="{9DC57803-DB38-4A46-84A0-DFE5FFAF5894}"/>
          </ac:spMkLst>
        </pc:spChg>
        <pc:spChg chg="del">
          <ac:chgData name="Jessica FREITAS" userId="7825711f-9fa0-45a0-b072-9b1ef5f16eba" providerId="ADAL" clId="{C6FE0E82-BDC7-4926-89FC-68A5806C3213}" dt="2022-03-29T14:35:49.461" v="1675" actId="21"/>
          <ac:spMkLst>
            <pc:docMk/>
            <pc:sldMk cId="3248097364" sldId="316"/>
            <ac:spMk id="32" creationId="{6B87D500-DAC6-4387-AD21-9677CB9B7E9E}"/>
          </ac:spMkLst>
        </pc:spChg>
        <pc:spChg chg="del">
          <ac:chgData name="Jessica FREITAS" userId="7825711f-9fa0-45a0-b072-9b1ef5f16eba" providerId="ADAL" clId="{C6FE0E82-BDC7-4926-89FC-68A5806C3213}" dt="2022-03-29T14:35:34.837" v="1671" actId="21"/>
          <ac:spMkLst>
            <pc:docMk/>
            <pc:sldMk cId="3248097364" sldId="316"/>
            <ac:spMk id="33" creationId="{CE148B32-EA25-4F44-99E3-9F6EB95D80AB}"/>
          </ac:spMkLst>
        </pc:spChg>
        <pc:spChg chg="del">
          <ac:chgData name="Jessica FREITAS" userId="7825711f-9fa0-45a0-b072-9b1ef5f16eba" providerId="ADAL" clId="{C6FE0E82-BDC7-4926-89FC-68A5806C3213}" dt="2022-03-29T14:35:44.349" v="1673" actId="21"/>
          <ac:spMkLst>
            <pc:docMk/>
            <pc:sldMk cId="3248097364" sldId="316"/>
            <ac:spMk id="35" creationId="{76BF52AD-2E7D-4EFE-B0C7-DE508776DBA3}"/>
          </ac:spMkLst>
        </pc:spChg>
        <pc:spChg chg="del">
          <ac:chgData name="Jessica FREITAS" userId="7825711f-9fa0-45a0-b072-9b1ef5f16eba" providerId="ADAL" clId="{C6FE0E82-BDC7-4926-89FC-68A5806C3213}" dt="2022-03-29T14:35:47.105" v="1674" actId="21"/>
          <ac:spMkLst>
            <pc:docMk/>
            <pc:sldMk cId="3248097364" sldId="316"/>
            <ac:spMk id="37" creationId="{35B66566-059A-42B2-BB75-F06004677EF6}"/>
          </ac:spMkLst>
        </pc:spChg>
        <pc:spChg chg="del">
          <ac:chgData name="Jessica FREITAS" userId="7825711f-9fa0-45a0-b072-9b1ef5f16eba" providerId="ADAL" clId="{C6FE0E82-BDC7-4926-89FC-68A5806C3213}" dt="2022-03-29T14:35:51.132" v="1676" actId="21"/>
          <ac:spMkLst>
            <pc:docMk/>
            <pc:sldMk cId="3248097364" sldId="316"/>
            <ac:spMk id="41" creationId="{376E27B8-3CDE-490A-948F-480DEDB9816C}"/>
          </ac:spMkLst>
        </pc:spChg>
        <pc:cxnChg chg="del">
          <ac:chgData name="Jessica FREITAS" userId="7825711f-9fa0-45a0-b072-9b1ef5f16eba" providerId="ADAL" clId="{C6FE0E82-BDC7-4926-89FC-68A5806C3213}" dt="2022-04-13T07:59:03.023" v="14815"/>
          <ac:cxnSpMkLst>
            <pc:docMk/>
            <pc:sldMk cId="3248097364" sldId="316"/>
            <ac:cxnSpMk id="13" creationId="{52F5DE35-776B-4C7D-AF2E-514E68BDD2F6}"/>
          </ac:cxnSpMkLst>
        </pc:cxnChg>
        <pc:cxnChg chg="del">
          <ac:chgData name="Jessica FREITAS" userId="7825711f-9fa0-45a0-b072-9b1ef5f16eba" providerId="ADAL" clId="{C6FE0E82-BDC7-4926-89FC-68A5806C3213}" dt="2022-04-13T07:59:03.023" v="14815"/>
          <ac:cxnSpMkLst>
            <pc:docMk/>
            <pc:sldMk cId="3248097364" sldId="316"/>
            <ac:cxnSpMk id="15" creationId="{4A65E4E8-1272-4386-BDFE-0129D7A7E2D4}"/>
          </ac:cxnSpMkLst>
        </pc:cxnChg>
        <pc:cxnChg chg="del">
          <ac:chgData name="Jessica FREITAS" userId="7825711f-9fa0-45a0-b072-9b1ef5f16eba" providerId="ADAL" clId="{C6FE0E82-BDC7-4926-89FC-68A5806C3213}" dt="2022-04-13T07:59:03.023" v="14815"/>
          <ac:cxnSpMkLst>
            <pc:docMk/>
            <pc:sldMk cId="3248097364" sldId="316"/>
            <ac:cxnSpMk id="17" creationId="{A6515F51-DBC6-42B8-9C34-749F69BB6561}"/>
          </ac:cxnSpMkLst>
        </pc:cxnChg>
        <pc:cxnChg chg="del">
          <ac:chgData name="Jessica FREITAS" userId="7825711f-9fa0-45a0-b072-9b1ef5f16eba" providerId="ADAL" clId="{C6FE0E82-BDC7-4926-89FC-68A5806C3213}" dt="2022-04-13T07:59:03.023" v="14815"/>
          <ac:cxnSpMkLst>
            <pc:docMk/>
            <pc:sldMk cId="3248097364" sldId="316"/>
            <ac:cxnSpMk id="19" creationId="{873F5967-4993-405D-A3E6-84DCEFF44C2A}"/>
          </ac:cxnSpMkLst>
        </pc:cxnChg>
        <pc:cxnChg chg="del">
          <ac:chgData name="Jessica FREITAS" userId="7825711f-9fa0-45a0-b072-9b1ef5f16eba" providerId="ADAL" clId="{C6FE0E82-BDC7-4926-89FC-68A5806C3213}" dt="2022-04-13T07:59:03.023" v="14815"/>
          <ac:cxnSpMkLst>
            <pc:docMk/>
            <pc:sldMk cId="3248097364" sldId="316"/>
            <ac:cxnSpMk id="21" creationId="{A3A523CC-BD6C-4A0D-B9DB-1DC2CE1E22F0}"/>
          </ac:cxnSpMkLst>
        </pc:cxnChg>
      </pc:sldChg>
      <pc:sldChg chg="addSp delSp modSp add mod setBg delDesignElem">
        <pc:chgData name="Jessica FREITAS" userId="7825711f-9fa0-45a0-b072-9b1ef5f16eba" providerId="ADAL" clId="{C6FE0E82-BDC7-4926-89FC-68A5806C3213}" dt="2022-04-13T08:23:56.196" v="14870" actId="20577"/>
        <pc:sldMkLst>
          <pc:docMk/>
          <pc:sldMk cId="1809220097" sldId="317"/>
        </pc:sldMkLst>
        <pc:spChg chg="mod">
          <ac:chgData name="Jessica FREITAS" userId="7825711f-9fa0-45a0-b072-9b1ef5f16eba" providerId="ADAL" clId="{C6FE0E82-BDC7-4926-89FC-68A5806C3213}" dt="2022-03-31T07:42:41.082" v="7952" actId="255"/>
          <ac:spMkLst>
            <pc:docMk/>
            <pc:sldMk cId="1809220097" sldId="317"/>
            <ac:spMk id="2" creationId="{31C91578-5C3F-4516-A4C9-27A354F40FF2}"/>
          </ac:spMkLst>
        </pc:spChg>
        <pc:spChg chg="add del mod">
          <ac:chgData name="Jessica FREITAS" userId="7825711f-9fa0-45a0-b072-9b1ef5f16eba" providerId="ADAL" clId="{C6FE0E82-BDC7-4926-89FC-68A5806C3213}" dt="2022-03-29T14:48:24.455" v="2300" actId="3680"/>
          <ac:spMkLst>
            <pc:docMk/>
            <pc:sldMk cId="1809220097" sldId="317"/>
            <ac:spMk id="3" creationId="{FC918927-E949-4904-80F4-8B5E59B56CF5}"/>
          </ac:spMkLst>
        </pc:spChg>
        <pc:spChg chg="mod">
          <ac:chgData name="Jessica FREITAS" userId="7825711f-9fa0-45a0-b072-9b1ef5f16eba" providerId="ADAL" clId="{C6FE0E82-BDC7-4926-89FC-68A5806C3213}" dt="2022-04-13T08:00:31.875" v="14823"/>
          <ac:spMkLst>
            <pc:docMk/>
            <pc:sldMk cId="1809220097" sldId="317"/>
            <ac:spMk id="4" creationId="{3AD3DF60-E9BB-4F20-B4D0-7A8DAA749745}"/>
          </ac:spMkLst>
        </pc:spChg>
        <pc:spChg chg="del">
          <ac:chgData name="Jessica FREITAS" userId="7825711f-9fa0-45a0-b072-9b1ef5f16eba" providerId="ADAL" clId="{C6FE0E82-BDC7-4926-89FC-68A5806C3213}" dt="2022-04-13T07:59:03.023" v="14815"/>
          <ac:spMkLst>
            <pc:docMk/>
            <pc:sldMk cId="1809220097" sldId="317"/>
            <ac:spMk id="11" creationId="{15F0A9D0-BB35-4CAB-B92D-E061B9D8E3BD}"/>
          </ac:spMkLst>
        </pc:spChg>
        <pc:graphicFrameChg chg="add del mod ord modGraphic">
          <ac:chgData name="Jessica FREITAS" userId="7825711f-9fa0-45a0-b072-9b1ef5f16eba" providerId="ADAL" clId="{C6FE0E82-BDC7-4926-89FC-68A5806C3213}" dt="2022-03-29T14:48:05.458" v="2299" actId="3680"/>
          <ac:graphicFrameMkLst>
            <pc:docMk/>
            <pc:sldMk cId="1809220097" sldId="317"/>
            <ac:graphicFrameMk id="5" creationId="{8F9FF995-7895-4740-ABAB-EFB5B2970A9F}"/>
          </ac:graphicFrameMkLst>
        </pc:graphicFrameChg>
        <pc:graphicFrameChg chg="add mod ord modGraphic">
          <ac:chgData name="Jessica FREITAS" userId="7825711f-9fa0-45a0-b072-9b1ef5f16eba" providerId="ADAL" clId="{C6FE0E82-BDC7-4926-89FC-68A5806C3213}" dt="2022-04-13T08:23:56.196" v="14870" actId="20577"/>
          <ac:graphicFrameMkLst>
            <pc:docMk/>
            <pc:sldMk cId="1809220097" sldId="317"/>
            <ac:graphicFrameMk id="7" creationId="{C7ACFE23-D540-4CED-B35F-4BE7C0CE81BE}"/>
          </ac:graphicFrameMkLst>
        </pc:graphicFrameChg>
        <pc:cxnChg chg="del">
          <ac:chgData name="Jessica FREITAS" userId="7825711f-9fa0-45a0-b072-9b1ef5f16eba" providerId="ADAL" clId="{C6FE0E82-BDC7-4926-89FC-68A5806C3213}" dt="2022-04-13T07:59:03.023" v="14815"/>
          <ac:cxnSpMkLst>
            <pc:docMk/>
            <pc:sldMk cId="1809220097" sldId="317"/>
            <ac:cxnSpMk id="13" creationId="{52F5DE35-776B-4C7D-AF2E-514E68BDD2F6}"/>
          </ac:cxnSpMkLst>
        </pc:cxnChg>
        <pc:cxnChg chg="del">
          <ac:chgData name="Jessica FREITAS" userId="7825711f-9fa0-45a0-b072-9b1ef5f16eba" providerId="ADAL" clId="{C6FE0E82-BDC7-4926-89FC-68A5806C3213}" dt="2022-04-13T07:59:03.023" v="14815"/>
          <ac:cxnSpMkLst>
            <pc:docMk/>
            <pc:sldMk cId="1809220097" sldId="317"/>
            <ac:cxnSpMk id="15" creationId="{4A65E4E8-1272-4386-BDFE-0129D7A7E2D4}"/>
          </ac:cxnSpMkLst>
        </pc:cxnChg>
        <pc:cxnChg chg="del">
          <ac:chgData name="Jessica FREITAS" userId="7825711f-9fa0-45a0-b072-9b1ef5f16eba" providerId="ADAL" clId="{C6FE0E82-BDC7-4926-89FC-68A5806C3213}" dt="2022-04-13T07:59:03.023" v="14815"/>
          <ac:cxnSpMkLst>
            <pc:docMk/>
            <pc:sldMk cId="1809220097" sldId="317"/>
            <ac:cxnSpMk id="17" creationId="{A6515F51-DBC6-42B8-9C34-749F69BB6561}"/>
          </ac:cxnSpMkLst>
        </pc:cxnChg>
        <pc:cxnChg chg="del">
          <ac:chgData name="Jessica FREITAS" userId="7825711f-9fa0-45a0-b072-9b1ef5f16eba" providerId="ADAL" clId="{C6FE0E82-BDC7-4926-89FC-68A5806C3213}" dt="2022-04-13T07:59:03.023" v="14815"/>
          <ac:cxnSpMkLst>
            <pc:docMk/>
            <pc:sldMk cId="1809220097" sldId="317"/>
            <ac:cxnSpMk id="19" creationId="{873F5967-4993-405D-A3E6-84DCEFF44C2A}"/>
          </ac:cxnSpMkLst>
        </pc:cxnChg>
        <pc:cxnChg chg="del">
          <ac:chgData name="Jessica FREITAS" userId="7825711f-9fa0-45a0-b072-9b1ef5f16eba" providerId="ADAL" clId="{C6FE0E82-BDC7-4926-89FC-68A5806C3213}" dt="2022-04-13T07:59:03.023" v="14815"/>
          <ac:cxnSpMkLst>
            <pc:docMk/>
            <pc:sldMk cId="1809220097" sldId="317"/>
            <ac:cxnSpMk id="21" creationId="{A3A523CC-BD6C-4A0D-B9DB-1DC2CE1E22F0}"/>
          </ac:cxnSpMkLst>
        </pc:cxnChg>
      </pc:sldChg>
      <pc:sldChg chg="addSp delSp modSp add del mod">
        <pc:chgData name="Jessica FREITAS" userId="7825711f-9fa0-45a0-b072-9b1ef5f16eba" providerId="ADAL" clId="{C6FE0E82-BDC7-4926-89FC-68A5806C3213}" dt="2022-03-30T13:04:38.694" v="5455" actId="2696"/>
        <pc:sldMkLst>
          <pc:docMk/>
          <pc:sldMk cId="917512360" sldId="318"/>
        </pc:sldMkLst>
        <pc:spChg chg="mod">
          <ac:chgData name="Jessica FREITAS" userId="7825711f-9fa0-45a0-b072-9b1ef5f16eba" providerId="ADAL" clId="{C6FE0E82-BDC7-4926-89FC-68A5806C3213}" dt="2022-03-30T12:39:40.997" v="5216" actId="20577"/>
          <ac:spMkLst>
            <pc:docMk/>
            <pc:sldMk cId="917512360" sldId="318"/>
            <ac:spMk id="2" creationId="{31C91578-5C3F-4516-A4C9-27A354F40FF2}"/>
          </ac:spMkLst>
        </pc:spChg>
        <pc:spChg chg="add mod">
          <ac:chgData name="Jessica FREITAS" userId="7825711f-9fa0-45a0-b072-9b1ef5f16eba" providerId="ADAL" clId="{C6FE0E82-BDC7-4926-89FC-68A5806C3213}" dt="2022-03-30T12:39:31.318" v="5196" actId="14100"/>
          <ac:spMkLst>
            <pc:docMk/>
            <pc:sldMk cId="917512360" sldId="318"/>
            <ac:spMk id="5" creationId="{20D179A7-3D8C-48F8-8F99-AE73611A03D6}"/>
          </ac:spMkLst>
        </pc:spChg>
        <pc:graphicFrameChg chg="del">
          <ac:chgData name="Jessica FREITAS" userId="7825711f-9fa0-45a0-b072-9b1ef5f16eba" providerId="ADAL" clId="{C6FE0E82-BDC7-4926-89FC-68A5806C3213}" dt="2022-03-29T15:20:08.751" v="3535" actId="21"/>
          <ac:graphicFrameMkLst>
            <pc:docMk/>
            <pc:sldMk cId="917512360" sldId="318"/>
            <ac:graphicFrameMk id="7" creationId="{C7ACFE23-D540-4CED-B35F-4BE7C0CE81BE}"/>
          </ac:graphicFrameMkLst>
        </pc:graphicFrameChg>
      </pc:sldChg>
      <pc:sldChg chg="delSp modSp add mod setBg delDesignElem">
        <pc:chgData name="Jessica FREITAS" userId="7825711f-9fa0-45a0-b072-9b1ef5f16eba" providerId="ADAL" clId="{C6FE0E82-BDC7-4926-89FC-68A5806C3213}" dt="2022-04-13T08:42:50.719" v="14893" actId="114"/>
        <pc:sldMkLst>
          <pc:docMk/>
          <pc:sldMk cId="2261064034" sldId="319"/>
        </pc:sldMkLst>
        <pc:spChg chg="mod">
          <ac:chgData name="Jessica FREITAS" userId="7825711f-9fa0-45a0-b072-9b1ef5f16eba" providerId="ADAL" clId="{C6FE0E82-BDC7-4926-89FC-68A5806C3213}" dt="2022-04-13T08:42:50.719" v="14893" actId="114"/>
          <ac:spMkLst>
            <pc:docMk/>
            <pc:sldMk cId="2261064034" sldId="319"/>
            <ac:spMk id="2" creationId="{31C91578-5C3F-4516-A4C9-27A354F40FF2}"/>
          </ac:spMkLst>
        </pc:spChg>
        <pc:spChg chg="mod">
          <ac:chgData name="Jessica FREITAS" userId="7825711f-9fa0-45a0-b072-9b1ef5f16eba" providerId="ADAL" clId="{C6FE0E82-BDC7-4926-89FC-68A5806C3213}" dt="2022-03-29T15:19:46.021" v="3533" actId="207"/>
          <ac:spMkLst>
            <pc:docMk/>
            <pc:sldMk cId="2261064034" sldId="319"/>
            <ac:spMk id="3" creationId="{FC918927-E949-4904-80F4-8B5E59B56CF5}"/>
          </ac:spMkLst>
        </pc:spChg>
        <pc:spChg chg="mod">
          <ac:chgData name="Jessica FREITAS" userId="7825711f-9fa0-45a0-b072-9b1ef5f16eba" providerId="ADAL" clId="{C6FE0E82-BDC7-4926-89FC-68A5806C3213}" dt="2022-04-13T08:00:31.875" v="14823"/>
          <ac:spMkLst>
            <pc:docMk/>
            <pc:sldMk cId="2261064034" sldId="319"/>
            <ac:spMk id="4" creationId="{3AD3DF60-E9BB-4F20-B4D0-7A8DAA749745}"/>
          </ac:spMkLst>
        </pc:spChg>
        <pc:spChg chg="del">
          <ac:chgData name="Jessica FREITAS" userId="7825711f-9fa0-45a0-b072-9b1ef5f16eba" providerId="ADAL" clId="{C6FE0E82-BDC7-4926-89FC-68A5806C3213}" dt="2022-04-13T07:59:03.023" v="14815"/>
          <ac:spMkLst>
            <pc:docMk/>
            <pc:sldMk cId="2261064034" sldId="319"/>
            <ac:spMk id="11" creationId="{15F0A9D0-BB35-4CAB-B92D-E061B9D8E3BD}"/>
          </ac:spMkLst>
        </pc:spChg>
        <pc:cxnChg chg="del">
          <ac:chgData name="Jessica FREITAS" userId="7825711f-9fa0-45a0-b072-9b1ef5f16eba" providerId="ADAL" clId="{C6FE0E82-BDC7-4926-89FC-68A5806C3213}" dt="2022-04-13T07:59:03.023" v="14815"/>
          <ac:cxnSpMkLst>
            <pc:docMk/>
            <pc:sldMk cId="2261064034" sldId="319"/>
            <ac:cxnSpMk id="13" creationId="{52F5DE35-776B-4C7D-AF2E-514E68BDD2F6}"/>
          </ac:cxnSpMkLst>
        </pc:cxnChg>
        <pc:cxnChg chg="del">
          <ac:chgData name="Jessica FREITAS" userId="7825711f-9fa0-45a0-b072-9b1ef5f16eba" providerId="ADAL" clId="{C6FE0E82-BDC7-4926-89FC-68A5806C3213}" dt="2022-04-13T07:59:03.023" v="14815"/>
          <ac:cxnSpMkLst>
            <pc:docMk/>
            <pc:sldMk cId="2261064034" sldId="319"/>
            <ac:cxnSpMk id="15" creationId="{4A65E4E8-1272-4386-BDFE-0129D7A7E2D4}"/>
          </ac:cxnSpMkLst>
        </pc:cxnChg>
        <pc:cxnChg chg="del">
          <ac:chgData name="Jessica FREITAS" userId="7825711f-9fa0-45a0-b072-9b1ef5f16eba" providerId="ADAL" clId="{C6FE0E82-BDC7-4926-89FC-68A5806C3213}" dt="2022-04-13T07:59:03.023" v="14815"/>
          <ac:cxnSpMkLst>
            <pc:docMk/>
            <pc:sldMk cId="2261064034" sldId="319"/>
            <ac:cxnSpMk id="17" creationId="{A6515F51-DBC6-42B8-9C34-749F69BB6561}"/>
          </ac:cxnSpMkLst>
        </pc:cxnChg>
        <pc:cxnChg chg="del">
          <ac:chgData name="Jessica FREITAS" userId="7825711f-9fa0-45a0-b072-9b1ef5f16eba" providerId="ADAL" clId="{C6FE0E82-BDC7-4926-89FC-68A5806C3213}" dt="2022-04-13T07:59:03.023" v="14815"/>
          <ac:cxnSpMkLst>
            <pc:docMk/>
            <pc:sldMk cId="2261064034" sldId="319"/>
            <ac:cxnSpMk id="19" creationId="{873F5967-4993-405D-A3E6-84DCEFF44C2A}"/>
          </ac:cxnSpMkLst>
        </pc:cxnChg>
        <pc:cxnChg chg="del">
          <ac:chgData name="Jessica FREITAS" userId="7825711f-9fa0-45a0-b072-9b1ef5f16eba" providerId="ADAL" clId="{C6FE0E82-BDC7-4926-89FC-68A5806C3213}" dt="2022-04-13T07:59:03.023" v="14815"/>
          <ac:cxnSpMkLst>
            <pc:docMk/>
            <pc:sldMk cId="2261064034" sldId="319"/>
            <ac:cxnSpMk id="21" creationId="{A3A523CC-BD6C-4A0D-B9DB-1DC2CE1E22F0}"/>
          </ac:cxnSpMkLst>
        </pc:cxnChg>
      </pc:sldChg>
      <pc:sldChg chg="addSp delSp modSp add del mod">
        <pc:chgData name="Jessica FREITAS" userId="7825711f-9fa0-45a0-b072-9b1ef5f16eba" providerId="ADAL" clId="{C6FE0E82-BDC7-4926-89FC-68A5806C3213}" dt="2022-03-29T15:19:30.401" v="3531" actId="2696"/>
        <pc:sldMkLst>
          <pc:docMk/>
          <pc:sldMk cId="2348291538" sldId="319"/>
        </pc:sldMkLst>
        <pc:spChg chg="del">
          <ac:chgData name="Jessica FREITAS" userId="7825711f-9fa0-45a0-b072-9b1ef5f16eba" providerId="ADAL" clId="{C6FE0E82-BDC7-4926-89FC-68A5806C3213}" dt="2022-03-29T15:19:11.703" v="3503" actId="21"/>
          <ac:spMkLst>
            <pc:docMk/>
            <pc:sldMk cId="2348291538" sldId="319"/>
            <ac:spMk id="2" creationId="{31C91578-5C3F-4516-A4C9-27A354F40FF2}"/>
          </ac:spMkLst>
        </pc:spChg>
        <pc:spChg chg="add mod">
          <ac:chgData name="Jessica FREITAS" userId="7825711f-9fa0-45a0-b072-9b1ef5f16eba" providerId="ADAL" clId="{C6FE0E82-BDC7-4926-89FC-68A5806C3213}" dt="2022-03-29T15:19:24.213" v="3530" actId="20577"/>
          <ac:spMkLst>
            <pc:docMk/>
            <pc:sldMk cId="2348291538" sldId="319"/>
            <ac:spMk id="7" creationId="{3304B215-8E9B-40BF-A31F-483FFA08FE20}"/>
          </ac:spMkLst>
        </pc:spChg>
      </pc:sldChg>
      <pc:sldChg chg="modSp mod delDesignElem">
        <pc:chgData name="Jessica FREITAS" userId="7825711f-9fa0-45a0-b072-9b1ef5f16eba" providerId="ADAL" clId="{C6FE0E82-BDC7-4926-89FC-68A5806C3213}" dt="2022-04-13T08:42:36.290" v="14891" actId="114"/>
        <pc:sldMkLst>
          <pc:docMk/>
          <pc:sldMk cId="1103633580" sldId="320"/>
        </pc:sldMkLst>
        <pc:spChg chg="mod">
          <ac:chgData name="Jessica FREITAS" userId="7825711f-9fa0-45a0-b072-9b1ef5f16eba" providerId="ADAL" clId="{C6FE0E82-BDC7-4926-89FC-68A5806C3213}" dt="2022-04-13T08:42:36.290" v="14891" actId="114"/>
          <ac:spMkLst>
            <pc:docMk/>
            <pc:sldMk cId="1103633580" sldId="320"/>
            <ac:spMk id="2" creationId="{31C91578-5C3F-4516-A4C9-27A354F40FF2}"/>
          </ac:spMkLst>
        </pc:spChg>
        <pc:spChg chg="mod">
          <ac:chgData name="Jessica FREITAS" userId="7825711f-9fa0-45a0-b072-9b1ef5f16eba" providerId="ADAL" clId="{C6FE0E82-BDC7-4926-89FC-68A5806C3213}" dt="2022-03-29T15:20:27.404" v="3538" actId="207"/>
          <ac:spMkLst>
            <pc:docMk/>
            <pc:sldMk cId="1103633580" sldId="320"/>
            <ac:spMk id="3" creationId="{FC918927-E949-4904-80F4-8B5E59B56CF5}"/>
          </ac:spMkLst>
        </pc:spChg>
        <pc:spChg chg="mod">
          <ac:chgData name="Jessica FREITAS" userId="7825711f-9fa0-45a0-b072-9b1ef5f16eba" providerId="ADAL" clId="{C6FE0E82-BDC7-4926-89FC-68A5806C3213}" dt="2022-04-13T08:00:31.875" v="14823"/>
          <ac:spMkLst>
            <pc:docMk/>
            <pc:sldMk cId="1103633580" sldId="320"/>
            <ac:spMk id="4" creationId="{3AD3DF60-E9BB-4F20-B4D0-7A8DAA749745}"/>
          </ac:spMkLst>
        </pc:spChg>
      </pc:sldChg>
      <pc:sldChg chg="delSp modSp add mod ord setBg delDesignElem">
        <pc:chgData name="Jessica FREITAS" userId="7825711f-9fa0-45a0-b072-9b1ef5f16eba" providerId="ADAL" clId="{C6FE0E82-BDC7-4926-89FC-68A5806C3213}" dt="2022-04-13T08:37:40.400" v="14879" actId="20577"/>
        <pc:sldMkLst>
          <pc:docMk/>
          <pc:sldMk cId="4167466200" sldId="321"/>
        </pc:sldMkLst>
        <pc:spChg chg="mod">
          <ac:chgData name="Jessica FREITAS" userId="7825711f-9fa0-45a0-b072-9b1ef5f16eba" providerId="ADAL" clId="{C6FE0E82-BDC7-4926-89FC-68A5806C3213}" dt="2022-03-31T07:45:25.179" v="7986" actId="20577"/>
          <ac:spMkLst>
            <pc:docMk/>
            <pc:sldMk cId="4167466200" sldId="321"/>
            <ac:spMk id="2" creationId="{31C91578-5C3F-4516-A4C9-27A354F40FF2}"/>
          </ac:spMkLst>
        </pc:spChg>
        <pc:spChg chg="mod">
          <ac:chgData name="Jessica FREITAS" userId="7825711f-9fa0-45a0-b072-9b1ef5f16eba" providerId="ADAL" clId="{C6FE0E82-BDC7-4926-89FC-68A5806C3213}" dt="2022-04-13T08:37:40.400" v="14879" actId="20577"/>
          <ac:spMkLst>
            <pc:docMk/>
            <pc:sldMk cId="4167466200" sldId="321"/>
            <ac:spMk id="3" creationId="{FC918927-E949-4904-80F4-8B5E59B56CF5}"/>
          </ac:spMkLst>
        </pc:spChg>
        <pc:spChg chg="mod">
          <ac:chgData name="Jessica FREITAS" userId="7825711f-9fa0-45a0-b072-9b1ef5f16eba" providerId="ADAL" clId="{C6FE0E82-BDC7-4926-89FC-68A5806C3213}" dt="2022-04-13T08:00:31.875" v="14823"/>
          <ac:spMkLst>
            <pc:docMk/>
            <pc:sldMk cId="4167466200" sldId="321"/>
            <ac:spMk id="4" creationId="{3AD3DF60-E9BB-4F20-B4D0-7A8DAA749745}"/>
          </ac:spMkLst>
        </pc:spChg>
        <pc:spChg chg="del">
          <ac:chgData name="Jessica FREITAS" userId="7825711f-9fa0-45a0-b072-9b1ef5f16eba" providerId="ADAL" clId="{C6FE0E82-BDC7-4926-89FC-68A5806C3213}" dt="2022-03-30T13:05:10.360" v="5458" actId="21"/>
          <ac:spMkLst>
            <pc:docMk/>
            <pc:sldMk cId="4167466200" sldId="321"/>
            <ac:spMk id="5" creationId="{99BF1C65-C801-4F2A-8E4D-43B56DA4EBFF}"/>
          </ac:spMkLst>
        </pc:spChg>
        <pc:spChg chg="del">
          <ac:chgData name="Jessica FREITAS" userId="7825711f-9fa0-45a0-b072-9b1ef5f16eba" providerId="ADAL" clId="{C6FE0E82-BDC7-4926-89FC-68A5806C3213}" dt="2022-03-30T13:05:35.292" v="5467" actId="21"/>
          <ac:spMkLst>
            <pc:docMk/>
            <pc:sldMk cId="4167466200" sldId="321"/>
            <ac:spMk id="7" creationId="{7EB35241-F46F-4957-BBB9-3B0D0A1F92CC}"/>
          </ac:spMkLst>
        </pc:spChg>
        <pc:spChg chg="del">
          <ac:chgData name="Jessica FREITAS" userId="7825711f-9fa0-45a0-b072-9b1ef5f16eba" providerId="ADAL" clId="{C6FE0E82-BDC7-4926-89FC-68A5806C3213}" dt="2022-03-30T13:05:29.955" v="5465" actId="21"/>
          <ac:spMkLst>
            <pc:docMk/>
            <pc:sldMk cId="4167466200" sldId="321"/>
            <ac:spMk id="8" creationId="{18F182A4-9A46-4C23-A921-BAB2238340A7}"/>
          </ac:spMkLst>
        </pc:spChg>
        <pc:spChg chg="del">
          <ac:chgData name="Jessica FREITAS" userId="7825711f-9fa0-45a0-b072-9b1ef5f16eba" providerId="ADAL" clId="{C6FE0E82-BDC7-4926-89FC-68A5806C3213}" dt="2022-04-13T07:59:03.023" v="14815"/>
          <ac:spMkLst>
            <pc:docMk/>
            <pc:sldMk cId="4167466200" sldId="321"/>
            <ac:spMk id="11" creationId="{15F0A9D0-BB35-4CAB-B92D-E061B9D8E3BD}"/>
          </ac:spMkLst>
        </pc:spChg>
        <pc:spChg chg="del">
          <ac:chgData name="Jessica FREITAS" userId="7825711f-9fa0-45a0-b072-9b1ef5f16eba" providerId="ADAL" clId="{C6FE0E82-BDC7-4926-89FC-68A5806C3213}" dt="2022-03-30T13:05:12.588" v="5459" actId="21"/>
          <ac:spMkLst>
            <pc:docMk/>
            <pc:sldMk cId="4167466200" sldId="321"/>
            <ac:spMk id="23" creationId="{9D69A384-BB5C-49AE-B5CD-1CCC8534E0F4}"/>
          </ac:spMkLst>
        </pc:spChg>
        <pc:spChg chg="del">
          <ac:chgData name="Jessica FREITAS" userId="7825711f-9fa0-45a0-b072-9b1ef5f16eba" providerId="ADAL" clId="{C6FE0E82-BDC7-4926-89FC-68A5806C3213}" dt="2022-03-30T13:05:27.104" v="5464" actId="21"/>
          <ac:spMkLst>
            <pc:docMk/>
            <pc:sldMk cId="4167466200" sldId="321"/>
            <ac:spMk id="25" creationId="{019966AF-8D11-457E-A090-2BCEC3811CC2}"/>
          </ac:spMkLst>
        </pc:spChg>
        <pc:spChg chg="del">
          <ac:chgData name="Jessica FREITAS" userId="7825711f-9fa0-45a0-b072-9b1ef5f16eba" providerId="ADAL" clId="{C6FE0E82-BDC7-4926-89FC-68A5806C3213}" dt="2022-03-30T13:02:34.788" v="5421" actId="21"/>
          <ac:spMkLst>
            <pc:docMk/>
            <pc:sldMk cId="4167466200" sldId="321"/>
            <ac:spMk id="26" creationId="{C1718CE5-73FD-405A-A4E9-D3A94BAFA7C0}"/>
          </ac:spMkLst>
        </pc:spChg>
        <pc:spChg chg="del mod">
          <ac:chgData name="Jessica FREITAS" userId="7825711f-9fa0-45a0-b072-9b1ef5f16eba" providerId="ADAL" clId="{C6FE0E82-BDC7-4926-89FC-68A5806C3213}" dt="2022-03-30T13:05:05.122" v="5456" actId="21"/>
          <ac:spMkLst>
            <pc:docMk/>
            <pc:sldMk cId="4167466200" sldId="321"/>
            <ac:spMk id="28" creationId="{D1487CC7-C851-4E70-B5A6-2E11ADDBD63B}"/>
          </ac:spMkLst>
        </pc:spChg>
        <pc:spChg chg="del mod">
          <ac:chgData name="Jessica FREITAS" userId="7825711f-9fa0-45a0-b072-9b1ef5f16eba" providerId="ADAL" clId="{C6FE0E82-BDC7-4926-89FC-68A5806C3213}" dt="2022-03-30T13:05:08.025" v="5457" actId="21"/>
          <ac:spMkLst>
            <pc:docMk/>
            <pc:sldMk cId="4167466200" sldId="321"/>
            <ac:spMk id="29" creationId="{D908A9EB-B36E-48A0-B1FD-4BA06310E12D}"/>
          </ac:spMkLst>
        </pc:spChg>
        <pc:spChg chg="del mod">
          <ac:chgData name="Jessica FREITAS" userId="7825711f-9fa0-45a0-b072-9b1ef5f16eba" providerId="ADAL" clId="{C6FE0E82-BDC7-4926-89FC-68A5806C3213}" dt="2022-03-30T13:05:15.006" v="5460" actId="21"/>
          <ac:spMkLst>
            <pc:docMk/>
            <pc:sldMk cId="4167466200" sldId="321"/>
            <ac:spMk id="30" creationId="{AA771D96-66A8-48A5-8340-83BDFB7FF184}"/>
          </ac:spMkLst>
        </pc:spChg>
        <pc:spChg chg="del mod">
          <ac:chgData name="Jessica FREITAS" userId="7825711f-9fa0-45a0-b072-9b1ef5f16eba" providerId="ADAL" clId="{C6FE0E82-BDC7-4926-89FC-68A5806C3213}" dt="2022-03-30T13:05:32.437" v="5466" actId="21"/>
          <ac:spMkLst>
            <pc:docMk/>
            <pc:sldMk cId="4167466200" sldId="321"/>
            <ac:spMk id="31" creationId="{9DC57803-DB38-4A46-84A0-DFE5FFAF5894}"/>
          </ac:spMkLst>
        </pc:spChg>
        <pc:spChg chg="del">
          <ac:chgData name="Jessica FREITAS" userId="7825711f-9fa0-45a0-b072-9b1ef5f16eba" providerId="ADAL" clId="{C6FE0E82-BDC7-4926-89FC-68A5806C3213}" dt="2022-03-30T13:05:21.337" v="5462" actId="21"/>
          <ac:spMkLst>
            <pc:docMk/>
            <pc:sldMk cId="4167466200" sldId="321"/>
            <ac:spMk id="32" creationId="{6B87D500-DAC6-4387-AD21-9677CB9B7E9E}"/>
          </ac:spMkLst>
        </pc:spChg>
        <pc:spChg chg="del">
          <ac:chgData name="Jessica FREITAS" userId="7825711f-9fa0-45a0-b072-9b1ef5f16eba" providerId="ADAL" clId="{C6FE0E82-BDC7-4926-89FC-68A5806C3213}" dt="2022-03-30T13:05:18.596" v="5461" actId="21"/>
          <ac:spMkLst>
            <pc:docMk/>
            <pc:sldMk cId="4167466200" sldId="321"/>
            <ac:spMk id="34" creationId="{54363510-1B75-4196-9AF0-5F263A79F953}"/>
          </ac:spMkLst>
        </pc:spChg>
        <pc:spChg chg="del">
          <ac:chgData name="Jessica FREITAS" userId="7825711f-9fa0-45a0-b072-9b1ef5f16eba" providerId="ADAL" clId="{C6FE0E82-BDC7-4926-89FC-68A5806C3213}" dt="2022-03-30T13:02:38.426" v="5422" actId="21"/>
          <ac:spMkLst>
            <pc:docMk/>
            <pc:sldMk cId="4167466200" sldId="321"/>
            <ac:spMk id="37" creationId="{35B66566-059A-42B2-BB75-F06004677EF6}"/>
          </ac:spMkLst>
        </pc:spChg>
        <pc:picChg chg="del">
          <ac:chgData name="Jessica FREITAS" userId="7825711f-9fa0-45a0-b072-9b1ef5f16eba" providerId="ADAL" clId="{C6FE0E82-BDC7-4926-89FC-68A5806C3213}" dt="2022-03-30T13:05:23.908" v="5463" actId="21"/>
          <ac:picMkLst>
            <pc:docMk/>
            <pc:sldMk cId="4167466200" sldId="321"/>
            <ac:picMk id="9" creationId="{417809F7-72A4-4C8A-B15D-961DD5CE06E0}"/>
          </ac:picMkLst>
        </pc:picChg>
        <pc:cxnChg chg="del">
          <ac:chgData name="Jessica FREITAS" userId="7825711f-9fa0-45a0-b072-9b1ef5f16eba" providerId="ADAL" clId="{C6FE0E82-BDC7-4926-89FC-68A5806C3213}" dt="2022-04-13T07:59:03.023" v="14815"/>
          <ac:cxnSpMkLst>
            <pc:docMk/>
            <pc:sldMk cId="4167466200" sldId="321"/>
            <ac:cxnSpMk id="13" creationId="{52F5DE35-776B-4C7D-AF2E-514E68BDD2F6}"/>
          </ac:cxnSpMkLst>
        </pc:cxnChg>
        <pc:cxnChg chg="del">
          <ac:chgData name="Jessica FREITAS" userId="7825711f-9fa0-45a0-b072-9b1ef5f16eba" providerId="ADAL" clId="{C6FE0E82-BDC7-4926-89FC-68A5806C3213}" dt="2022-04-13T07:59:03.023" v="14815"/>
          <ac:cxnSpMkLst>
            <pc:docMk/>
            <pc:sldMk cId="4167466200" sldId="321"/>
            <ac:cxnSpMk id="15" creationId="{4A65E4E8-1272-4386-BDFE-0129D7A7E2D4}"/>
          </ac:cxnSpMkLst>
        </pc:cxnChg>
        <pc:cxnChg chg="del">
          <ac:chgData name="Jessica FREITAS" userId="7825711f-9fa0-45a0-b072-9b1ef5f16eba" providerId="ADAL" clId="{C6FE0E82-BDC7-4926-89FC-68A5806C3213}" dt="2022-04-13T07:59:03.023" v="14815"/>
          <ac:cxnSpMkLst>
            <pc:docMk/>
            <pc:sldMk cId="4167466200" sldId="321"/>
            <ac:cxnSpMk id="17" creationId="{A6515F51-DBC6-42B8-9C34-749F69BB6561}"/>
          </ac:cxnSpMkLst>
        </pc:cxnChg>
        <pc:cxnChg chg="del">
          <ac:chgData name="Jessica FREITAS" userId="7825711f-9fa0-45a0-b072-9b1ef5f16eba" providerId="ADAL" clId="{C6FE0E82-BDC7-4926-89FC-68A5806C3213}" dt="2022-04-13T07:59:03.023" v="14815"/>
          <ac:cxnSpMkLst>
            <pc:docMk/>
            <pc:sldMk cId="4167466200" sldId="321"/>
            <ac:cxnSpMk id="19" creationId="{873F5967-4993-405D-A3E6-84DCEFF44C2A}"/>
          </ac:cxnSpMkLst>
        </pc:cxnChg>
        <pc:cxnChg chg="del">
          <ac:chgData name="Jessica FREITAS" userId="7825711f-9fa0-45a0-b072-9b1ef5f16eba" providerId="ADAL" clId="{C6FE0E82-BDC7-4926-89FC-68A5806C3213}" dt="2022-04-13T07:59:03.023" v="14815"/>
          <ac:cxnSpMkLst>
            <pc:docMk/>
            <pc:sldMk cId="4167466200" sldId="321"/>
            <ac:cxnSpMk id="21" creationId="{A3A523CC-BD6C-4A0D-B9DB-1DC2CE1E22F0}"/>
          </ac:cxnSpMkLst>
        </pc:cxnChg>
      </pc:sldChg>
      <pc:sldChg chg="modSp mod delDesignElem">
        <pc:chgData name="Jessica FREITAS" userId="7825711f-9fa0-45a0-b072-9b1ef5f16eba" providerId="ADAL" clId="{C6FE0E82-BDC7-4926-89FC-68A5806C3213}" dt="2022-04-13T08:09:06.777" v="14835" actId="27636"/>
        <pc:sldMkLst>
          <pc:docMk/>
          <pc:sldMk cId="2768308498" sldId="322"/>
        </pc:sldMkLst>
        <pc:spChg chg="mod">
          <ac:chgData name="Jessica FREITAS" userId="7825711f-9fa0-45a0-b072-9b1ef5f16eba" providerId="ADAL" clId="{C6FE0E82-BDC7-4926-89FC-68A5806C3213}" dt="2022-03-30T13:06:33.658" v="5505" actId="20577"/>
          <ac:spMkLst>
            <pc:docMk/>
            <pc:sldMk cId="2768308498" sldId="322"/>
            <ac:spMk id="2" creationId="{31C91578-5C3F-4516-A4C9-27A354F40FF2}"/>
          </ac:spMkLst>
        </pc:spChg>
        <pc:spChg chg="mod">
          <ac:chgData name="Jessica FREITAS" userId="7825711f-9fa0-45a0-b072-9b1ef5f16eba" providerId="ADAL" clId="{C6FE0E82-BDC7-4926-89FC-68A5806C3213}" dt="2022-04-13T08:09:06.777" v="14835" actId="27636"/>
          <ac:spMkLst>
            <pc:docMk/>
            <pc:sldMk cId="2768308498" sldId="322"/>
            <ac:spMk id="3" creationId="{FC918927-E949-4904-80F4-8B5E59B56CF5}"/>
          </ac:spMkLst>
        </pc:spChg>
        <pc:spChg chg="mod">
          <ac:chgData name="Jessica FREITAS" userId="7825711f-9fa0-45a0-b072-9b1ef5f16eba" providerId="ADAL" clId="{C6FE0E82-BDC7-4926-89FC-68A5806C3213}" dt="2022-04-13T08:00:31.875" v="14823"/>
          <ac:spMkLst>
            <pc:docMk/>
            <pc:sldMk cId="2768308498" sldId="322"/>
            <ac:spMk id="4" creationId="{3AD3DF60-E9BB-4F20-B4D0-7A8DAA749745}"/>
          </ac:spMkLst>
        </pc:spChg>
      </pc:sldChg>
      <pc:sldChg chg="add del">
        <pc:chgData name="Jessica FREITAS" userId="7825711f-9fa0-45a0-b072-9b1ef5f16eba" providerId="ADAL" clId="{C6FE0E82-BDC7-4926-89FC-68A5806C3213}" dt="2022-03-30T13:06:07.582" v="5470" actId="2696"/>
        <pc:sldMkLst>
          <pc:docMk/>
          <pc:sldMk cId="3502627750" sldId="322"/>
        </pc:sldMkLst>
      </pc:sldChg>
      <pc:sldChg chg="addSp delSp modSp add del mod">
        <pc:chgData name="Jessica FREITAS" userId="7825711f-9fa0-45a0-b072-9b1ef5f16eba" providerId="ADAL" clId="{C6FE0E82-BDC7-4926-89FC-68A5806C3213}" dt="2022-03-30T13:50:56.192" v="6562" actId="2696"/>
        <pc:sldMkLst>
          <pc:docMk/>
          <pc:sldMk cId="2291884003" sldId="323"/>
        </pc:sldMkLst>
        <pc:spChg chg="mod">
          <ac:chgData name="Jessica FREITAS" userId="7825711f-9fa0-45a0-b072-9b1ef5f16eba" providerId="ADAL" clId="{C6FE0E82-BDC7-4926-89FC-68A5806C3213}" dt="2022-03-30T13:47:27.013" v="6526" actId="20577"/>
          <ac:spMkLst>
            <pc:docMk/>
            <pc:sldMk cId="2291884003" sldId="323"/>
            <ac:spMk id="2" creationId="{31C91578-5C3F-4516-A4C9-27A354F40FF2}"/>
          </ac:spMkLst>
        </pc:spChg>
        <pc:spChg chg="mod">
          <ac:chgData name="Jessica FREITAS" userId="7825711f-9fa0-45a0-b072-9b1ef5f16eba" providerId="ADAL" clId="{C6FE0E82-BDC7-4926-89FC-68A5806C3213}" dt="2022-03-30T13:14:00.359" v="5767" actId="20577"/>
          <ac:spMkLst>
            <pc:docMk/>
            <pc:sldMk cId="2291884003" sldId="323"/>
            <ac:spMk id="3" creationId="{FC918927-E949-4904-80F4-8B5E59B56CF5}"/>
          </ac:spMkLst>
        </pc:spChg>
        <pc:spChg chg="add">
          <ac:chgData name="Jessica FREITAS" userId="7825711f-9fa0-45a0-b072-9b1ef5f16eba" providerId="ADAL" clId="{C6FE0E82-BDC7-4926-89FC-68A5806C3213}" dt="2022-03-30T13:47:59.379" v="6527"/>
          <ac:spMkLst>
            <pc:docMk/>
            <pc:sldMk cId="2291884003" sldId="323"/>
            <ac:spMk id="5" creationId="{CEB7BA24-B794-44D1-A812-D020150D1BCF}"/>
          </ac:spMkLst>
        </pc:spChg>
        <pc:spChg chg="add">
          <ac:chgData name="Jessica FREITAS" userId="7825711f-9fa0-45a0-b072-9b1ef5f16eba" providerId="ADAL" clId="{C6FE0E82-BDC7-4926-89FC-68A5806C3213}" dt="2022-03-30T13:47:59.379" v="6527"/>
          <ac:spMkLst>
            <pc:docMk/>
            <pc:sldMk cId="2291884003" sldId="323"/>
            <ac:spMk id="7" creationId="{7A2F4490-9D59-4381-96B2-9D96E4E4672E}"/>
          </ac:spMkLst>
        </pc:spChg>
        <pc:spChg chg="add">
          <ac:chgData name="Jessica FREITAS" userId="7825711f-9fa0-45a0-b072-9b1ef5f16eba" providerId="ADAL" clId="{C6FE0E82-BDC7-4926-89FC-68A5806C3213}" dt="2022-03-30T13:47:59.379" v="6527"/>
          <ac:spMkLst>
            <pc:docMk/>
            <pc:sldMk cId="2291884003" sldId="323"/>
            <ac:spMk id="8" creationId="{545F54F5-DA11-4025-9F7C-9B818663EB40}"/>
          </ac:spMkLst>
        </pc:spChg>
        <pc:spChg chg="add">
          <ac:chgData name="Jessica FREITAS" userId="7825711f-9fa0-45a0-b072-9b1ef5f16eba" providerId="ADAL" clId="{C6FE0E82-BDC7-4926-89FC-68A5806C3213}" dt="2022-03-30T13:47:59.379" v="6527"/>
          <ac:spMkLst>
            <pc:docMk/>
            <pc:sldMk cId="2291884003" sldId="323"/>
            <ac:spMk id="9" creationId="{7D558572-048F-482C-B765-9602A5B9CF25}"/>
          </ac:spMkLst>
        </pc:spChg>
        <pc:spChg chg="add">
          <ac:chgData name="Jessica FREITAS" userId="7825711f-9fa0-45a0-b072-9b1ef5f16eba" providerId="ADAL" clId="{C6FE0E82-BDC7-4926-89FC-68A5806C3213}" dt="2022-03-30T13:47:59.379" v="6527"/>
          <ac:spMkLst>
            <pc:docMk/>
            <pc:sldMk cId="2291884003" sldId="323"/>
            <ac:spMk id="10" creationId="{033F5A5C-5ED5-433C-96E2-91B96AE1F0D5}"/>
          </ac:spMkLst>
        </pc:spChg>
        <pc:spChg chg="add">
          <ac:chgData name="Jessica FREITAS" userId="7825711f-9fa0-45a0-b072-9b1ef5f16eba" providerId="ADAL" clId="{C6FE0E82-BDC7-4926-89FC-68A5806C3213}" dt="2022-03-30T13:47:59.379" v="6527"/>
          <ac:spMkLst>
            <pc:docMk/>
            <pc:sldMk cId="2291884003" sldId="323"/>
            <ac:spMk id="11" creationId="{42D248E7-6867-4120-8118-37ADF16AD865}"/>
          </ac:spMkLst>
        </pc:spChg>
        <pc:spChg chg="add">
          <ac:chgData name="Jessica FREITAS" userId="7825711f-9fa0-45a0-b072-9b1ef5f16eba" providerId="ADAL" clId="{C6FE0E82-BDC7-4926-89FC-68A5806C3213}" dt="2022-03-30T13:47:59.379" v="6527"/>
          <ac:spMkLst>
            <pc:docMk/>
            <pc:sldMk cId="2291884003" sldId="323"/>
            <ac:spMk id="12" creationId="{4B82FA18-164F-46A6-B556-6934F78DB4DF}"/>
          </ac:spMkLst>
        </pc:spChg>
        <pc:spChg chg="add">
          <ac:chgData name="Jessica FREITAS" userId="7825711f-9fa0-45a0-b072-9b1ef5f16eba" providerId="ADAL" clId="{C6FE0E82-BDC7-4926-89FC-68A5806C3213}" dt="2022-03-30T13:47:59.379" v="6527"/>
          <ac:spMkLst>
            <pc:docMk/>
            <pc:sldMk cId="2291884003" sldId="323"/>
            <ac:spMk id="13" creationId="{039D5208-3968-4A21-A7BC-597D5EFC4122}"/>
          </ac:spMkLst>
        </pc:spChg>
        <pc:spChg chg="add">
          <ac:chgData name="Jessica FREITAS" userId="7825711f-9fa0-45a0-b072-9b1ef5f16eba" providerId="ADAL" clId="{C6FE0E82-BDC7-4926-89FC-68A5806C3213}" dt="2022-03-30T13:47:59.379" v="6527"/>
          <ac:spMkLst>
            <pc:docMk/>
            <pc:sldMk cId="2291884003" sldId="323"/>
            <ac:spMk id="14" creationId="{CAA7559B-06B8-4E5D-AC50-AEC4C2522D34}"/>
          </ac:spMkLst>
        </pc:spChg>
        <pc:spChg chg="add">
          <ac:chgData name="Jessica FREITAS" userId="7825711f-9fa0-45a0-b072-9b1ef5f16eba" providerId="ADAL" clId="{C6FE0E82-BDC7-4926-89FC-68A5806C3213}" dt="2022-03-30T13:47:59.379" v="6527"/>
          <ac:spMkLst>
            <pc:docMk/>
            <pc:sldMk cId="2291884003" sldId="323"/>
            <ac:spMk id="15" creationId="{DFA1B0D4-96CC-4C84-95A0-DA7A28EE7273}"/>
          </ac:spMkLst>
        </pc:spChg>
        <pc:spChg chg="add del">
          <ac:chgData name="Jessica FREITAS" userId="7825711f-9fa0-45a0-b072-9b1ef5f16eba" providerId="ADAL" clId="{C6FE0E82-BDC7-4926-89FC-68A5806C3213}" dt="2022-03-30T13:50:40.356" v="6557" actId="21"/>
          <ac:spMkLst>
            <pc:docMk/>
            <pc:sldMk cId="2291884003" sldId="323"/>
            <ac:spMk id="16" creationId="{35109F12-D757-402B-931F-A109FF1EC29D}"/>
          </ac:spMkLst>
        </pc:spChg>
        <pc:spChg chg="add">
          <ac:chgData name="Jessica FREITAS" userId="7825711f-9fa0-45a0-b072-9b1ef5f16eba" providerId="ADAL" clId="{C6FE0E82-BDC7-4926-89FC-68A5806C3213}" dt="2022-03-30T13:47:59.379" v="6527"/>
          <ac:spMkLst>
            <pc:docMk/>
            <pc:sldMk cId="2291884003" sldId="323"/>
            <ac:spMk id="17" creationId="{7E2D6BA5-A819-4E07-9D72-0664BC3AB0D4}"/>
          </ac:spMkLst>
        </pc:spChg>
        <pc:spChg chg="add">
          <ac:chgData name="Jessica FREITAS" userId="7825711f-9fa0-45a0-b072-9b1ef5f16eba" providerId="ADAL" clId="{C6FE0E82-BDC7-4926-89FC-68A5806C3213}" dt="2022-03-30T13:47:59.379" v="6527"/>
          <ac:spMkLst>
            <pc:docMk/>
            <pc:sldMk cId="2291884003" sldId="323"/>
            <ac:spMk id="18" creationId="{C2E19350-8EBA-41E4-8FB5-E2B096E13CEB}"/>
          </ac:spMkLst>
        </pc:spChg>
        <pc:spChg chg="add del">
          <ac:chgData name="Jessica FREITAS" userId="7825711f-9fa0-45a0-b072-9b1ef5f16eba" providerId="ADAL" clId="{C6FE0E82-BDC7-4926-89FC-68A5806C3213}" dt="2022-03-30T13:50:42.283" v="6558" actId="21"/>
          <ac:spMkLst>
            <pc:docMk/>
            <pc:sldMk cId="2291884003" sldId="323"/>
            <ac:spMk id="19" creationId="{466470D9-CAE7-46B9-AB31-CEFC87F191F6}"/>
          </ac:spMkLst>
        </pc:spChg>
        <pc:spChg chg="add">
          <ac:chgData name="Jessica FREITAS" userId="7825711f-9fa0-45a0-b072-9b1ef5f16eba" providerId="ADAL" clId="{C6FE0E82-BDC7-4926-89FC-68A5806C3213}" dt="2022-03-30T13:47:59.379" v="6527"/>
          <ac:spMkLst>
            <pc:docMk/>
            <pc:sldMk cId="2291884003" sldId="323"/>
            <ac:spMk id="20" creationId="{8BDFFC7C-2C5C-4044-BC41-81862A4BF1E6}"/>
          </ac:spMkLst>
        </pc:spChg>
        <pc:spChg chg="add mod">
          <ac:chgData name="Jessica FREITAS" userId="7825711f-9fa0-45a0-b072-9b1ef5f16eba" providerId="ADAL" clId="{C6FE0E82-BDC7-4926-89FC-68A5806C3213}" dt="2022-03-30T13:50:45.414" v="6561" actId="1076"/>
          <ac:spMkLst>
            <pc:docMk/>
            <pc:sldMk cId="2291884003" sldId="323"/>
            <ac:spMk id="21" creationId="{2B326AB4-09C4-45D2-98FB-B8DD7F9BCE68}"/>
          </ac:spMkLst>
        </pc:spChg>
        <pc:spChg chg="add del">
          <ac:chgData name="Jessica FREITAS" userId="7825711f-9fa0-45a0-b072-9b1ef5f16eba" providerId="ADAL" clId="{C6FE0E82-BDC7-4926-89FC-68A5806C3213}" dt="2022-03-30T13:50:44.764" v="6560" actId="21"/>
          <ac:spMkLst>
            <pc:docMk/>
            <pc:sldMk cId="2291884003" sldId="323"/>
            <ac:spMk id="22" creationId="{8C344015-E53B-4837-B0A1-6463621AF18B}"/>
          </ac:spMkLst>
        </pc:spChg>
        <pc:spChg chg="add">
          <ac:chgData name="Jessica FREITAS" userId="7825711f-9fa0-45a0-b072-9b1ef5f16eba" providerId="ADAL" clId="{C6FE0E82-BDC7-4926-89FC-68A5806C3213}" dt="2022-03-30T13:47:59.379" v="6527"/>
          <ac:spMkLst>
            <pc:docMk/>
            <pc:sldMk cId="2291884003" sldId="323"/>
            <ac:spMk id="23" creationId="{8881DBF9-3C83-47ED-A54E-32F680B7C8FE}"/>
          </ac:spMkLst>
        </pc:spChg>
        <pc:spChg chg="add">
          <ac:chgData name="Jessica FREITAS" userId="7825711f-9fa0-45a0-b072-9b1ef5f16eba" providerId="ADAL" clId="{C6FE0E82-BDC7-4926-89FC-68A5806C3213}" dt="2022-03-30T13:47:59.379" v="6527"/>
          <ac:spMkLst>
            <pc:docMk/>
            <pc:sldMk cId="2291884003" sldId="323"/>
            <ac:spMk id="24" creationId="{62DF243C-02D6-4384-A749-04D487F774AD}"/>
          </ac:spMkLst>
        </pc:spChg>
        <pc:spChg chg="add">
          <ac:chgData name="Jessica FREITAS" userId="7825711f-9fa0-45a0-b072-9b1ef5f16eba" providerId="ADAL" clId="{C6FE0E82-BDC7-4926-89FC-68A5806C3213}" dt="2022-03-30T13:47:59.379" v="6527"/>
          <ac:spMkLst>
            <pc:docMk/>
            <pc:sldMk cId="2291884003" sldId="323"/>
            <ac:spMk id="25" creationId="{20657E8A-F32A-49A1-AFE3-EF0A90622042}"/>
          </ac:spMkLst>
        </pc:spChg>
        <pc:spChg chg="add">
          <ac:chgData name="Jessica FREITAS" userId="7825711f-9fa0-45a0-b072-9b1ef5f16eba" providerId="ADAL" clId="{C6FE0E82-BDC7-4926-89FC-68A5806C3213}" dt="2022-03-30T13:47:59.379" v="6527"/>
          <ac:spMkLst>
            <pc:docMk/>
            <pc:sldMk cId="2291884003" sldId="323"/>
            <ac:spMk id="26" creationId="{F36AE40A-6097-476A-8FDE-516ECA95507F}"/>
          </ac:spMkLst>
        </pc:spChg>
        <pc:spChg chg="add">
          <ac:chgData name="Jessica FREITAS" userId="7825711f-9fa0-45a0-b072-9b1ef5f16eba" providerId="ADAL" clId="{C6FE0E82-BDC7-4926-89FC-68A5806C3213}" dt="2022-03-30T13:47:59.379" v="6527"/>
          <ac:spMkLst>
            <pc:docMk/>
            <pc:sldMk cId="2291884003" sldId="323"/>
            <ac:spMk id="27" creationId="{7B5AE130-1741-48FE-837B-10E1D77BDD9E}"/>
          </ac:spMkLst>
        </pc:spChg>
        <pc:spChg chg="add">
          <ac:chgData name="Jessica FREITAS" userId="7825711f-9fa0-45a0-b072-9b1ef5f16eba" providerId="ADAL" clId="{C6FE0E82-BDC7-4926-89FC-68A5806C3213}" dt="2022-03-30T13:47:59.379" v="6527"/>
          <ac:spMkLst>
            <pc:docMk/>
            <pc:sldMk cId="2291884003" sldId="323"/>
            <ac:spMk id="28" creationId="{F0BD1F8C-5FE8-43D7-82CD-6D00833B7E70}"/>
          </ac:spMkLst>
        </pc:spChg>
        <pc:spChg chg="add">
          <ac:chgData name="Jessica FREITAS" userId="7825711f-9fa0-45a0-b072-9b1ef5f16eba" providerId="ADAL" clId="{C6FE0E82-BDC7-4926-89FC-68A5806C3213}" dt="2022-03-30T13:47:59.379" v="6527"/>
          <ac:spMkLst>
            <pc:docMk/>
            <pc:sldMk cId="2291884003" sldId="323"/>
            <ac:spMk id="29" creationId="{7391DF93-49C0-4100-9663-352680A23531}"/>
          </ac:spMkLst>
        </pc:spChg>
        <pc:spChg chg="add">
          <ac:chgData name="Jessica FREITAS" userId="7825711f-9fa0-45a0-b072-9b1ef5f16eba" providerId="ADAL" clId="{C6FE0E82-BDC7-4926-89FC-68A5806C3213}" dt="2022-03-30T13:47:59.379" v="6527"/>
          <ac:spMkLst>
            <pc:docMk/>
            <pc:sldMk cId="2291884003" sldId="323"/>
            <ac:spMk id="30" creationId="{90B9085B-1268-4769-BE77-C25084D10F09}"/>
          </ac:spMkLst>
        </pc:spChg>
        <pc:spChg chg="add">
          <ac:chgData name="Jessica FREITAS" userId="7825711f-9fa0-45a0-b072-9b1ef5f16eba" providerId="ADAL" clId="{C6FE0E82-BDC7-4926-89FC-68A5806C3213}" dt="2022-03-30T13:47:59.379" v="6527"/>
          <ac:spMkLst>
            <pc:docMk/>
            <pc:sldMk cId="2291884003" sldId="323"/>
            <ac:spMk id="31" creationId="{068BF490-BF22-46F1-A0DF-043A3A01EF67}"/>
          </ac:spMkLst>
        </pc:spChg>
        <pc:spChg chg="add">
          <ac:chgData name="Jessica FREITAS" userId="7825711f-9fa0-45a0-b072-9b1ef5f16eba" providerId="ADAL" clId="{C6FE0E82-BDC7-4926-89FC-68A5806C3213}" dt="2022-03-30T13:47:59.379" v="6527"/>
          <ac:spMkLst>
            <pc:docMk/>
            <pc:sldMk cId="2291884003" sldId="323"/>
            <ac:spMk id="32" creationId="{D69E61BE-A47D-4810-96FC-93E13955453F}"/>
          </ac:spMkLst>
        </pc:spChg>
        <pc:spChg chg="add">
          <ac:chgData name="Jessica FREITAS" userId="7825711f-9fa0-45a0-b072-9b1ef5f16eba" providerId="ADAL" clId="{C6FE0E82-BDC7-4926-89FC-68A5806C3213}" dt="2022-03-30T13:47:59.379" v="6527"/>
          <ac:spMkLst>
            <pc:docMk/>
            <pc:sldMk cId="2291884003" sldId="323"/>
            <ac:spMk id="33" creationId="{7181C5B5-F1F8-494E-B116-69E093BAFF8F}"/>
          </ac:spMkLst>
        </pc:spChg>
        <pc:spChg chg="add mod">
          <ac:chgData name="Jessica FREITAS" userId="7825711f-9fa0-45a0-b072-9b1ef5f16eba" providerId="ADAL" clId="{C6FE0E82-BDC7-4926-89FC-68A5806C3213}" dt="2022-03-30T13:50:43.948" v="6559" actId="1076"/>
          <ac:spMkLst>
            <pc:docMk/>
            <pc:sldMk cId="2291884003" sldId="323"/>
            <ac:spMk id="34" creationId="{809391CB-4A6B-421E-86A8-8A2074BC0C4A}"/>
          </ac:spMkLst>
        </pc:spChg>
        <pc:spChg chg="add">
          <ac:chgData name="Jessica FREITAS" userId="7825711f-9fa0-45a0-b072-9b1ef5f16eba" providerId="ADAL" clId="{C6FE0E82-BDC7-4926-89FC-68A5806C3213}" dt="2022-03-30T13:47:59.379" v="6527"/>
          <ac:spMkLst>
            <pc:docMk/>
            <pc:sldMk cId="2291884003" sldId="323"/>
            <ac:spMk id="35" creationId="{2B6B225D-D603-4FE5-9B2C-C984B2E27F30}"/>
          </ac:spMkLst>
        </pc:spChg>
        <pc:spChg chg="add">
          <ac:chgData name="Jessica FREITAS" userId="7825711f-9fa0-45a0-b072-9b1ef5f16eba" providerId="ADAL" clId="{C6FE0E82-BDC7-4926-89FC-68A5806C3213}" dt="2022-03-30T13:47:59.379" v="6527"/>
          <ac:spMkLst>
            <pc:docMk/>
            <pc:sldMk cId="2291884003" sldId="323"/>
            <ac:spMk id="36" creationId="{728C9D53-DB00-48F9-9C89-4B98C97E548A}"/>
          </ac:spMkLst>
        </pc:spChg>
      </pc:sldChg>
      <pc:sldChg chg="modSp mod delDesignElem modNotesTx">
        <pc:chgData name="Jessica FREITAS" userId="7825711f-9fa0-45a0-b072-9b1ef5f16eba" providerId="ADAL" clId="{C6FE0E82-BDC7-4926-89FC-68A5806C3213}" dt="2022-04-13T08:09:06.788" v="14836" actId="27636"/>
        <pc:sldMkLst>
          <pc:docMk/>
          <pc:sldMk cId="901822435" sldId="324"/>
        </pc:sldMkLst>
        <pc:spChg chg="mod">
          <ac:chgData name="Jessica FREITAS" userId="7825711f-9fa0-45a0-b072-9b1ef5f16eba" providerId="ADAL" clId="{C6FE0E82-BDC7-4926-89FC-68A5806C3213}" dt="2022-03-30T13:31:01.503" v="5900" actId="20577"/>
          <ac:spMkLst>
            <pc:docMk/>
            <pc:sldMk cId="901822435" sldId="324"/>
            <ac:spMk id="2" creationId="{31C91578-5C3F-4516-A4C9-27A354F40FF2}"/>
          </ac:spMkLst>
        </pc:spChg>
        <pc:spChg chg="mod">
          <ac:chgData name="Jessica FREITAS" userId="7825711f-9fa0-45a0-b072-9b1ef5f16eba" providerId="ADAL" clId="{C6FE0E82-BDC7-4926-89FC-68A5806C3213}" dt="2022-04-13T08:09:06.788" v="14836" actId="27636"/>
          <ac:spMkLst>
            <pc:docMk/>
            <pc:sldMk cId="901822435" sldId="324"/>
            <ac:spMk id="3" creationId="{FC918927-E949-4904-80F4-8B5E59B56CF5}"/>
          </ac:spMkLst>
        </pc:spChg>
        <pc:spChg chg="mod">
          <ac:chgData name="Jessica FREITAS" userId="7825711f-9fa0-45a0-b072-9b1ef5f16eba" providerId="ADAL" clId="{C6FE0E82-BDC7-4926-89FC-68A5806C3213}" dt="2022-04-13T08:00:31.875" v="14823"/>
          <ac:spMkLst>
            <pc:docMk/>
            <pc:sldMk cId="901822435" sldId="324"/>
            <ac:spMk id="4" creationId="{3AD3DF60-E9BB-4F20-B4D0-7A8DAA749745}"/>
          </ac:spMkLst>
        </pc:spChg>
      </pc:sldChg>
      <pc:sldChg chg="addSp modSp add mod modNotesTx">
        <pc:chgData name="Jessica FREITAS" userId="7825711f-9fa0-45a0-b072-9b1ef5f16eba" providerId="ADAL" clId="{C6FE0E82-BDC7-4926-89FC-68A5806C3213}" dt="2022-04-13T08:02:09.225" v="14830" actId="14100"/>
        <pc:sldMkLst>
          <pc:docMk/>
          <pc:sldMk cId="1685049818" sldId="325"/>
        </pc:sldMkLst>
        <pc:spChg chg="mod">
          <ac:chgData name="Jessica FREITAS" userId="7825711f-9fa0-45a0-b072-9b1ef5f16eba" providerId="ADAL" clId="{C6FE0E82-BDC7-4926-89FC-68A5806C3213}" dt="2022-03-30T14:12:39.222" v="6632" actId="20577"/>
          <ac:spMkLst>
            <pc:docMk/>
            <pc:sldMk cId="1685049818" sldId="325"/>
            <ac:spMk id="2" creationId="{31C91578-5C3F-4516-A4C9-27A354F40FF2}"/>
          </ac:spMkLst>
        </pc:spChg>
        <pc:spChg chg="mod">
          <ac:chgData name="Jessica FREITAS" userId="7825711f-9fa0-45a0-b072-9b1ef5f16eba" providerId="ADAL" clId="{C6FE0E82-BDC7-4926-89FC-68A5806C3213}" dt="2022-03-30T14:16:11.624" v="6636" actId="14100"/>
          <ac:spMkLst>
            <pc:docMk/>
            <pc:sldMk cId="1685049818" sldId="325"/>
            <ac:spMk id="3" creationId="{FC918927-E949-4904-80F4-8B5E59B56CF5}"/>
          </ac:spMkLst>
        </pc:spChg>
        <pc:spChg chg="mod">
          <ac:chgData name="Jessica FREITAS" userId="7825711f-9fa0-45a0-b072-9b1ef5f16eba" providerId="ADAL" clId="{C6FE0E82-BDC7-4926-89FC-68A5806C3213}" dt="2022-04-13T08:00:31.875" v="14823"/>
          <ac:spMkLst>
            <pc:docMk/>
            <pc:sldMk cId="1685049818" sldId="325"/>
            <ac:spMk id="4" creationId="{3AD3DF60-E9BB-4F20-B4D0-7A8DAA749745}"/>
          </ac:spMkLst>
        </pc:spChg>
        <pc:graphicFrameChg chg="add mod modGraphic">
          <ac:chgData name="Jessica FREITAS" userId="7825711f-9fa0-45a0-b072-9b1ef5f16eba" providerId="ADAL" clId="{C6FE0E82-BDC7-4926-89FC-68A5806C3213}" dt="2022-04-13T08:02:09.225" v="14830" actId="14100"/>
          <ac:graphicFrameMkLst>
            <pc:docMk/>
            <pc:sldMk cId="1685049818" sldId="325"/>
            <ac:graphicFrameMk id="5" creationId="{AC6127A3-9FDD-493C-A996-AC694A8E4A0A}"/>
          </ac:graphicFrameMkLst>
        </pc:graphicFrameChg>
      </pc:sldChg>
      <pc:sldChg chg="delSp modSp add mod setBg delDesignElem">
        <pc:chgData name="Jessica FREITAS" userId="7825711f-9fa0-45a0-b072-9b1ef5f16eba" providerId="ADAL" clId="{C6FE0E82-BDC7-4926-89FC-68A5806C3213}" dt="2022-04-13T08:45:58.976" v="14907" actId="255"/>
        <pc:sldMkLst>
          <pc:docMk/>
          <pc:sldMk cId="157575810" sldId="326"/>
        </pc:sldMkLst>
        <pc:spChg chg="mod">
          <ac:chgData name="Jessica FREITAS" userId="7825711f-9fa0-45a0-b072-9b1ef5f16eba" providerId="ADAL" clId="{C6FE0E82-BDC7-4926-89FC-68A5806C3213}" dt="2022-03-31T08:07:38.959" v="8458" actId="6549"/>
          <ac:spMkLst>
            <pc:docMk/>
            <pc:sldMk cId="157575810" sldId="326"/>
            <ac:spMk id="2" creationId="{31C91578-5C3F-4516-A4C9-27A354F40FF2}"/>
          </ac:spMkLst>
        </pc:spChg>
        <pc:spChg chg="mod">
          <ac:chgData name="Jessica FREITAS" userId="7825711f-9fa0-45a0-b072-9b1ef5f16eba" providerId="ADAL" clId="{C6FE0E82-BDC7-4926-89FC-68A5806C3213}" dt="2022-04-13T08:45:58.976" v="14907" actId="255"/>
          <ac:spMkLst>
            <pc:docMk/>
            <pc:sldMk cId="157575810" sldId="326"/>
            <ac:spMk id="3" creationId="{FC918927-E949-4904-80F4-8B5E59B56CF5}"/>
          </ac:spMkLst>
        </pc:spChg>
        <pc:spChg chg="mod">
          <ac:chgData name="Jessica FREITAS" userId="7825711f-9fa0-45a0-b072-9b1ef5f16eba" providerId="ADAL" clId="{C6FE0E82-BDC7-4926-89FC-68A5806C3213}" dt="2022-04-13T08:00:31.875" v="14823"/>
          <ac:spMkLst>
            <pc:docMk/>
            <pc:sldMk cId="157575810" sldId="326"/>
            <ac:spMk id="4" creationId="{3AD3DF60-E9BB-4F20-B4D0-7A8DAA749745}"/>
          </ac:spMkLst>
        </pc:spChg>
        <pc:spChg chg="del">
          <ac:chgData name="Jessica FREITAS" userId="7825711f-9fa0-45a0-b072-9b1ef5f16eba" providerId="ADAL" clId="{C6FE0E82-BDC7-4926-89FC-68A5806C3213}" dt="2022-04-13T07:59:03.023" v="14815"/>
          <ac:spMkLst>
            <pc:docMk/>
            <pc:sldMk cId="157575810" sldId="326"/>
            <ac:spMk id="11" creationId="{15F0A9D0-BB35-4CAB-B92D-E061B9D8E3BD}"/>
          </ac:spMkLst>
        </pc:spChg>
        <pc:cxnChg chg="del">
          <ac:chgData name="Jessica FREITAS" userId="7825711f-9fa0-45a0-b072-9b1ef5f16eba" providerId="ADAL" clId="{C6FE0E82-BDC7-4926-89FC-68A5806C3213}" dt="2022-04-13T07:59:03.023" v="14815"/>
          <ac:cxnSpMkLst>
            <pc:docMk/>
            <pc:sldMk cId="157575810" sldId="326"/>
            <ac:cxnSpMk id="13" creationId="{52F5DE35-776B-4C7D-AF2E-514E68BDD2F6}"/>
          </ac:cxnSpMkLst>
        </pc:cxnChg>
        <pc:cxnChg chg="del">
          <ac:chgData name="Jessica FREITAS" userId="7825711f-9fa0-45a0-b072-9b1ef5f16eba" providerId="ADAL" clId="{C6FE0E82-BDC7-4926-89FC-68A5806C3213}" dt="2022-04-13T07:59:03.023" v="14815"/>
          <ac:cxnSpMkLst>
            <pc:docMk/>
            <pc:sldMk cId="157575810" sldId="326"/>
            <ac:cxnSpMk id="15" creationId="{4A65E4E8-1272-4386-BDFE-0129D7A7E2D4}"/>
          </ac:cxnSpMkLst>
        </pc:cxnChg>
        <pc:cxnChg chg="del">
          <ac:chgData name="Jessica FREITAS" userId="7825711f-9fa0-45a0-b072-9b1ef5f16eba" providerId="ADAL" clId="{C6FE0E82-BDC7-4926-89FC-68A5806C3213}" dt="2022-04-13T07:59:03.023" v="14815"/>
          <ac:cxnSpMkLst>
            <pc:docMk/>
            <pc:sldMk cId="157575810" sldId="326"/>
            <ac:cxnSpMk id="17" creationId="{A6515F51-DBC6-42B8-9C34-749F69BB6561}"/>
          </ac:cxnSpMkLst>
        </pc:cxnChg>
        <pc:cxnChg chg="del">
          <ac:chgData name="Jessica FREITAS" userId="7825711f-9fa0-45a0-b072-9b1ef5f16eba" providerId="ADAL" clId="{C6FE0E82-BDC7-4926-89FC-68A5806C3213}" dt="2022-04-13T07:59:03.023" v="14815"/>
          <ac:cxnSpMkLst>
            <pc:docMk/>
            <pc:sldMk cId="157575810" sldId="326"/>
            <ac:cxnSpMk id="19" creationId="{873F5967-4993-405D-A3E6-84DCEFF44C2A}"/>
          </ac:cxnSpMkLst>
        </pc:cxnChg>
        <pc:cxnChg chg="del">
          <ac:chgData name="Jessica FREITAS" userId="7825711f-9fa0-45a0-b072-9b1ef5f16eba" providerId="ADAL" clId="{C6FE0E82-BDC7-4926-89FC-68A5806C3213}" dt="2022-04-13T07:59:03.023" v="14815"/>
          <ac:cxnSpMkLst>
            <pc:docMk/>
            <pc:sldMk cId="157575810" sldId="326"/>
            <ac:cxnSpMk id="21" creationId="{A3A523CC-BD6C-4A0D-B9DB-1DC2CE1E22F0}"/>
          </ac:cxnSpMkLst>
        </pc:cxnChg>
      </pc:sldChg>
      <pc:sldChg chg="modSp add mod ord">
        <pc:chgData name="Jessica FREITAS" userId="7825711f-9fa0-45a0-b072-9b1ef5f16eba" providerId="ADAL" clId="{C6FE0E82-BDC7-4926-89FC-68A5806C3213}" dt="2022-04-13T09:12:02.975" v="15114" actId="20577"/>
        <pc:sldMkLst>
          <pc:docMk/>
          <pc:sldMk cId="3627593133" sldId="327"/>
        </pc:sldMkLst>
        <pc:spChg chg="mod">
          <ac:chgData name="Jessica FREITAS" userId="7825711f-9fa0-45a0-b072-9b1ef5f16eba" providerId="ADAL" clId="{C6FE0E82-BDC7-4926-89FC-68A5806C3213}" dt="2022-04-13T09:12:02.975" v="15114" actId="20577"/>
          <ac:spMkLst>
            <pc:docMk/>
            <pc:sldMk cId="3627593133" sldId="327"/>
            <ac:spMk id="2" creationId="{31C91578-5C3F-4516-A4C9-27A354F40FF2}"/>
          </ac:spMkLst>
        </pc:spChg>
        <pc:spChg chg="mod">
          <ac:chgData name="Jessica FREITAS" userId="7825711f-9fa0-45a0-b072-9b1ef5f16eba" providerId="ADAL" clId="{C6FE0E82-BDC7-4926-89FC-68A5806C3213}" dt="2022-04-13T08:51:59.500" v="14993" actId="113"/>
          <ac:spMkLst>
            <pc:docMk/>
            <pc:sldMk cId="3627593133" sldId="327"/>
            <ac:spMk id="3" creationId="{FC918927-E949-4904-80F4-8B5E59B56CF5}"/>
          </ac:spMkLst>
        </pc:spChg>
        <pc:spChg chg="mod">
          <ac:chgData name="Jessica FREITAS" userId="7825711f-9fa0-45a0-b072-9b1ef5f16eba" providerId="ADAL" clId="{C6FE0E82-BDC7-4926-89FC-68A5806C3213}" dt="2022-04-13T08:00:31.875" v="14823"/>
          <ac:spMkLst>
            <pc:docMk/>
            <pc:sldMk cId="3627593133" sldId="327"/>
            <ac:spMk id="4" creationId="{3AD3DF60-E9BB-4F20-B4D0-7A8DAA749745}"/>
          </ac:spMkLst>
        </pc:spChg>
      </pc:sldChg>
      <pc:sldChg chg="modSp add mod ord">
        <pc:chgData name="Jessica FREITAS" userId="7825711f-9fa0-45a0-b072-9b1ef5f16eba" providerId="ADAL" clId="{C6FE0E82-BDC7-4926-89FC-68A5806C3213}" dt="2022-04-13T08:00:31.875" v="14823"/>
        <pc:sldMkLst>
          <pc:docMk/>
          <pc:sldMk cId="3625992326" sldId="328"/>
        </pc:sldMkLst>
        <pc:spChg chg="mod">
          <ac:chgData name="Jessica FREITAS" userId="7825711f-9fa0-45a0-b072-9b1ef5f16eba" providerId="ADAL" clId="{C6FE0E82-BDC7-4926-89FC-68A5806C3213}" dt="2022-03-31T09:32:33.148" v="9494" actId="20577"/>
          <ac:spMkLst>
            <pc:docMk/>
            <pc:sldMk cId="3625992326" sldId="328"/>
            <ac:spMk id="2" creationId="{31C91578-5C3F-4516-A4C9-27A354F40FF2}"/>
          </ac:spMkLst>
        </pc:spChg>
        <pc:spChg chg="mod">
          <ac:chgData name="Jessica FREITAS" userId="7825711f-9fa0-45a0-b072-9b1ef5f16eba" providerId="ADAL" clId="{C6FE0E82-BDC7-4926-89FC-68A5806C3213}" dt="2022-03-31T09:34:33.624" v="9563" actId="20577"/>
          <ac:spMkLst>
            <pc:docMk/>
            <pc:sldMk cId="3625992326" sldId="328"/>
            <ac:spMk id="3" creationId="{FC918927-E949-4904-80F4-8B5E59B56CF5}"/>
          </ac:spMkLst>
        </pc:spChg>
        <pc:spChg chg="mod">
          <ac:chgData name="Jessica FREITAS" userId="7825711f-9fa0-45a0-b072-9b1ef5f16eba" providerId="ADAL" clId="{C6FE0E82-BDC7-4926-89FC-68A5806C3213}" dt="2022-04-13T08:00:31.875" v="14823"/>
          <ac:spMkLst>
            <pc:docMk/>
            <pc:sldMk cId="3625992326" sldId="328"/>
            <ac:spMk id="4" creationId="{3AD3DF60-E9BB-4F20-B4D0-7A8DAA749745}"/>
          </ac:spMkLst>
        </pc:spChg>
      </pc:sldChg>
      <pc:sldChg chg="modSp add mod">
        <pc:chgData name="Jessica FREITAS" userId="7825711f-9fa0-45a0-b072-9b1ef5f16eba" providerId="ADAL" clId="{C6FE0E82-BDC7-4926-89FC-68A5806C3213}" dt="2022-04-13T08:00:31.875" v="14823"/>
        <pc:sldMkLst>
          <pc:docMk/>
          <pc:sldMk cId="3302365189" sldId="329"/>
        </pc:sldMkLst>
        <pc:spChg chg="mod">
          <ac:chgData name="Jessica FREITAS" userId="7825711f-9fa0-45a0-b072-9b1ef5f16eba" providerId="ADAL" clId="{C6FE0E82-BDC7-4926-89FC-68A5806C3213}" dt="2022-03-31T09:34:56.772" v="9596" actId="20577"/>
          <ac:spMkLst>
            <pc:docMk/>
            <pc:sldMk cId="3302365189" sldId="329"/>
            <ac:spMk id="2" creationId="{31C91578-5C3F-4516-A4C9-27A354F40FF2}"/>
          </ac:spMkLst>
        </pc:spChg>
        <pc:spChg chg="mod">
          <ac:chgData name="Jessica FREITAS" userId="7825711f-9fa0-45a0-b072-9b1ef5f16eba" providerId="ADAL" clId="{C6FE0E82-BDC7-4926-89FC-68A5806C3213}" dt="2022-03-31T09:40:33.154" v="10034" actId="20577"/>
          <ac:spMkLst>
            <pc:docMk/>
            <pc:sldMk cId="3302365189" sldId="329"/>
            <ac:spMk id="3" creationId="{FC918927-E949-4904-80F4-8B5E59B56CF5}"/>
          </ac:spMkLst>
        </pc:spChg>
        <pc:spChg chg="mod">
          <ac:chgData name="Jessica FREITAS" userId="7825711f-9fa0-45a0-b072-9b1ef5f16eba" providerId="ADAL" clId="{C6FE0E82-BDC7-4926-89FC-68A5806C3213}" dt="2022-04-13T08:00:31.875" v="14823"/>
          <ac:spMkLst>
            <pc:docMk/>
            <pc:sldMk cId="3302365189" sldId="329"/>
            <ac:spMk id="4" creationId="{3AD3DF60-E9BB-4F20-B4D0-7A8DAA749745}"/>
          </ac:spMkLst>
        </pc:spChg>
      </pc:sldChg>
      <pc:sldChg chg="modSp add mod">
        <pc:chgData name="Jessica FREITAS" userId="7825711f-9fa0-45a0-b072-9b1ef5f16eba" providerId="ADAL" clId="{C6FE0E82-BDC7-4926-89FC-68A5806C3213}" dt="2022-04-13T08:09:06.800" v="14837" actId="27636"/>
        <pc:sldMkLst>
          <pc:docMk/>
          <pc:sldMk cId="2585210521" sldId="330"/>
        </pc:sldMkLst>
        <pc:spChg chg="mod">
          <ac:chgData name="Jessica FREITAS" userId="7825711f-9fa0-45a0-b072-9b1ef5f16eba" providerId="ADAL" clId="{C6FE0E82-BDC7-4926-89FC-68A5806C3213}" dt="2022-03-31T09:38:22.453" v="9854" actId="20577"/>
          <ac:spMkLst>
            <pc:docMk/>
            <pc:sldMk cId="2585210521" sldId="330"/>
            <ac:spMk id="2" creationId="{31C91578-5C3F-4516-A4C9-27A354F40FF2}"/>
          </ac:spMkLst>
        </pc:spChg>
        <pc:spChg chg="mod">
          <ac:chgData name="Jessica FREITAS" userId="7825711f-9fa0-45a0-b072-9b1ef5f16eba" providerId="ADAL" clId="{C6FE0E82-BDC7-4926-89FC-68A5806C3213}" dt="2022-04-13T08:09:06.800" v="14837" actId="27636"/>
          <ac:spMkLst>
            <pc:docMk/>
            <pc:sldMk cId="2585210521" sldId="330"/>
            <ac:spMk id="3" creationId="{FC918927-E949-4904-80F4-8B5E59B56CF5}"/>
          </ac:spMkLst>
        </pc:spChg>
        <pc:spChg chg="mod">
          <ac:chgData name="Jessica FREITAS" userId="7825711f-9fa0-45a0-b072-9b1ef5f16eba" providerId="ADAL" clId="{C6FE0E82-BDC7-4926-89FC-68A5806C3213}" dt="2022-04-13T08:00:31.875" v="14823"/>
          <ac:spMkLst>
            <pc:docMk/>
            <pc:sldMk cId="2585210521" sldId="330"/>
            <ac:spMk id="4" creationId="{3AD3DF60-E9BB-4F20-B4D0-7A8DAA749745}"/>
          </ac:spMkLst>
        </pc:spChg>
      </pc:sldChg>
      <pc:sldChg chg="modSp add mod">
        <pc:chgData name="Jessica FREITAS" userId="7825711f-9fa0-45a0-b072-9b1ef5f16eba" providerId="ADAL" clId="{C6FE0E82-BDC7-4926-89FC-68A5806C3213}" dt="2022-04-13T08:53:27.759" v="14998" actId="20577"/>
        <pc:sldMkLst>
          <pc:docMk/>
          <pc:sldMk cId="3881355193" sldId="331"/>
        </pc:sldMkLst>
        <pc:spChg chg="mod">
          <ac:chgData name="Jessica FREITAS" userId="7825711f-9fa0-45a0-b072-9b1ef5f16eba" providerId="ADAL" clId="{C6FE0E82-BDC7-4926-89FC-68A5806C3213}" dt="2022-03-31T09:41:17.146" v="10074" actId="20577"/>
          <ac:spMkLst>
            <pc:docMk/>
            <pc:sldMk cId="3881355193" sldId="331"/>
            <ac:spMk id="2" creationId="{31C91578-5C3F-4516-A4C9-27A354F40FF2}"/>
          </ac:spMkLst>
        </pc:spChg>
        <pc:spChg chg="mod">
          <ac:chgData name="Jessica FREITAS" userId="7825711f-9fa0-45a0-b072-9b1ef5f16eba" providerId="ADAL" clId="{C6FE0E82-BDC7-4926-89FC-68A5806C3213}" dt="2022-04-13T08:53:27.759" v="14998" actId="20577"/>
          <ac:spMkLst>
            <pc:docMk/>
            <pc:sldMk cId="3881355193" sldId="331"/>
            <ac:spMk id="3" creationId="{FC918927-E949-4904-80F4-8B5E59B56CF5}"/>
          </ac:spMkLst>
        </pc:spChg>
        <pc:spChg chg="mod">
          <ac:chgData name="Jessica FREITAS" userId="7825711f-9fa0-45a0-b072-9b1ef5f16eba" providerId="ADAL" clId="{C6FE0E82-BDC7-4926-89FC-68A5806C3213}" dt="2022-04-13T08:00:31.875" v="14823"/>
          <ac:spMkLst>
            <pc:docMk/>
            <pc:sldMk cId="3881355193" sldId="331"/>
            <ac:spMk id="4" creationId="{3AD3DF60-E9BB-4F20-B4D0-7A8DAA749745}"/>
          </ac:spMkLst>
        </pc:spChg>
      </pc:sldChg>
      <pc:sldChg chg="modSp mod delDesignElem">
        <pc:chgData name="Jessica FREITAS" userId="7825711f-9fa0-45a0-b072-9b1ef5f16eba" providerId="ADAL" clId="{C6FE0E82-BDC7-4926-89FC-68A5806C3213}" dt="2022-04-13T08:56:07.528" v="15064" actId="114"/>
        <pc:sldMkLst>
          <pc:docMk/>
          <pc:sldMk cId="1703356940" sldId="332"/>
        </pc:sldMkLst>
        <pc:spChg chg="mod">
          <ac:chgData name="Jessica FREITAS" userId="7825711f-9fa0-45a0-b072-9b1ef5f16eba" providerId="ADAL" clId="{C6FE0E82-BDC7-4926-89FC-68A5806C3213}" dt="2022-04-13T08:56:07.528" v="15064" actId="114"/>
          <ac:spMkLst>
            <pc:docMk/>
            <pc:sldMk cId="1703356940" sldId="332"/>
            <ac:spMk id="2" creationId="{31C91578-5C3F-4516-A4C9-27A354F40FF2}"/>
          </ac:spMkLst>
        </pc:spChg>
        <pc:spChg chg="mod">
          <ac:chgData name="Jessica FREITAS" userId="7825711f-9fa0-45a0-b072-9b1ef5f16eba" providerId="ADAL" clId="{C6FE0E82-BDC7-4926-89FC-68A5806C3213}" dt="2022-03-31T09:45:47.225" v="10417" actId="207"/>
          <ac:spMkLst>
            <pc:docMk/>
            <pc:sldMk cId="1703356940" sldId="332"/>
            <ac:spMk id="3" creationId="{FC918927-E949-4904-80F4-8B5E59B56CF5}"/>
          </ac:spMkLst>
        </pc:spChg>
        <pc:spChg chg="mod">
          <ac:chgData name="Jessica FREITAS" userId="7825711f-9fa0-45a0-b072-9b1ef5f16eba" providerId="ADAL" clId="{C6FE0E82-BDC7-4926-89FC-68A5806C3213}" dt="2022-04-13T08:00:31.875" v="14823"/>
          <ac:spMkLst>
            <pc:docMk/>
            <pc:sldMk cId="1703356940" sldId="332"/>
            <ac:spMk id="4" creationId="{3AD3DF60-E9BB-4F20-B4D0-7A8DAA749745}"/>
          </ac:spMkLst>
        </pc:spChg>
      </pc:sldChg>
      <pc:sldChg chg="modSp add mod ord">
        <pc:chgData name="Jessica FREITAS" userId="7825711f-9fa0-45a0-b072-9b1ef5f16eba" providerId="ADAL" clId="{C6FE0E82-BDC7-4926-89FC-68A5806C3213}" dt="2022-04-13T08:56:17.689" v="15067" actId="5793"/>
        <pc:sldMkLst>
          <pc:docMk/>
          <pc:sldMk cId="1164184756" sldId="333"/>
        </pc:sldMkLst>
        <pc:spChg chg="mod">
          <ac:chgData name="Jessica FREITAS" userId="7825711f-9fa0-45a0-b072-9b1ef5f16eba" providerId="ADAL" clId="{C6FE0E82-BDC7-4926-89FC-68A5806C3213}" dt="2022-03-31T09:46:23.849" v="10510" actId="20577"/>
          <ac:spMkLst>
            <pc:docMk/>
            <pc:sldMk cId="1164184756" sldId="333"/>
            <ac:spMk id="2" creationId="{31C91578-5C3F-4516-A4C9-27A354F40FF2}"/>
          </ac:spMkLst>
        </pc:spChg>
        <pc:spChg chg="mod">
          <ac:chgData name="Jessica FREITAS" userId="7825711f-9fa0-45a0-b072-9b1ef5f16eba" providerId="ADAL" clId="{C6FE0E82-BDC7-4926-89FC-68A5806C3213}" dt="2022-04-13T08:56:17.689" v="15067" actId="5793"/>
          <ac:spMkLst>
            <pc:docMk/>
            <pc:sldMk cId="1164184756" sldId="333"/>
            <ac:spMk id="3" creationId="{FC918927-E949-4904-80F4-8B5E59B56CF5}"/>
          </ac:spMkLst>
        </pc:spChg>
        <pc:spChg chg="mod">
          <ac:chgData name="Jessica FREITAS" userId="7825711f-9fa0-45a0-b072-9b1ef5f16eba" providerId="ADAL" clId="{C6FE0E82-BDC7-4926-89FC-68A5806C3213}" dt="2022-04-13T08:00:31.875" v="14823"/>
          <ac:spMkLst>
            <pc:docMk/>
            <pc:sldMk cId="1164184756" sldId="333"/>
            <ac:spMk id="4" creationId="{3AD3DF60-E9BB-4F20-B4D0-7A8DAA749745}"/>
          </ac:spMkLst>
        </pc:spChg>
      </pc:sldChg>
      <pc:sldChg chg="modSp add mod">
        <pc:chgData name="Jessica FREITAS" userId="7825711f-9fa0-45a0-b072-9b1ef5f16eba" providerId="ADAL" clId="{C6FE0E82-BDC7-4926-89FC-68A5806C3213}" dt="2022-04-13T08:00:31.875" v="14823"/>
        <pc:sldMkLst>
          <pc:docMk/>
          <pc:sldMk cId="1306328058" sldId="334"/>
        </pc:sldMkLst>
        <pc:spChg chg="mod">
          <ac:chgData name="Jessica FREITAS" userId="7825711f-9fa0-45a0-b072-9b1ef5f16eba" providerId="ADAL" clId="{C6FE0E82-BDC7-4926-89FC-68A5806C3213}" dt="2022-03-31T10:10:05.560" v="10725" actId="20577"/>
          <ac:spMkLst>
            <pc:docMk/>
            <pc:sldMk cId="1306328058" sldId="334"/>
            <ac:spMk id="2" creationId="{31C91578-5C3F-4516-A4C9-27A354F40FF2}"/>
          </ac:spMkLst>
        </pc:spChg>
        <pc:spChg chg="mod">
          <ac:chgData name="Jessica FREITAS" userId="7825711f-9fa0-45a0-b072-9b1ef5f16eba" providerId="ADAL" clId="{C6FE0E82-BDC7-4926-89FC-68A5806C3213}" dt="2022-03-31T10:18:46.882" v="11002" actId="113"/>
          <ac:spMkLst>
            <pc:docMk/>
            <pc:sldMk cId="1306328058" sldId="334"/>
            <ac:spMk id="3" creationId="{FC918927-E949-4904-80F4-8B5E59B56CF5}"/>
          </ac:spMkLst>
        </pc:spChg>
        <pc:spChg chg="mod">
          <ac:chgData name="Jessica FREITAS" userId="7825711f-9fa0-45a0-b072-9b1ef5f16eba" providerId="ADAL" clId="{C6FE0E82-BDC7-4926-89FC-68A5806C3213}" dt="2022-04-13T08:00:31.875" v="14823"/>
          <ac:spMkLst>
            <pc:docMk/>
            <pc:sldMk cId="1306328058" sldId="334"/>
            <ac:spMk id="4" creationId="{3AD3DF60-E9BB-4F20-B4D0-7A8DAA749745}"/>
          </ac:spMkLst>
        </pc:spChg>
      </pc:sldChg>
      <pc:sldChg chg="modSp add mod">
        <pc:chgData name="Jessica FREITAS" userId="7825711f-9fa0-45a0-b072-9b1ef5f16eba" providerId="ADAL" clId="{C6FE0E82-BDC7-4926-89FC-68A5806C3213}" dt="2022-04-13T08:56:40.922" v="15069" actId="27636"/>
        <pc:sldMkLst>
          <pc:docMk/>
          <pc:sldMk cId="1233226676" sldId="335"/>
        </pc:sldMkLst>
        <pc:spChg chg="mod">
          <ac:chgData name="Jessica FREITAS" userId="7825711f-9fa0-45a0-b072-9b1ef5f16eba" providerId="ADAL" clId="{C6FE0E82-BDC7-4926-89FC-68A5806C3213}" dt="2022-03-31T10:19:04.419" v="11016" actId="20577"/>
          <ac:spMkLst>
            <pc:docMk/>
            <pc:sldMk cId="1233226676" sldId="335"/>
            <ac:spMk id="2" creationId="{31C91578-5C3F-4516-A4C9-27A354F40FF2}"/>
          </ac:spMkLst>
        </pc:spChg>
        <pc:spChg chg="mod">
          <ac:chgData name="Jessica FREITAS" userId="7825711f-9fa0-45a0-b072-9b1ef5f16eba" providerId="ADAL" clId="{C6FE0E82-BDC7-4926-89FC-68A5806C3213}" dt="2022-04-13T08:56:40.922" v="15069" actId="27636"/>
          <ac:spMkLst>
            <pc:docMk/>
            <pc:sldMk cId="1233226676" sldId="335"/>
            <ac:spMk id="3" creationId="{FC918927-E949-4904-80F4-8B5E59B56CF5}"/>
          </ac:spMkLst>
        </pc:spChg>
        <pc:spChg chg="mod">
          <ac:chgData name="Jessica FREITAS" userId="7825711f-9fa0-45a0-b072-9b1ef5f16eba" providerId="ADAL" clId="{C6FE0E82-BDC7-4926-89FC-68A5806C3213}" dt="2022-04-13T08:00:31.875" v="14823"/>
          <ac:spMkLst>
            <pc:docMk/>
            <pc:sldMk cId="1233226676" sldId="335"/>
            <ac:spMk id="4" creationId="{3AD3DF60-E9BB-4F20-B4D0-7A8DAA749745}"/>
          </ac:spMkLst>
        </pc:spChg>
      </pc:sldChg>
      <pc:sldChg chg="modSp add mod">
        <pc:chgData name="Jessica FREITAS" userId="7825711f-9fa0-45a0-b072-9b1ef5f16eba" providerId="ADAL" clId="{C6FE0E82-BDC7-4926-89FC-68A5806C3213}" dt="2022-04-13T08:58:01.808" v="15080" actId="255"/>
        <pc:sldMkLst>
          <pc:docMk/>
          <pc:sldMk cId="3715275366" sldId="336"/>
        </pc:sldMkLst>
        <pc:spChg chg="mod">
          <ac:chgData name="Jessica FREITAS" userId="7825711f-9fa0-45a0-b072-9b1ef5f16eba" providerId="ADAL" clId="{C6FE0E82-BDC7-4926-89FC-68A5806C3213}" dt="2022-04-13T08:58:01.808" v="15080" actId="255"/>
          <ac:spMkLst>
            <pc:docMk/>
            <pc:sldMk cId="3715275366" sldId="336"/>
            <ac:spMk id="3" creationId="{FC918927-E949-4904-80F4-8B5E59B56CF5}"/>
          </ac:spMkLst>
        </pc:spChg>
        <pc:spChg chg="mod">
          <ac:chgData name="Jessica FREITAS" userId="7825711f-9fa0-45a0-b072-9b1ef5f16eba" providerId="ADAL" clId="{C6FE0E82-BDC7-4926-89FC-68A5806C3213}" dt="2022-04-13T08:00:31.875" v="14823"/>
          <ac:spMkLst>
            <pc:docMk/>
            <pc:sldMk cId="3715275366" sldId="336"/>
            <ac:spMk id="4" creationId="{3AD3DF60-E9BB-4F20-B4D0-7A8DAA749745}"/>
          </ac:spMkLst>
        </pc:spChg>
      </pc:sldChg>
      <pc:sldChg chg="modSp add mod ord">
        <pc:chgData name="Jessica FREITAS" userId="7825711f-9fa0-45a0-b072-9b1ef5f16eba" providerId="ADAL" clId="{C6FE0E82-BDC7-4926-89FC-68A5806C3213}" dt="2022-04-13T08:58:12.355" v="15081" actId="114"/>
        <pc:sldMkLst>
          <pc:docMk/>
          <pc:sldMk cId="2148881047" sldId="337"/>
        </pc:sldMkLst>
        <pc:spChg chg="mod">
          <ac:chgData name="Jessica FREITAS" userId="7825711f-9fa0-45a0-b072-9b1ef5f16eba" providerId="ADAL" clId="{C6FE0E82-BDC7-4926-89FC-68A5806C3213}" dt="2022-04-13T08:58:12.355" v="15081" actId="114"/>
          <ac:spMkLst>
            <pc:docMk/>
            <pc:sldMk cId="2148881047" sldId="337"/>
            <ac:spMk id="2" creationId="{31C91578-5C3F-4516-A4C9-27A354F40FF2}"/>
          </ac:spMkLst>
        </pc:spChg>
        <pc:spChg chg="mod">
          <ac:chgData name="Jessica FREITAS" userId="7825711f-9fa0-45a0-b072-9b1ef5f16eba" providerId="ADAL" clId="{C6FE0E82-BDC7-4926-89FC-68A5806C3213}" dt="2022-03-31T10:29:58.169" v="12592" actId="207"/>
          <ac:spMkLst>
            <pc:docMk/>
            <pc:sldMk cId="2148881047" sldId="337"/>
            <ac:spMk id="3" creationId="{FC918927-E949-4904-80F4-8B5E59B56CF5}"/>
          </ac:spMkLst>
        </pc:spChg>
        <pc:spChg chg="mod">
          <ac:chgData name="Jessica FREITAS" userId="7825711f-9fa0-45a0-b072-9b1ef5f16eba" providerId="ADAL" clId="{C6FE0E82-BDC7-4926-89FC-68A5806C3213}" dt="2022-04-13T08:00:31.875" v="14823"/>
          <ac:spMkLst>
            <pc:docMk/>
            <pc:sldMk cId="2148881047" sldId="337"/>
            <ac:spMk id="4" creationId="{3AD3DF60-E9BB-4F20-B4D0-7A8DAA749745}"/>
          </ac:spMkLst>
        </pc:spChg>
      </pc:sldChg>
      <pc:sldChg chg="modSp add mod ord">
        <pc:chgData name="Jessica FREITAS" userId="7825711f-9fa0-45a0-b072-9b1ef5f16eba" providerId="ADAL" clId="{C6FE0E82-BDC7-4926-89FC-68A5806C3213}" dt="2022-04-13T08:58:55.014" v="15087" actId="113"/>
        <pc:sldMkLst>
          <pc:docMk/>
          <pc:sldMk cId="133799619" sldId="338"/>
        </pc:sldMkLst>
        <pc:spChg chg="mod">
          <ac:chgData name="Jessica FREITAS" userId="7825711f-9fa0-45a0-b072-9b1ef5f16eba" providerId="ADAL" clId="{C6FE0E82-BDC7-4926-89FC-68A5806C3213}" dt="2022-03-31T10:30:23.338" v="12618" actId="20577"/>
          <ac:spMkLst>
            <pc:docMk/>
            <pc:sldMk cId="133799619" sldId="338"/>
            <ac:spMk id="2" creationId="{31C91578-5C3F-4516-A4C9-27A354F40FF2}"/>
          </ac:spMkLst>
        </pc:spChg>
        <pc:spChg chg="mod">
          <ac:chgData name="Jessica FREITAS" userId="7825711f-9fa0-45a0-b072-9b1ef5f16eba" providerId="ADAL" clId="{C6FE0E82-BDC7-4926-89FC-68A5806C3213}" dt="2022-04-13T08:58:55.014" v="15087" actId="113"/>
          <ac:spMkLst>
            <pc:docMk/>
            <pc:sldMk cId="133799619" sldId="338"/>
            <ac:spMk id="3" creationId="{FC918927-E949-4904-80F4-8B5E59B56CF5}"/>
          </ac:spMkLst>
        </pc:spChg>
        <pc:spChg chg="mod">
          <ac:chgData name="Jessica FREITAS" userId="7825711f-9fa0-45a0-b072-9b1ef5f16eba" providerId="ADAL" clId="{C6FE0E82-BDC7-4926-89FC-68A5806C3213}" dt="2022-04-13T08:00:31.875" v="14823"/>
          <ac:spMkLst>
            <pc:docMk/>
            <pc:sldMk cId="133799619" sldId="338"/>
            <ac:spMk id="4" creationId="{3AD3DF60-E9BB-4F20-B4D0-7A8DAA749745}"/>
          </ac:spMkLst>
        </pc:spChg>
      </pc:sldChg>
      <pc:sldChg chg="modSp add mod ord">
        <pc:chgData name="Jessica FREITAS" userId="7825711f-9fa0-45a0-b072-9b1ef5f16eba" providerId="ADAL" clId="{C6FE0E82-BDC7-4926-89FC-68A5806C3213}" dt="2022-04-13T08:59:00.091" v="15088" actId="114"/>
        <pc:sldMkLst>
          <pc:docMk/>
          <pc:sldMk cId="142963633" sldId="339"/>
        </pc:sldMkLst>
        <pc:spChg chg="mod">
          <ac:chgData name="Jessica FREITAS" userId="7825711f-9fa0-45a0-b072-9b1ef5f16eba" providerId="ADAL" clId="{C6FE0E82-BDC7-4926-89FC-68A5806C3213}" dt="2022-04-13T08:59:00.091" v="15088" actId="114"/>
          <ac:spMkLst>
            <pc:docMk/>
            <pc:sldMk cId="142963633" sldId="339"/>
            <ac:spMk id="2" creationId="{31C91578-5C3F-4516-A4C9-27A354F40FF2}"/>
          </ac:spMkLst>
        </pc:spChg>
        <pc:spChg chg="mod">
          <ac:chgData name="Jessica FREITAS" userId="7825711f-9fa0-45a0-b072-9b1ef5f16eba" providerId="ADAL" clId="{C6FE0E82-BDC7-4926-89FC-68A5806C3213}" dt="2022-03-31T12:33:10.698" v="13496" actId="207"/>
          <ac:spMkLst>
            <pc:docMk/>
            <pc:sldMk cId="142963633" sldId="339"/>
            <ac:spMk id="3" creationId="{FC918927-E949-4904-80F4-8B5E59B56CF5}"/>
          </ac:spMkLst>
        </pc:spChg>
        <pc:spChg chg="mod">
          <ac:chgData name="Jessica FREITAS" userId="7825711f-9fa0-45a0-b072-9b1ef5f16eba" providerId="ADAL" clId="{C6FE0E82-BDC7-4926-89FC-68A5806C3213}" dt="2022-04-13T08:00:31.875" v="14823"/>
          <ac:spMkLst>
            <pc:docMk/>
            <pc:sldMk cId="142963633" sldId="339"/>
            <ac:spMk id="4" creationId="{3AD3DF60-E9BB-4F20-B4D0-7A8DAA749745}"/>
          </ac:spMkLst>
        </pc:spChg>
      </pc:sldChg>
      <pc:sldChg chg="addSp delSp modSp add mod ord">
        <pc:chgData name="Jessica FREITAS" userId="7825711f-9fa0-45a0-b072-9b1ef5f16eba" providerId="ADAL" clId="{C6FE0E82-BDC7-4926-89FC-68A5806C3213}" dt="2022-04-13T08:59:23.738" v="15092" actId="207"/>
        <pc:sldMkLst>
          <pc:docMk/>
          <pc:sldMk cId="2175323900" sldId="340"/>
        </pc:sldMkLst>
        <pc:spChg chg="mod">
          <ac:chgData name="Jessica FREITAS" userId="7825711f-9fa0-45a0-b072-9b1ef5f16eba" providerId="ADAL" clId="{C6FE0E82-BDC7-4926-89FC-68A5806C3213}" dt="2022-03-31T12:33:35.252" v="13515" actId="20577"/>
          <ac:spMkLst>
            <pc:docMk/>
            <pc:sldMk cId="2175323900" sldId="340"/>
            <ac:spMk id="2" creationId="{31C91578-5C3F-4516-A4C9-27A354F40FF2}"/>
          </ac:spMkLst>
        </pc:spChg>
        <pc:spChg chg="del mod">
          <ac:chgData name="Jessica FREITAS" userId="7825711f-9fa0-45a0-b072-9b1ef5f16eba" providerId="ADAL" clId="{C6FE0E82-BDC7-4926-89FC-68A5806C3213}" dt="2022-03-31T12:33:54.286" v="13533" actId="3680"/>
          <ac:spMkLst>
            <pc:docMk/>
            <pc:sldMk cId="2175323900" sldId="340"/>
            <ac:spMk id="3" creationId="{FC918927-E949-4904-80F4-8B5E59B56CF5}"/>
          </ac:spMkLst>
        </pc:spChg>
        <pc:spChg chg="mod">
          <ac:chgData name="Jessica FREITAS" userId="7825711f-9fa0-45a0-b072-9b1ef5f16eba" providerId="ADAL" clId="{C6FE0E82-BDC7-4926-89FC-68A5806C3213}" dt="2022-04-13T08:00:31.875" v="14823"/>
          <ac:spMkLst>
            <pc:docMk/>
            <pc:sldMk cId="2175323900" sldId="340"/>
            <ac:spMk id="4" creationId="{3AD3DF60-E9BB-4F20-B4D0-7A8DAA749745}"/>
          </ac:spMkLst>
        </pc:spChg>
        <pc:graphicFrameChg chg="add mod ord modGraphic">
          <ac:chgData name="Jessica FREITAS" userId="7825711f-9fa0-45a0-b072-9b1ef5f16eba" providerId="ADAL" clId="{C6FE0E82-BDC7-4926-89FC-68A5806C3213}" dt="2022-04-13T08:59:23.738" v="15092" actId="207"/>
          <ac:graphicFrameMkLst>
            <pc:docMk/>
            <pc:sldMk cId="2175323900" sldId="340"/>
            <ac:graphicFrameMk id="5" creationId="{B97ECE98-A3E0-4565-AF0B-69150CA8067D}"/>
          </ac:graphicFrameMkLst>
        </pc:graphicFrameChg>
        <pc:graphicFrameChg chg="add del">
          <ac:chgData name="Jessica FREITAS" userId="7825711f-9fa0-45a0-b072-9b1ef5f16eba" providerId="ADAL" clId="{C6FE0E82-BDC7-4926-89FC-68A5806C3213}" dt="2022-03-31T12:39:30.850" v="14006" actId="3680"/>
          <ac:graphicFrameMkLst>
            <pc:docMk/>
            <pc:sldMk cId="2175323900" sldId="340"/>
            <ac:graphicFrameMk id="7" creationId="{C8C4D373-AD84-4F73-B0FB-102432D079BC}"/>
          </ac:graphicFrameMkLst>
        </pc:graphicFrameChg>
      </pc:sldChg>
      <pc:sldChg chg="modSp add mod ord">
        <pc:chgData name="Jessica FREITAS" userId="7825711f-9fa0-45a0-b072-9b1ef5f16eba" providerId="ADAL" clId="{C6FE0E82-BDC7-4926-89FC-68A5806C3213}" dt="2022-04-13T08:59:41.101" v="15093" actId="114"/>
        <pc:sldMkLst>
          <pc:docMk/>
          <pc:sldMk cId="1202026497" sldId="341"/>
        </pc:sldMkLst>
        <pc:spChg chg="mod">
          <ac:chgData name="Jessica FREITAS" userId="7825711f-9fa0-45a0-b072-9b1ef5f16eba" providerId="ADAL" clId="{C6FE0E82-BDC7-4926-89FC-68A5806C3213}" dt="2022-04-13T08:59:41.101" v="15093" actId="114"/>
          <ac:spMkLst>
            <pc:docMk/>
            <pc:sldMk cId="1202026497" sldId="341"/>
            <ac:spMk id="2" creationId="{31C91578-5C3F-4516-A4C9-27A354F40FF2}"/>
          </ac:spMkLst>
        </pc:spChg>
        <pc:spChg chg="mod">
          <ac:chgData name="Jessica FREITAS" userId="7825711f-9fa0-45a0-b072-9b1ef5f16eba" providerId="ADAL" clId="{C6FE0E82-BDC7-4926-89FC-68A5806C3213}" dt="2022-03-31T12:42:08.469" v="14234" actId="207"/>
          <ac:spMkLst>
            <pc:docMk/>
            <pc:sldMk cId="1202026497" sldId="341"/>
            <ac:spMk id="3" creationId="{FC918927-E949-4904-80F4-8B5E59B56CF5}"/>
          </ac:spMkLst>
        </pc:spChg>
        <pc:spChg chg="mod">
          <ac:chgData name="Jessica FREITAS" userId="7825711f-9fa0-45a0-b072-9b1ef5f16eba" providerId="ADAL" clId="{C6FE0E82-BDC7-4926-89FC-68A5806C3213}" dt="2022-04-13T08:00:31.875" v="14823"/>
          <ac:spMkLst>
            <pc:docMk/>
            <pc:sldMk cId="1202026497" sldId="341"/>
            <ac:spMk id="4" creationId="{3AD3DF60-E9BB-4F20-B4D0-7A8DAA749745}"/>
          </ac:spMkLst>
        </pc:spChg>
      </pc:sldChg>
      <pc:sldChg chg="addSp delSp modSp add mod ord">
        <pc:chgData name="Jessica FREITAS" userId="7825711f-9fa0-45a0-b072-9b1ef5f16eba" providerId="ADAL" clId="{C6FE0E82-BDC7-4926-89FC-68A5806C3213}" dt="2022-04-13T08:59:47.351" v="15095" actId="27636"/>
        <pc:sldMkLst>
          <pc:docMk/>
          <pc:sldMk cId="2219329647" sldId="342"/>
        </pc:sldMkLst>
        <pc:spChg chg="mod">
          <ac:chgData name="Jessica FREITAS" userId="7825711f-9fa0-45a0-b072-9b1ef5f16eba" providerId="ADAL" clId="{C6FE0E82-BDC7-4926-89FC-68A5806C3213}" dt="2022-03-31T12:42:25.694" v="14248" actId="20577"/>
          <ac:spMkLst>
            <pc:docMk/>
            <pc:sldMk cId="2219329647" sldId="342"/>
            <ac:spMk id="2" creationId="{31C91578-5C3F-4516-A4C9-27A354F40FF2}"/>
          </ac:spMkLst>
        </pc:spChg>
        <pc:spChg chg="mod">
          <ac:chgData name="Jessica FREITAS" userId="7825711f-9fa0-45a0-b072-9b1ef5f16eba" providerId="ADAL" clId="{C6FE0E82-BDC7-4926-89FC-68A5806C3213}" dt="2022-04-13T08:00:31.875" v="14823"/>
          <ac:spMkLst>
            <pc:docMk/>
            <pc:sldMk cId="2219329647" sldId="342"/>
            <ac:spMk id="4" creationId="{3AD3DF60-E9BB-4F20-B4D0-7A8DAA749745}"/>
          </ac:spMkLst>
        </pc:spChg>
        <pc:spChg chg="add mod">
          <ac:chgData name="Jessica FREITAS" userId="7825711f-9fa0-45a0-b072-9b1ef5f16eba" providerId="ADAL" clId="{C6FE0E82-BDC7-4926-89FC-68A5806C3213}" dt="2022-04-13T08:59:47.351" v="15095" actId="27636"/>
          <ac:spMkLst>
            <pc:docMk/>
            <pc:sldMk cId="2219329647" sldId="342"/>
            <ac:spMk id="7" creationId="{F93B462E-873F-49C9-B962-FE8B9D97F38E}"/>
          </ac:spMkLst>
        </pc:spChg>
        <pc:graphicFrameChg chg="del">
          <ac:chgData name="Jessica FREITAS" userId="7825711f-9fa0-45a0-b072-9b1ef5f16eba" providerId="ADAL" clId="{C6FE0E82-BDC7-4926-89FC-68A5806C3213}" dt="2022-03-31T12:42:30.570" v="14249" actId="21"/>
          <ac:graphicFrameMkLst>
            <pc:docMk/>
            <pc:sldMk cId="2219329647" sldId="342"/>
            <ac:graphicFrameMk id="5" creationId="{B97ECE98-A3E0-4565-AF0B-69150CA8067D}"/>
          </ac:graphicFrameMkLst>
        </pc:graphicFrameChg>
      </pc:sldChg>
      <pc:sldChg chg="modSp mod">
        <pc:chgData name="Jessica FREITAS" userId="7825711f-9fa0-45a0-b072-9b1ef5f16eba" providerId="ADAL" clId="{C6FE0E82-BDC7-4926-89FC-68A5806C3213}" dt="2022-04-13T09:12:35.662" v="15129" actId="20577"/>
        <pc:sldMkLst>
          <pc:docMk/>
          <pc:sldMk cId="4105379840" sldId="343"/>
        </pc:sldMkLst>
        <pc:spChg chg="mod">
          <ac:chgData name="Jessica FREITAS" userId="7825711f-9fa0-45a0-b072-9b1ef5f16eba" providerId="ADAL" clId="{C6FE0E82-BDC7-4926-89FC-68A5806C3213}" dt="2022-04-13T09:12:35.662" v="15129" actId="20577"/>
          <ac:spMkLst>
            <pc:docMk/>
            <pc:sldMk cId="4105379840" sldId="343"/>
            <ac:spMk id="2" creationId="{31C91578-5C3F-4516-A4C9-27A354F40FF2}"/>
          </ac:spMkLst>
        </pc:spChg>
        <pc:spChg chg="mod">
          <ac:chgData name="Jessica FREITAS" userId="7825711f-9fa0-45a0-b072-9b1ef5f16eba" providerId="ADAL" clId="{C6FE0E82-BDC7-4926-89FC-68A5806C3213}" dt="2022-04-13T08:55:58.097" v="15063" actId="113"/>
          <ac:spMkLst>
            <pc:docMk/>
            <pc:sldMk cId="4105379840" sldId="343"/>
            <ac:spMk id="3" creationId="{FC918927-E949-4904-80F4-8B5E59B56CF5}"/>
          </ac:spMkLst>
        </pc:spChg>
        <pc:spChg chg="mod">
          <ac:chgData name="Jessica FREITAS" userId="7825711f-9fa0-45a0-b072-9b1ef5f16eba" providerId="ADAL" clId="{C6FE0E82-BDC7-4926-89FC-68A5806C3213}" dt="2022-04-13T08:00:31.875" v="14823"/>
          <ac:spMkLst>
            <pc:docMk/>
            <pc:sldMk cId="4105379840" sldId="343"/>
            <ac:spMk id="4" creationId="{3AD3DF60-E9BB-4F20-B4D0-7A8DAA749745}"/>
          </ac:spMkLst>
        </pc:spChg>
      </pc:sldChg>
      <pc:sldChg chg="delSp modSp add mod setBg delDesignElem">
        <pc:chgData name="Jessica FREITAS" userId="7825711f-9fa0-45a0-b072-9b1ef5f16eba" providerId="ADAL" clId="{C6FE0E82-BDC7-4926-89FC-68A5806C3213}" dt="2022-04-13T08:42:44.951" v="14892" actId="114"/>
        <pc:sldMkLst>
          <pc:docMk/>
          <pc:sldMk cId="4111021968" sldId="344"/>
        </pc:sldMkLst>
        <pc:spChg chg="mod">
          <ac:chgData name="Jessica FREITAS" userId="7825711f-9fa0-45a0-b072-9b1ef5f16eba" providerId="ADAL" clId="{C6FE0E82-BDC7-4926-89FC-68A5806C3213}" dt="2022-04-13T08:42:44.951" v="14892" actId="114"/>
          <ac:spMkLst>
            <pc:docMk/>
            <pc:sldMk cId="4111021968" sldId="344"/>
            <ac:spMk id="2" creationId="{31C91578-5C3F-4516-A4C9-27A354F40FF2}"/>
          </ac:spMkLst>
        </pc:spChg>
        <pc:spChg chg="mod">
          <ac:chgData name="Jessica FREITAS" userId="7825711f-9fa0-45a0-b072-9b1ef5f16eba" providerId="ADAL" clId="{C6FE0E82-BDC7-4926-89FC-68A5806C3213}" dt="2022-04-13T08:00:31.875" v="14823"/>
          <ac:spMkLst>
            <pc:docMk/>
            <pc:sldMk cId="4111021968" sldId="344"/>
            <ac:spMk id="4" creationId="{3AD3DF60-E9BB-4F20-B4D0-7A8DAA749745}"/>
          </ac:spMkLst>
        </pc:spChg>
        <pc:spChg chg="del">
          <ac:chgData name="Jessica FREITAS" userId="7825711f-9fa0-45a0-b072-9b1ef5f16eba" providerId="ADAL" clId="{C6FE0E82-BDC7-4926-89FC-68A5806C3213}" dt="2022-04-13T07:59:03.023" v="14815"/>
          <ac:spMkLst>
            <pc:docMk/>
            <pc:sldMk cId="4111021968" sldId="344"/>
            <ac:spMk id="11" creationId="{15F0A9D0-BB35-4CAB-B92D-E061B9D8E3BD}"/>
          </ac:spMkLst>
        </pc:spChg>
        <pc:cxnChg chg="del">
          <ac:chgData name="Jessica FREITAS" userId="7825711f-9fa0-45a0-b072-9b1ef5f16eba" providerId="ADAL" clId="{C6FE0E82-BDC7-4926-89FC-68A5806C3213}" dt="2022-04-13T07:59:03.023" v="14815"/>
          <ac:cxnSpMkLst>
            <pc:docMk/>
            <pc:sldMk cId="4111021968" sldId="344"/>
            <ac:cxnSpMk id="13" creationId="{52F5DE35-776B-4C7D-AF2E-514E68BDD2F6}"/>
          </ac:cxnSpMkLst>
        </pc:cxnChg>
        <pc:cxnChg chg="del">
          <ac:chgData name="Jessica FREITAS" userId="7825711f-9fa0-45a0-b072-9b1ef5f16eba" providerId="ADAL" clId="{C6FE0E82-BDC7-4926-89FC-68A5806C3213}" dt="2022-04-13T07:59:03.023" v="14815"/>
          <ac:cxnSpMkLst>
            <pc:docMk/>
            <pc:sldMk cId="4111021968" sldId="344"/>
            <ac:cxnSpMk id="15" creationId="{4A65E4E8-1272-4386-BDFE-0129D7A7E2D4}"/>
          </ac:cxnSpMkLst>
        </pc:cxnChg>
        <pc:cxnChg chg="del">
          <ac:chgData name="Jessica FREITAS" userId="7825711f-9fa0-45a0-b072-9b1ef5f16eba" providerId="ADAL" clId="{C6FE0E82-BDC7-4926-89FC-68A5806C3213}" dt="2022-04-13T07:59:03.023" v="14815"/>
          <ac:cxnSpMkLst>
            <pc:docMk/>
            <pc:sldMk cId="4111021968" sldId="344"/>
            <ac:cxnSpMk id="17" creationId="{A6515F51-DBC6-42B8-9C34-749F69BB6561}"/>
          </ac:cxnSpMkLst>
        </pc:cxnChg>
        <pc:cxnChg chg="del">
          <ac:chgData name="Jessica FREITAS" userId="7825711f-9fa0-45a0-b072-9b1ef5f16eba" providerId="ADAL" clId="{C6FE0E82-BDC7-4926-89FC-68A5806C3213}" dt="2022-04-13T07:59:03.023" v="14815"/>
          <ac:cxnSpMkLst>
            <pc:docMk/>
            <pc:sldMk cId="4111021968" sldId="344"/>
            <ac:cxnSpMk id="19" creationId="{873F5967-4993-405D-A3E6-84DCEFF44C2A}"/>
          </ac:cxnSpMkLst>
        </pc:cxnChg>
        <pc:cxnChg chg="del">
          <ac:chgData name="Jessica FREITAS" userId="7825711f-9fa0-45a0-b072-9b1ef5f16eba" providerId="ADAL" clId="{C6FE0E82-BDC7-4926-89FC-68A5806C3213}" dt="2022-04-13T07:59:03.023" v="14815"/>
          <ac:cxnSpMkLst>
            <pc:docMk/>
            <pc:sldMk cId="4111021968" sldId="344"/>
            <ac:cxnSpMk id="21" creationId="{A3A523CC-BD6C-4A0D-B9DB-1DC2CE1E22F0}"/>
          </ac:cxnSpMkLst>
        </pc:cxnChg>
      </pc:sldChg>
      <pc:sldChg chg="delSp modSp add del setBg delDesignElem">
        <pc:chgData name="Jessica FREITAS" userId="7825711f-9fa0-45a0-b072-9b1ef5f16eba" providerId="ADAL" clId="{C6FE0E82-BDC7-4926-89FC-68A5806C3213}" dt="2022-04-13T08:40:01.075" v="14880" actId="2696"/>
        <pc:sldMkLst>
          <pc:docMk/>
          <pc:sldMk cId="2172688443" sldId="345"/>
        </pc:sldMkLst>
        <pc:spChg chg="mod">
          <ac:chgData name="Jessica FREITAS" userId="7825711f-9fa0-45a0-b072-9b1ef5f16eba" providerId="ADAL" clId="{C6FE0E82-BDC7-4926-89FC-68A5806C3213}" dt="2022-04-13T08:00:31.875" v="14823"/>
          <ac:spMkLst>
            <pc:docMk/>
            <pc:sldMk cId="2172688443" sldId="345"/>
            <ac:spMk id="4" creationId="{3AD3DF60-E9BB-4F20-B4D0-7A8DAA749745}"/>
          </ac:spMkLst>
        </pc:spChg>
        <pc:spChg chg="del">
          <ac:chgData name="Jessica FREITAS" userId="7825711f-9fa0-45a0-b072-9b1ef5f16eba" providerId="ADAL" clId="{C6FE0E82-BDC7-4926-89FC-68A5806C3213}" dt="2022-04-13T07:59:03.023" v="14815"/>
          <ac:spMkLst>
            <pc:docMk/>
            <pc:sldMk cId="2172688443" sldId="345"/>
            <ac:spMk id="11" creationId="{15F0A9D0-BB35-4CAB-B92D-E061B9D8E3BD}"/>
          </ac:spMkLst>
        </pc:spChg>
        <pc:cxnChg chg="del">
          <ac:chgData name="Jessica FREITAS" userId="7825711f-9fa0-45a0-b072-9b1ef5f16eba" providerId="ADAL" clId="{C6FE0E82-BDC7-4926-89FC-68A5806C3213}" dt="2022-04-13T07:59:03.023" v="14815"/>
          <ac:cxnSpMkLst>
            <pc:docMk/>
            <pc:sldMk cId="2172688443" sldId="345"/>
            <ac:cxnSpMk id="13" creationId="{52F5DE35-776B-4C7D-AF2E-514E68BDD2F6}"/>
          </ac:cxnSpMkLst>
        </pc:cxnChg>
        <pc:cxnChg chg="del">
          <ac:chgData name="Jessica FREITAS" userId="7825711f-9fa0-45a0-b072-9b1ef5f16eba" providerId="ADAL" clId="{C6FE0E82-BDC7-4926-89FC-68A5806C3213}" dt="2022-04-13T07:59:03.023" v="14815"/>
          <ac:cxnSpMkLst>
            <pc:docMk/>
            <pc:sldMk cId="2172688443" sldId="345"/>
            <ac:cxnSpMk id="15" creationId="{4A65E4E8-1272-4386-BDFE-0129D7A7E2D4}"/>
          </ac:cxnSpMkLst>
        </pc:cxnChg>
        <pc:cxnChg chg="del">
          <ac:chgData name="Jessica FREITAS" userId="7825711f-9fa0-45a0-b072-9b1ef5f16eba" providerId="ADAL" clId="{C6FE0E82-BDC7-4926-89FC-68A5806C3213}" dt="2022-04-13T07:59:03.023" v="14815"/>
          <ac:cxnSpMkLst>
            <pc:docMk/>
            <pc:sldMk cId="2172688443" sldId="345"/>
            <ac:cxnSpMk id="17" creationId="{A6515F51-DBC6-42B8-9C34-749F69BB6561}"/>
          </ac:cxnSpMkLst>
        </pc:cxnChg>
        <pc:cxnChg chg="del">
          <ac:chgData name="Jessica FREITAS" userId="7825711f-9fa0-45a0-b072-9b1ef5f16eba" providerId="ADAL" clId="{C6FE0E82-BDC7-4926-89FC-68A5806C3213}" dt="2022-04-13T07:59:03.023" v="14815"/>
          <ac:cxnSpMkLst>
            <pc:docMk/>
            <pc:sldMk cId="2172688443" sldId="345"/>
            <ac:cxnSpMk id="19" creationId="{873F5967-4993-405D-A3E6-84DCEFF44C2A}"/>
          </ac:cxnSpMkLst>
        </pc:cxnChg>
        <pc:cxnChg chg="del">
          <ac:chgData name="Jessica FREITAS" userId="7825711f-9fa0-45a0-b072-9b1ef5f16eba" providerId="ADAL" clId="{C6FE0E82-BDC7-4926-89FC-68A5806C3213}" dt="2022-04-13T07:59:03.023" v="14815"/>
          <ac:cxnSpMkLst>
            <pc:docMk/>
            <pc:sldMk cId="2172688443" sldId="345"/>
            <ac:cxnSpMk id="21" creationId="{A3A523CC-BD6C-4A0D-B9DB-1DC2CE1E22F0}"/>
          </ac:cxnSpMkLst>
        </pc:cxnChg>
      </pc:sldChg>
      <pc:sldChg chg="addSp delSp modSp add mod setBg delDesignElem">
        <pc:chgData name="Jessica FREITAS" userId="7825711f-9fa0-45a0-b072-9b1ef5f16eba" providerId="ADAL" clId="{C6FE0E82-BDC7-4926-89FC-68A5806C3213}" dt="2022-04-13T08:41:32.420" v="14890" actId="207"/>
        <pc:sldMkLst>
          <pc:docMk/>
          <pc:sldMk cId="2916573039" sldId="346"/>
        </pc:sldMkLst>
        <pc:spChg chg="mod">
          <ac:chgData name="Jessica FREITAS" userId="7825711f-9fa0-45a0-b072-9b1ef5f16eba" providerId="ADAL" clId="{C6FE0E82-BDC7-4926-89FC-68A5806C3213}" dt="2022-04-13T07:44:19.590" v="14712" actId="1076"/>
          <ac:spMkLst>
            <pc:docMk/>
            <pc:sldMk cId="2916573039" sldId="346"/>
            <ac:spMk id="3" creationId="{FC918927-E949-4904-80F4-8B5E59B56CF5}"/>
          </ac:spMkLst>
        </pc:spChg>
        <pc:spChg chg="mod">
          <ac:chgData name="Jessica FREITAS" userId="7825711f-9fa0-45a0-b072-9b1ef5f16eba" providerId="ADAL" clId="{C6FE0E82-BDC7-4926-89FC-68A5806C3213}" dt="2022-04-13T08:00:31.875" v="14823"/>
          <ac:spMkLst>
            <pc:docMk/>
            <pc:sldMk cId="2916573039" sldId="346"/>
            <ac:spMk id="4" creationId="{3AD3DF60-E9BB-4F20-B4D0-7A8DAA749745}"/>
          </ac:spMkLst>
        </pc:spChg>
        <pc:spChg chg="add mod">
          <ac:chgData name="Jessica FREITAS" userId="7825711f-9fa0-45a0-b072-9b1ef5f16eba" providerId="ADAL" clId="{C6FE0E82-BDC7-4926-89FC-68A5806C3213}" dt="2022-04-13T07:43:58.451" v="14707"/>
          <ac:spMkLst>
            <pc:docMk/>
            <pc:sldMk cId="2916573039" sldId="346"/>
            <ac:spMk id="7" creationId="{F50E842F-6A26-4BB5-B83B-3DD4C862D3B9}"/>
          </ac:spMkLst>
        </pc:spChg>
        <pc:spChg chg="del">
          <ac:chgData name="Jessica FREITAS" userId="7825711f-9fa0-45a0-b072-9b1ef5f16eba" providerId="ADAL" clId="{C6FE0E82-BDC7-4926-89FC-68A5806C3213}" dt="2022-04-13T07:59:03.023" v="14815"/>
          <ac:spMkLst>
            <pc:docMk/>
            <pc:sldMk cId="2916573039" sldId="346"/>
            <ac:spMk id="11" creationId="{15F0A9D0-BB35-4CAB-B92D-E061B9D8E3BD}"/>
          </ac:spMkLst>
        </pc:spChg>
        <pc:graphicFrameChg chg="add mod modGraphic">
          <ac:chgData name="Jessica FREITAS" userId="7825711f-9fa0-45a0-b072-9b1ef5f16eba" providerId="ADAL" clId="{C6FE0E82-BDC7-4926-89FC-68A5806C3213}" dt="2022-04-13T08:41:32.420" v="14890" actId="207"/>
          <ac:graphicFrameMkLst>
            <pc:docMk/>
            <pc:sldMk cId="2916573039" sldId="346"/>
            <ac:graphicFrameMk id="5" creationId="{B520ADA4-5B2D-4425-856C-348D145DD3EE}"/>
          </ac:graphicFrameMkLst>
        </pc:graphicFrameChg>
        <pc:cxnChg chg="del">
          <ac:chgData name="Jessica FREITAS" userId="7825711f-9fa0-45a0-b072-9b1ef5f16eba" providerId="ADAL" clId="{C6FE0E82-BDC7-4926-89FC-68A5806C3213}" dt="2022-04-13T07:59:03.023" v="14815"/>
          <ac:cxnSpMkLst>
            <pc:docMk/>
            <pc:sldMk cId="2916573039" sldId="346"/>
            <ac:cxnSpMk id="13" creationId="{52F5DE35-776B-4C7D-AF2E-514E68BDD2F6}"/>
          </ac:cxnSpMkLst>
        </pc:cxnChg>
        <pc:cxnChg chg="del">
          <ac:chgData name="Jessica FREITAS" userId="7825711f-9fa0-45a0-b072-9b1ef5f16eba" providerId="ADAL" clId="{C6FE0E82-BDC7-4926-89FC-68A5806C3213}" dt="2022-04-13T07:59:03.023" v="14815"/>
          <ac:cxnSpMkLst>
            <pc:docMk/>
            <pc:sldMk cId="2916573039" sldId="346"/>
            <ac:cxnSpMk id="15" creationId="{4A65E4E8-1272-4386-BDFE-0129D7A7E2D4}"/>
          </ac:cxnSpMkLst>
        </pc:cxnChg>
        <pc:cxnChg chg="del">
          <ac:chgData name="Jessica FREITAS" userId="7825711f-9fa0-45a0-b072-9b1ef5f16eba" providerId="ADAL" clId="{C6FE0E82-BDC7-4926-89FC-68A5806C3213}" dt="2022-04-13T07:59:03.023" v="14815"/>
          <ac:cxnSpMkLst>
            <pc:docMk/>
            <pc:sldMk cId="2916573039" sldId="346"/>
            <ac:cxnSpMk id="17" creationId="{A6515F51-DBC6-42B8-9C34-749F69BB6561}"/>
          </ac:cxnSpMkLst>
        </pc:cxnChg>
        <pc:cxnChg chg="del">
          <ac:chgData name="Jessica FREITAS" userId="7825711f-9fa0-45a0-b072-9b1ef5f16eba" providerId="ADAL" clId="{C6FE0E82-BDC7-4926-89FC-68A5806C3213}" dt="2022-04-13T07:59:03.023" v="14815"/>
          <ac:cxnSpMkLst>
            <pc:docMk/>
            <pc:sldMk cId="2916573039" sldId="346"/>
            <ac:cxnSpMk id="19" creationId="{873F5967-4993-405D-A3E6-84DCEFF44C2A}"/>
          </ac:cxnSpMkLst>
        </pc:cxnChg>
        <pc:cxnChg chg="del">
          <ac:chgData name="Jessica FREITAS" userId="7825711f-9fa0-45a0-b072-9b1ef5f16eba" providerId="ADAL" clId="{C6FE0E82-BDC7-4926-89FC-68A5806C3213}" dt="2022-04-13T07:59:03.023" v="14815"/>
          <ac:cxnSpMkLst>
            <pc:docMk/>
            <pc:sldMk cId="2916573039" sldId="346"/>
            <ac:cxnSpMk id="21" creationId="{A3A523CC-BD6C-4A0D-B9DB-1DC2CE1E22F0}"/>
          </ac:cxnSpMkLst>
        </pc:cxnChg>
      </pc:sldChg>
      <pc:sldChg chg="modSp add del mod">
        <pc:chgData name="Jessica FREITAS" userId="7825711f-9fa0-45a0-b072-9b1ef5f16eba" providerId="ADAL" clId="{C6FE0E82-BDC7-4926-89FC-68A5806C3213}" dt="2022-04-14T07:44:18.405" v="15151" actId="2696"/>
        <pc:sldMkLst>
          <pc:docMk/>
          <pc:sldMk cId="745187339" sldId="347"/>
        </pc:sldMkLst>
        <pc:spChg chg="mod">
          <ac:chgData name="Jessica FREITAS" userId="7825711f-9fa0-45a0-b072-9b1ef5f16eba" providerId="ADAL" clId="{C6FE0E82-BDC7-4926-89FC-68A5806C3213}" dt="2022-04-14T07:44:01.336" v="15148" actId="20577"/>
          <ac:spMkLst>
            <pc:docMk/>
            <pc:sldMk cId="745187339" sldId="347"/>
            <ac:spMk id="2" creationId="{31C91578-5C3F-4516-A4C9-27A354F40FF2}"/>
          </ac:spMkLst>
        </pc:spChg>
        <pc:graphicFrameChg chg="mod modGraphic">
          <ac:chgData name="Jessica FREITAS" userId="7825711f-9fa0-45a0-b072-9b1ef5f16eba" providerId="ADAL" clId="{C6FE0E82-BDC7-4926-89FC-68A5806C3213}" dt="2022-04-14T07:44:09.350" v="15150" actId="14100"/>
          <ac:graphicFrameMkLst>
            <pc:docMk/>
            <pc:sldMk cId="745187339" sldId="347"/>
            <ac:graphicFrameMk id="5" creationId="{AC6127A3-9FDD-493C-A996-AC694A8E4A0A}"/>
          </ac:graphicFrameMkLst>
        </pc:graphicFrameChg>
      </pc:sldChg>
      <pc:sldChg chg="modSp add mod ord">
        <pc:chgData name="Jessica FREITAS" userId="7825711f-9fa0-45a0-b072-9b1ef5f16eba" providerId="ADAL" clId="{C6FE0E82-BDC7-4926-89FC-68A5806C3213}" dt="2022-04-14T07:44:51.021" v="15186" actId="20577"/>
        <pc:sldMkLst>
          <pc:docMk/>
          <pc:sldMk cId="2165924279" sldId="347"/>
        </pc:sldMkLst>
        <pc:spChg chg="mod">
          <ac:chgData name="Jessica FREITAS" userId="7825711f-9fa0-45a0-b072-9b1ef5f16eba" providerId="ADAL" clId="{C6FE0E82-BDC7-4926-89FC-68A5806C3213}" dt="2022-04-14T07:44:35.508" v="15169" actId="20577"/>
          <ac:spMkLst>
            <pc:docMk/>
            <pc:sldMk cId="2165924279" sldId="347"/>
            <ac:spMk id="2" creationId="{31C91578-5C3F-4516-A4C9-27A354F40FF2}"/>
          </ac:spMkLst>
        </pc:spChg>
        <pc:spChg chg="mod">
          <ac:chgData name="Jessica FREITAS" userId="7825711f-9fa0-45a0-b072-9b1ef5f16eba" providerId="ADAL" clId="{C6FE0E82-BDC7-4926-89FC-68A5806C3213}" dt="2022-04-14T07:44:51.021" v="15186" actId="20577"/>
          <ac:spMkLst>
            <pc:docMk/>
            <pc:sldMk cId="2165924279" sldId="347"/>
            <ac:spMk id="3" creationId="{FC918927-E949-4904-80F4-8B5E59B56CF5}"/>
          </ac:spMkLst>
        </pc:spChg>
      </pc:sldChg>
      <pc:sldChg chg="add del">
        <pc:chgData name="Jessica FREITAS" userId="7825711f-9fa0-45a0-b072-9b1ef5f16eba" providerId="ADAL" clId="{C6FE0E82-BDC7-4926-89FC-68A5806C3213}" dt="2022-04-13T09:00:01.576" v="15097" actId="2696"/>
        <pc:sldMkLst>
          <pc:docMk/>
          <pc:sldMk cId="3297159423" sldId="347"/>
        </pc:sldMkLst>
      </pc:sldChg>
      <pc:sldChg chg="modSp mod">
        <pc:chgData name="Jessica FREITAS" userId="7825711f-9fa0-45a0-b072-9b1ef5f16eba" providerId="ADAL" clId="{C6FE0E82-BDC7-4926-89FC-68A5806C3213}" dt="2022-04-14T12:34:56.503" v="15187" actId="255"/>
        <pc:sldMkLst>
          <pc:docMk/>
          <pc:sldMk cId="1492972912" sldId="348"/>
        </pc:sldMkLst>
        <pc:spChg chg="mod">
          <ac:chgData name="Jessica FREITAS" userId="7825711f-9fa0-45a0-b072-9b1ef5f16eba" providerId="ADAL" clId="{C6FE0E82-BDC7-4926-89FC-68A5806C3213}" dt="2022-04-14T12:34:56.503" v="15187" actId="255"/>
          <ac:spMkLst>
            <pc:docMk/>
            <pc:sldMk cId="1492972912" sldId="348"/>
            <ac:spMk id="3" creationId="{FC918927-E949-4904-80F4-8B5E59B56CF5}"/>
          </ac:spMkLst>
        </pc:spChg>
      </pc:sldChg>
    </pc:docChg>
  </pc:docChgLst>
  <pc:docChgLst>
    <pc:chgData name="Anaïs GRANGE" userId="49ad1a87-c1f5-4284-91a9-e942d9885fee" providerId="ADAL" clId="{2E062405-74FF-43AF-AF8E-9BE285ED7CB3}"/>
    <pc:docChg chg="undo custSel addSld delSld modSld sldOrd">
      <pc:chgData name="Anaïs GRANGE" userId="49ad1a87-c1f5-4284-91a9-e942d9885fee" providerId="ADAL" clId="{2E062405-74FF-43AF-AF8E-9BE285ED7CB3}" dt="2022-10-25T06:48:13.261" v="4573" actId="20577"/>
      <pc:docMkLst>
        <pc:docMk/>
      </pc:docMkLst>
      <pc:sldChg chg="modSp mod">
        <pc:chgData name="Anaïs GRANGE" userId="49ad1a87-c1f5-4284-91a9-e942d9885fee" providerId="ADAL" clId="{2E062405-74FF-43AF-AF8E-9BE285ED7CB3}" dt="2022-10-18T06:02:05.748" v="26" actId="20577"/>
        <pc:sldMkLst>
          <pc:docMk/>
          <pc:sldMk cId="1946315750" sldId="256"/>
        </pc:sldMkLst>
        <pc:spChg chg="mod">
          <ac:chgData name="Anaïs GRANGE" userId="49ad1a87-c1f5-4284-91a9-e942d9885fee" providerId="ADAL" clId="{2E062405-74FF-43AF-AF8E-9BE285ED7CB3}" dt="2022-10-18T06:02:05.748" v="26" actId="20577"/>
          <ac:spMkLst>
            <pc:docMk/>
            <pc:sldMk cId="1946315750" sldId="256"/>
            <ac:spMk id="3" creationId="{B0157B79-64E9-480A-9F7B-ADFB283EFD6E}"/>
          </ac:spMkLst>
        </pc:spChg>
      </pc:sldChg>
      <pc:sldChg chg="del">
        <pc:chgData name="Anaïs GRANGE" userId="49ad1a87-c1f5-4284-91a9-e942d9885fee" providerId="ADAL" clId="{2E062405-74FF-43AF-AF8E-9BE285ED7CB3}" dt="2022-10-18T06:11:18.480" v="735" actId="2696"/>
        <pc:sldMkLst>
          <pc:docMk/>
          <pc:sldMk cId="85235911" sldId="257"/>
        </pc:sldMkLst>
      </pc:sldChg>
      <pc:sldChg chg="del">
        <pc:chgData name="Anaïs GRANGE" userId="49ad1a87-c1f5-4284-91a9-e942d9885fee" providerId="ADAL" clId="{2E062405-74FF-43AF-AF8E-9BE285ED7CB3}" dt="2022-10-18T10:16:27.126" v="2432" actId="2696"/>
        <pc:sldMkLst>
          <pc:docMk/>
          <pc:sldMk cId="3839106503" sldId="312"/>
        </pc:sldMkLst>
      </pc:sldChg>
      <pc:sldChg chg="modSp mod">
        <pc:chgData name="Anaïs GRANGE" userId="49ad1a87-c1f5-4284-91a9-e942d9885fee" providerId="ADAL" clId="{2E062405-74FF-43AF-AF8E-9BE285ED7CB3}" dt="2022-10-18T06:12:56.613" v="760" actId="1076"/>
        <pc:sldMkLst>
          <pc:docMk/>
          <pc:sldMk cId="1590268073" sldId="313"/>
        </pc:sldMkLst>
        <pc:spChg chg="mod">
          <ac:chgData name="Anaïs GRANGE" userId="49ad1a87-c1f5-4284-91a9-e942d9885fee" providerId="ADAL" clId="{2E062405-74FF-43AF-AF8E-9BE285ED7CB3}" dt="2022-10-18T06:11:58.268" v="755" actId="207"/>
          <ac:spMkLst>
            <pc:docMk/>
            <pc:sldMk cId="1590268073" sldId="313"/>
            <ac:spMk id="2" creationId="{31C91578-5C3F-4516-A4C9-27A354F40FF2}"/>
          </ac:spMkLst>
        </pc:spChg>
        <pc:spChg chg="mod">
          <ac:chgData name="Anaïs GRANGE" userId="49ad1a87-c1f5-4284-91a9-e942d9885fee" providerId="ADAL" clId="{2E062405-74FF-43AF-AF8E-9BE285ED7CB3}" dt="2022-10-18T06:12:56.613" v="760" actId="1076"/>
          <ac:spMkLst>
            <pc:docMk/>
            <pc:sldMk cId="1590268073" sldId="313"/>
            <ac:spMk id="3" creationId="{FC918927-E949-4904-80F4-8B5E59B56CF5}"/>
          </ac:spMkLst>
        </pc:spChg>
      </pc:sldChg>
      <pc:sldChg chg="del">
        <pc:chgData name="Anaïs GRANGE" userId="49ad1a87-c1f5-4284-91a9-e942d9885fee" providerId="ADAL" clId="{2E062405-74FF-43AF-AF8E-9BE285ED7CB3}" dt="2022-10-18T07:47:53.168" v="1041" actId="2696"/>
        <pc:sldMkLst>
          <pc:docMk/>
          <pc:sldMk cId="2655705135" sldId="314"/>
        </pc:sldMkLst>
      </pc:sldChg>
      <pc:sldChg chg="del">
        <pc:chgData name="Anaïs GRANGE" userId="49ad1a87-c1f5-4284-91a9-e942d9885fee" providerId="ADAL" clId="{2E062405-74FF-43AF-AF8E-9BE285ED7CB3}" dt="2022-10-18T07:47:12.764" v="1031" actId="2696"/>
        <pc:sldMkLst>
          <pc:docMk/>
          <pc:sldMk cId="2806557146" sldId="315"/>
        </pc:sldMkLst>
      </pc:sldChg>
      <pc:sldChg chg="del">
        <pc:chgData name="Anaïs GRANGE" userId="49ad1a87-c1f5-4284-91a9-e942d9885fee" providerId="ADAL" clId="{2E062405-74FF-43AF-AF8E-9BE285ED7CB3}" dt="2022-10-18T07:47:16.029" v="1032" actId="2696"/>
        <pc:sldMkLst>
          <pc:docMk/>
          <pc:sldMk cId="3248097364" sldId="316"/>
        </pc:sldMkLst>
      </pc:sldChg>
      <pc:sldChg chg="del">
        <pc:chgData name="Anaïs GRANGE" userId="49ad1a87-c1f5-4284-91a9-e942d9885fee" providerId="ADAL" clId="{2E062405-74FF-43AF-AF8E-9BE285ED7CB3}" dt="2022-10-18T07:47:18.650" v="1033" actId="2696"/>
        <pc:sldMkLst>
          <pc:docMk/>
          <pc:sldMk cId="1809220097" sldId="317"/>
        </pc:sldMkLst>
      </pc:sldChg>
      <pc:sldChg chg="del">
        <pc:chgData name="Anaïs GRANGE" userId="49ad1a87-c1f5-4284-91a9-e942d9885fee" providerId="ADAL" clId="{2E062405-74FF-43AF-AF8E-9BE285ED7CB3}" dt="2022-10-18T06:10:53.421" v="733" actId="2696"/>
        <pc:sldMkLst>
          <pc:docMk/>
          <pc:sldMk cId="2261064034" sldId="319"/>
        </pc:sldMkLst>
      </pc:sldChg>
      <pc:sldChg chg="del">
        <pc:chgData name="Anaïs GRANGE" userId="49ad1a87-c1f5-4284-91a9-e942d9885fee" providerId="ADAL" clId="{2E062405-74FF-43AF-AF8E-9BE285ED7CB3}" dt="2022-10-18T10:17:34.613" v="2441" actId="2696"/>
        <pc:sldMkLst>
          <pc:docMk/>
          <pc:sldMk cId="1103633580" sldId="320"/>
        </pc:sldMkLst>
      </pc:sldChg>
      <pc:sldChg chg="del">
        <pc:chgData name="Anaïs GRANGE" userId="49ad1a87-c1f5-4284-91a9-e942d9885fee" providerId="ADAL" clId="{2E062405-74FF-43AF-AF8E-9BE285ED7CB3}" dt="2022-10-18T07:47:21.178" v="1034" actId="2696"/>
        <pc:sldMkLst>
          <pc:docMk/>
          <pc:sldMk cId="4167466200" sldId="321"/>
        </pc:sldMkLst>
      </pc:sldChg>
      <pc:sldChg chg="del">
        <pc:chgData name="Anaïs GRANGE" userId="49ad1a87-c1f5-4284-91a9-e942d9885fee" providerId="ADAL" clId="{2E062405-74FF-43AF-AF8E-9BE285ED7CB3}" dt="2022-10-18T10:16:08.956" v="2426" actId="2696"/>
        <pc:sldMkLst>
          <pc:docMk/>
          <pc:sldMk cId="2768308498" sldId="322"/>
        </pc:sldMkLst>
      </pc:sldChg>
      <pc:sldChg chg="del">
        <pc:chgData name="Anaïs GRANGE" userId="49ad1a87-c1f5-4284-91a9-e942d9885fee" providerId="ADAL" clId="{2E062405-74FF-43AF-AF8E-9BE285ED7CB3}" dt="2022-10-18T10:16:12.548" v="2427" actId="2696"/>
        <pc:sldMkLst>
          <pc:docMk/>
          <pc:sldMk cId="901822435" sldId="324"/>
        </pc:sldMkLst>
      </pc:sldChg>
      <pc:sldChg chg="del">
        <pc:chgData name="Anaïs GRANGE" userId="49ad1a87-c1f5-4284-91a9-e942d9885fee" providerId="ADAL" clId="{2E062405-74FF-43AF-AF8E-9BE285ED7CB3}" dt="2022-10-18T10:16:15.564" v="2428" actId="2696"/>
        <pc:sldMkLst>
          <pc:docMk/>
          <pc:sldMk cId="1685049818" sldId="325"/>
        </pc:sldMkLst>
      </pc:sldChg>
      <pc:sldChg chg="modSp mod ord">
        <pc:chgData name="Anaïs GRANGE" userId="49ad1a87-c1f5-4284-91a9-e942d9885fee" providerId="ADAL" clId="{2E062405-74FF-43AF-AF8E-9BE285ED7CB3}" dt="2022-10-18T09:44:22.505" v="1888" actId="20577"/>
        <pc:sldMkLst>
          <pc:docMk/>
          <pc:sldMk cId="157575810" sldId="326"/>
        </pc:sldMkLst>
        <pc:spChg chg="mod">
          <ac:chgData name="Anaïs GRANGE" userId="49ad1a87-c1f5-4284-91a9-e942d9885fee" providerId="ADAL" clId="{2E062405-74FF-43AF-AF8E-9BE285ED7CB3}" dt="2022-10-18T09:44:14.357" v="1865" actId="20577"/>
          <ac:spMkLst>
            <pc:docMk/>
            <pc:sldMk cId="157575810" sldId="326"/>
            <ac:spMk id="2" creationId="{31C91578-5C3F-4516-A4C9-27A354F40FF2}"/>
          </ac:spMkLst>
        </pc:spChg>
        <pc:spChg chg="mod">
          <ac:chgData name="Anaïs GRANGE" userId="49ad1a87-c1f5-4284-91a9-e942d9885fee" providerId="ADAL" clId="{2E062405-74FF-43AF-AF8E-9BE285ED7CB3}" dt="2022-10-18T09:44:22.505" v="1888" actId="20577"/>
          <ac:spMkLst>
            <pc:docMk/>
            <pc:sldMk cId="157575810" sldId="326"/>
            <ac:spMk id="3" creationId="{FC918927-E949-4904-80F4-8B5E59B56CF5}"/>
          </ac:spMkLst>
        </pc:spChg>
      </pc:sldChg>
      <pc:sldChg chg="del">
        <pc:chgData name="Anaïs GRANGE" userId="49ad1a87-c1f5-4284-91a9-e942d9885fee" providerId="ADAL" clId="{2E062405-74FF-43AF-AF8E-9BE285ED7CB3}" dt="2022-10-18T10:16:24.733" v="2431" actId="2696"/>
        <pc:sldMkLst>
          <pc:docMk/>
          <pc:sldMk cId="3627593133" sldId="327"/>
        </pc:sldMkLst>
      </pc:sldChg>
      <pc:sldChg chg="del">
        <pc:chgData name="Anaïs GRANGE" userId="49ad1a87-c1f5-4284-91a9-e942d9885fee" providerId="ADAL" clId="{2E062405-74FF-43AF-AF8E-9BE285ED7CB3}" dt="2022-10-18T10:16:30.227" v="2433" actId="2696"/>
        <pc:sldMkLst>
          <pc:docMk/>
          <pc:sldMk cId="3625992326" sldId="328"/>
        </pc:sldMkLst>
      </pc:sldChg>
      <pc:sldChg chg="del">
        <pc:chgData name="Anaïs GRANGE" userId="49ad1a87-c1f5-4284-91a9-e942d9885fee" providerId="ADAL" clId="{2E062405-74FF-43AF-AF8E-9BE285ED7CB3}" dt="2022-10-18T10:16:33.428" v="2434" actId="2696"/>
        <pc:sldMkLst>
          <pc:docMk/>
          <pc:sldMk cId="3302365189" sldId="329"/>
        </pc:sldMkLst>
      </pc:sldChg>
      <pc:sldChg chg="del">
        <pc:chgData name="Anaïs GRANGE" userId="49ad1a87-c1f5-4284-91a9-e942d9885fee" providerId="ADAL" clId="{2E062405-74FF-43AF-AF8E-9BE285ED7CB3}" dt="2022-10-18T10:16:36.028" v="2435" actId="2696"/>
        <pc:sldMkLst>
          <pc:docMk/>
          <pc:sldMk cId="2585210521" sldId="330"/>
        </pc:sldMkLst>
      </pc:sldChg>
      <pc:sldChg chg="del">
        <pc:chgData name="Anaïs GRANGE" userId="49ad1a87-c1f5-4284-91a9-e942d9885fee" providerId="ADAL" clId="{2E062405-74FF-43AF-AF8E-9BE285ED7CB3}" dt="2022-10-18T10:16:38.338" v="2436" actId="2696"/>
        <pc:sldMkLst>
          <pc:docMk/>
          <pc:sldMk cId="3881355193" sldId="331"/>
        </pc:sldMkLst>
      </pc:sldChg>
      <pc:sldChg chg="del">
        <pc:chgData name="Anaïs GRANGE" userId="49ad1a87-c1f5-4284-91a9-e942d9885fee" providerId="ADAL" clId="{2E062405-74FF-43AF-AF8E-9BE285ED7CB3}" dt="2022-10-18T10:16:55.358" v="2438" actId="2696"/>
        <pc:sldMkLst>
          <pc:docMk/>
          <pc:sldMk cId="1703356940" sldId="332"/>
        </pc:sldMkLst>
      </pc:sldChg>
      <pc:sldChg chg="del">
        <pc:chgData name="Anaïs GRANGE" userId="49ad1a87-c1f5-4284-91a9-e942d9885fee" providerId="ADAL" clId="{2E062405-74FF-43AF-AF8E-9BE285ED7CB3}" dt="2022-10-18T10:16:55.358" v="2438" actId="2696"/>
        <pc:sldMkLst>
          <pc:docMk/>
          <pc:sldMk cId="1164184756" sldId="333"/>
        </pc:sldMkLst>
      </pc:sldChg>
      <pc:sldChg chg="del">
        <pc:chgData name="Anaïs GRANGE" userId="49ad1a87-c1f5-4284-91a9-e942d9885fee" providerId="ADAL" clId="{2E062405-74FF-43AF-AF8E-9BE285ED7CB3}" dt="2022-10-18T10:16:55.358" v="2438" actId="2696"/>
        <pc:sldMkLst>
          <pc:docMk/>
          <pc:sldMk cId="1306328058" sldId="334"/>
        </pc:sldMkLst>
      </pc:sldChg>
      <pc:sldChg chg="del">
        <pc:chgData name="Anaïs GRANGE" userId="49ad1a87-c1f5-4284-91a9-e942d9885fee" providerId="ADAL" clId="{2E062405-74FF-43AF-AF8E-9BE285ED7CB3}" dt="2022-10-18T10:16:55.358" v="2438" actId="2696"/>
        <pc:sldMkLst>
          <pc:docMk/>
          <pc:sldMk cId="1233226676" sldId="335"/>
        </pc:sldMkLst>
      </pc:sldChg>
      <pc:sldChg chg="del">
        <pc:chgData name="Anaïs GRANGE" userId="49ad1a87-c1f5-4284-91a9-e942d9885fee" providerId="ADAL" clId="{2E062405-74FF-43AF-AF8E-9BE285ED7CB3}" dt="2022-10-18T10:16:55.358" v="2438" actId="2696"/>
        <pc:sldMkLst>
          <pc:docMk/>
          <pc:sldMk cId="3715275366" sldId="336"/>
        </pc:sldMkLst>
      </pc:sldChg>
      <pc:sldChg chg="del">
        <pc:chgData name="Anaïs GRANGE" userId="49ad1a87-c1f5-4284-91a9-e942d9885fee" providerId="ADAL" clId="{2E062405-74FF-43AF-AF8E-9BE285ED7CB3}" dt="2022-10-18T10:16:55.358" v="2438" actId="2696"/>
        <pc:sldMkLst>
          <pc:docMk/>
          <pc:sldMk cId="2148881047" sldId="337"/>
        </pc:sldMkLst>
      </pc:sldChg>
      <pc:sldChg chg="del">
        <pc:chgData name="Anaïs GRANGE" userId="49ad1a87-c1f5-4284-91a9-e942d9885fee" providerId="ADAL" clId="{2E062405-74FF-43AF-AF8E-9BE285ED7CB3}" dt="2022-10-18T10:17:05.533" v="2439" actId="2696"/>
        <pc:sldMkLst>
          <pc:docMk/>
          <pc:sldMk cId="133799619" sldId="338"/>
        </pc:sldMkLst>
      </pc:sldChg>
      <pc:sldChg chg="del">
        <pc:chgData name="Anaïs GRANGE" userId="49ad1a87-c1f5-4284-91a9-e942d9885fee" providerId="ADAL" clId="{2E062405-74FF-43AF-AF8E-9BE285ED7CB3}" dt="2022-10-18T10:17:05.533" v="2439" actId="2696"/>
        <pc:sldMkLst>
          <pc:docMk/>
          <pc:sldMk cId="142963633" sldId="339"/>
        </pc:sldMkLst>
      </pc:sldChg>
      <pc:sldChg chg="del">
        <pc:chgData name="Anaïs GRANGE" userId="49ad1a87-c1f5-4284-91a9-e942d9885fee" providerId="ADAL" clId="{2E062405-74FF-43AF-AF8E-9BE285ED7CB3}" dt="2022-10-18T10:17:05.533" v="2439" actId="2696"/>
        <pc:sldMkLst>
          <pc:docMk/>
          <pc:sldMk cId="2175323900" sldId="340"/>
        </pc:sldMkLst>
      </pc:sldChg>
      <pc:sldChg chg="del">
        <pc:chgData name="Anaïs GRANGE" userId="49ad1a87-c1f5-4284-91a9-e942d9885fee" providerId="ADAL" clId="{2E062405-74FF-43AF-AF8E-9BE285ED7CB3}" dt="2022-10-18T10:17:05.533" v="2439" actId="2696"/>
        <pc:sldMkLst>
          <pc:docMk/>
          <pc:sldMk cId="1202026497" sldId="341"/>
        </pc:sldMkLst>
      </pc:sldChg>
      <pc:sldChg chg="del">
        <pc:chgData name="Anaïs GRANGE" userId="49ad1a87-c1f5-4284-91a9-e942d9885fee" providerId="ADAL" clId="{2E062405-74FF-43AF-AF8E-9BE285ED7CB3}" dt="2022-10-18T10:17:10.775" v="2440" actId="2696"/>
        <pc:sldMkLst>
          <pc:docMk/>
          <pc:sldMk cId="2219329647" sldId="342"/>
        </pc:sldMkLst>
      </pc:sldChg>
      <pc:sldChg chg="del">
        <pc:chgData name="Anaïs GRANGE" userId="49ad1a87-c1f5-4284-91a9-e942d9885fee" providerId="ADAL" clId="{2E062405-74FF-43AF-AF8E-9BE285ED7CB3}" dt="2022-10-18T10:16:42.623" v="2437" actId="2696"/>
        <pc:sldMkLst>
          <pc:docMk/>
          <pc:sldMk cId="4105379840" sldId="343"/>
        </pc:sldMkLst>
      </pc:sldChg>
      <pc:sldChg chg="modSp mod">
        <pc:chgData name="Anaïs GRANGE" userId="49ad1a87-c1f5-4284-91a9-e942d9885fee" providerId="ADAL" clId="{2E062405-74FF-43AF-AF8E-9BE285ED7CB3}" dt="2022-10-18T06:08:34.629" v="528" actId="14100"/>
        <pc:sldMkLst>
          <pc:docMk/>
          <pc:sldMk cId="4111021968" sldId="344"/>
        </pc:sldMkLst>
        <pc:spChg chg="mod">
          <ac:chgData name="Anaïs GRANGE" userId="49ad1a87-c1f5-4284-91a9-e942d9885fee" providerId="ADAL" clId="{2E062405-74FF-43AF-AF8E-9BE285ED7CB3}" dt="2022-10-18T06:07:37.120" v="442" actId="1076"/>
          <ac:spMkLst>
            <pc:docMk/>
            <pc:sldMk cId="4111021968" sldId="344"/>
            <ac:spMk id="2" creationId="{31C91578-5C3F-4516-A4C9-27A354F40FF2}"/>
          </ac:spMkLst>
        </pc:spChg>
        <pc:spChg chg="mod">
          <ac:chgData name="Anaïs GRANGE" userId="49ad1a87-c1f5-4284-91a9-e942d9885fee" providerId="ADAL" clId="{2E062405-74FF-43AF-AF8E-9BE285ED7CB3}" dt="2022-10-18T06:08:28.887" v="527" actId="1076"/>
          <ac:spMkLst>
            <pc:docMk/>
            <pc:sldMk cId="4111021968" sldId="344"/>
            <ac:spMk id="3" creationId="{FC918927-E949-4904-80F4-8B5E59B56CF5}"/>
          </ac:spMkLst>
        </pc:spChg>
        <pc:picChg chg="mod">
          <ac:chgData name="Anaïs GRANGE" userId="49ad1a87-c1f5-4284-91a9-e942d9885fee" providerId="ADAL" clId="{2E062405-74FF-43AF-AF8E-9BE285ED7CB3}" dt="2022-10-18T06:08:34.629" v="528" actId="14100"/>
          <ac:picMkLst>
            <pc:docMk/>
            <pc:sldMk cId="4111021968" sldId="344"/>
            <ac:picMk id="6" creationId="{A3C3D340-CD06-4F8F-9358-B0BCCD4051A8}"/>
          </ac:picMkLst>
        </pc:picChg>
      </pc:sldChg>
      <pc:sldChg chg="del">
        <pc:chgData name="Anaïs GRANGE" userId="49ad1a87-c1f5-4284-91a9-e942d9885fee" providerId="ADAL" clId="{2E062405-74FF-43AF-AF8E-9BE285ED7CB3}" dt="2022-10-18T07:47:24.959" v="1035" actId="2696"/>
        <pc:sldMkLst>
          <pc:docMk/>
          <pc:sldMk cId="2916573039" sldId="346"/>
        </pc:sldMkLst>
      </pc:sldChg>
      <pc:sldChg chg="del">
        <pc:chgData name="Anaïs GRANGE" userId="49ad1a87-c1f5-4284-91a9-e942d9885fee" providerId="ADAL" clId="{2E062405-74FF-43AF-AF8E-9BE285ED7CB3}" dt="2022-10-18T10:16:19.552" v="2429" actId="2696"/>
        <pc:sldMkLst>
          <pc:docMk/>
          <pc:sldMk cId="2165924279" sldId="347"/>
        </pc:sldMkLst>
      </pc:sldChg>
      <pc:sldChg chg="del">
        <pc:chgData name="Anaïs GRANGE" userId="49ad1a87-c1f5-4284-91a9-e942d9885fee" providerId="ADAL" clId="{2E062405-74FF-43AF-AF8E-9BE285ED7CB3}" dt="2022-10-18T10:16:22.261" v="2430" actId="2696"/>
        <pc:sldMkLst>
          <pc:docMk/>
          <pc:sldMk cId="1492972912" sldId="348"/>
        </pc:sldMkLst>
      </pc:sldChg>
      <pc:sldChg chg="modSp add mod">
        <pc:chgData name="Anaïs GRANGE" userId="49ad1a87-c1f5-4284-91a9-e942d9885fee" providerId="ADAL" clId="{2E062405-74FF-43AF-AF8E-9BE285ED7CB3}" dt="2022-10-19T09:53:01.400" v="3790" actId="20577"/>
        <pc:sldMkLst>
          <pc:docMk/>
          <pc:sldMk cId="1555020930" sldId="349"/>
        </pc:sldMkLst>
        <pc:spChg chg="mod">
          <ac:chgData name="Anaïs GRANGE" userId="49ad1a87-c1f5-4284-91a9-e942d9885fee" providerId="ADAL" clId="{2E062405-74FF-43AF-AF8E-9BE285ED7CB3}" dt="2022-10-18T06:10:20.021" v="694" actId="1076"/>
          <ac:spMkLst>
            <pc:docMk/>
            <pc:sldMk cId="1555020930" sldId="349"/>
            <ac:spMk id="2" creationId="{31C91578-5C3F-4516-A4C9-27A354F40FF2}"/>
          </ac:spMkLst>
        </pc:spChg>
        <pc:spChg chg="mod">
          <ac:chgData name="Anaïs GRANGE" userId="49ad1a87-c1f5-4284-91a9-e942d9885fee" providerId="ADAL" clId="{2E062405-74FF-43AF-AF8E-9BE285ED7CB3}" dt="2022-10-19T09:53:01.400" v="3790" actId="20577"/>
          <ac:spMkLst>
            <pc:docMk/>
            <pc:sldMk cId="1555020930" sldId="349"/>
            <ac:spMk id="3" creationId="{FC918927-E949-4904-80F4-8B5E59B56CF5}"/>
          </ac:spMkLst>
        </pc:spChg>
      </pc:sldChg>
      <pc:sldChg chg="modSp add mod">
        <pc:chgData name="Anaïs GRANGE" userId="49ad1a87-c1f5-4284-91a9-e942d9885fee" providerId="ADAL" clId="{2E062405-74FF-43AF-AF8E-9BE285ED7CB3}" dt="2022-10-18T06:11:05.446" v="734" actId="207"/>
        <pc:sldMkLst>
          <pc:docMk/>
          <pc:sldMk cId="767821064" sldId="350"/>
        </pc:sldMkLst>
        <pc:spChg chg="mod">
          <ac:chgData name="Anaïs GRANGE" userId="49ad1a87-c1f5-4284-91a9-e942d9885fee" providerId="ADAL" clId="{2E062405-74FF-43AF-AF8E-9BE285ED7CB3}" dt="2022-10-18T06:11:05.446" v="734" actId="207"/>
          <ac:spMkLst>
            <pc:docMk/>
            <pc:sldMk cId="767821064" sldId="350"/>
            <ac:spMk id="3" creationId="{FC918927-E949-4904-80F4-8B5E59B56CF5}"/>
          </ac:spMkLst>
        </pc:spChg>
      </pc:sldChg>
      <pc:sldChg chg="addSp delSp modSp add mod">
        <pc:chgData name="Anaïs GRANGE" userId="49ad1a87-c1f5-4284-91a9-e942d9885fee" providerId="ADAL" clId="{2E062405-74FF-43AF-AF8E-9BE285ED7CB3}" dt="2022-10-18T06:15:50.950" v="808" actId="113"/>
        <pc:sldMkLst>
          <pc:docMk/>
          <pc:sldMk cId="1676048451" sldId="351"/>
        </pc:sldMkLst>
        <pc:spChg chg="add del mod">
          <ac:chgData name="Anaïs GRANGE" userId="49ad1a87-c1f5-4284-91a9-e942d9885fee" providerId="ADAL" clId="{2E062405-74FF-43AF-AF8E-9BE285ED7CB3}" dt="2022-10-18T06:15:50.950" v="808" actId="113"/>
          <ac:spMkLst>
            <pc:docMk/>
            <pc:sldMk cId="1676048451" sldId="351"/>
            <ac:spMk id="3" creationId="{FC918927-E949-4904-80F4-8B5E59B56CF5}"/>
          </ac:spMkLst>
        </pc:spChg>
        <pc:spChg chg="add del">
          <ac:chgData name="Anaïs GRANGE" userId="49ad1a87-c1f5-4284-91a9-e942d9885fee" providerId="ADAL" clId="{2E062405-74FF-43AF-AF8E-9BE285ED7CB3}" dt="2022-10-18T06:13:32.202" v="766"/>
          <ac:spMkLst>
            <pc:docMk/>
            <pc:sldMk cId="1676048451" sldId="351"/>
            <ac:spMk id="7" creationId="{6B735B3F-1C54-8A2E-BA80-CAED25E3567D}"/>
          </ac:spMkLst>
        </pc:spChg>
        <pc:graphicFrameChg chg="add del mod">
          <ac:chgData name="Anaïs GRANGE" userId="49ad1a87-c1f5-4284-91a9-e942d9885fee" providerId="ADAL" clId="{2E062405-74FF-43AF-AF8E-9BE285ED7CB3}" dt="2022-10-18T06:13:32.202" v="766"/>
          <ac:graphicFrameMkLst>
            <pc:docMk/>
            <pc:sldMk cId="1676048451" sldId="351"/>
            <ac:graphicFrameMk id="5" creationId="{94E74678-0F07-6251-E91E-E7F4B85601EA}"/>
          </ac:graphicFrameMkLst>
        </pc:graphicFrameChg>
        <pc:picChg chg="mod">
          <ac:chgData name="Anaïs GRANGE" userId="49ad1a87-c1f5-4284-91a9-e942d9885fee" providerId="ADAL" clId="{2E062405-74FF-43AF-AF8E-9BE285ED7CB3}" dt="2022-10-18T06:15:18.549" v="785" actId="14100"/>
          <ac:picMkLst>
            <pc:docMk/>
            <pc:sldMk cId="1676048451" sldId="351"/>
            <ac:picMk id="6" creationId="{A3C3D340-CD06-4F8F-9358-B0BCCD4051A8}"/>
          </ac:picMkLst>
        </pc:picChg>
      </pc:sldChg>
      <pc:sldChg chg="addSp modSp add mod">
        <pc:chgData name="Anaïs GRANGE" userId="49ad1a87-c1f5-4284-91a9-e942d9885fee" providerId="ADAL" clId="{2E062405-74FF-43AF-AF8E-9BE285ED7CB3}" dt="2022-10-25T06:22:40.073" v="4464" actId="20577"/>
        <pc:sldMkLst>
          <pc:docMk/>
          <pc:sldMk cId="1079054530" sldId="352"/>
        </pc:sldMkLst>
        <pc:spChg chg="mod">
          <ac:chgData name="Anaïs GRANGE" userId="49ad1a87-c1f5-4284-91a9-e942d9885fee" providerId="ADAL" clId="{2E062405-74FF-43AF-AF8E-9BE285ED7CB3}" dt="2022-10-25T06:22:40.073" v="4464" actId="20577"/>
          <ac:spMkLst>
            <pc:docMk/>
            <pc:sldMk cId="1079054530" sldId="352"/>
            <ac:spMk id="3" creationId="{FC918927-E949-4904-80F4-8B5E59B56CF5}"/>
          </ac:spMkLst>
        </pc:spChg>
        <pc:graphicFrameChg chg="add mod modGraphic">
          <ac:chgData name="Anaïs GRANGE" userId="49ad1a87-c1f5-4284-91a9-e942d9885fee" providerId="ADAL" clId="{2E062405-74FF-43AF-AF8E-9BE285ED7CB3}" dt="2022-10-25T06:20:29.907" v="4353" actId="1076"/>
          <ac:graphicFrameMkLst>
            <pc:docMk/>
            <pc:sldMk cId="1079054530" sldId="352"/>
            <ac:graphicFrameMk id="5" creationId="{CD2329D5-83B6-E48D-CC8E-17E7BFE3CF46}"/>
          </ac:graphicFrameMkLst>
        </pc:graphicFrameChg>
      </pc:sldChg>
      <pc:sldChg chg="addSp delSp modSp add mod">
        <pc:chgData name="Anaïs GRANGE" userId="49ad1a87-c1f5-4284-91a9-e942d9885fee" providerId="ADAL" clId="{2E062405-74FF-43AF-AF8E-9BE285ED7CB3}" dt="2022-10-18T06:20:00.075" v="861" actId="20577"/>
        <pc:sldMkLst>
          <pc:docMk/>
          <pc:sldMk cId="1149243539" sldId="353"/>
        </pc:sldMkLst>
        <pc:spChg chg="mod">
          <ac:chgData name="Anaïs GRANGE" userId="49ad1a87-c1f5-4284-91a9-e942d9885fee" providerId="ADAL" clId="{2E062405-74FF-43AF-AF8E-9BE285ED7CB3}" dt="2022-10-18T06:20:00.075" v="861" actId="20577"/>
          <ac:spMkLst>
            <pc:docMk/>
            <pc:sldMk cId="1149243539" sldId="353"/>
            <ac:spMk id="3" creationId="{FC918927-E949-4904-80F4-8B5E59B56CF5}"/>
          </ac:spMkLst>
        </pc:spChg>
        <pc:spChg chg="add del mod">
          <ac:chgData name="Anaïs GRANGE" userId="49ad1a87-c1f5-4284-91a9-e942d9885fee" providerId="ADAL" clId="{2E062405-74FF-43AF-AF8E-9BE285ED7CB3}" dt="2022-10-18T06:19:21.358" v="821" actId="478"/>
          <ac:spMkLst>
            <pc:docMk/>
            <pc:sldMk cId="1149243539" sldId="353"/>
            <ac:spMk id="8" creationId="{50634010-5D89-A729-0B9F-8A2ACE8BCE3E}"/>
          </ac:spMkLst>
        </pc:spChg>
        <pc:graphicFrameChg chg="del">
          <ac:chgData name="Anaïs GRANGE" userId="49ad1a87-c1f5-4284-91a9-e942d9885fee" providerId="ADAL" clId="{2E062405-74FF-43AF-AF8E-9BE285ED7CB3}" dt="2022-10-18T06:19:10.013" v="817" actId="478"/>
          <ac:graphicFrameMkLst>
            <pc:docMk/>
            <pc:sldMk cId="1149243539" sldId="353"/>
            <ac:graphicFrameMk id="5" creationId="{CD2329D5-83B6-E48D-CC8E-17E7BFE3CF46}"/>
          </ac:graphicFrameMkLst>
        </pc:graphicFrameChg>
        <pc:graphicFrameChg chg="add del mod">
          <ac:chgData name="Anaïs GRANGE" userId="49ad1a87-c1f5-4284-91a9-e942d9885fee" providerId="ADAL" clId="{2E062405-74FF-43AF-AF8E-9BE285ED7CB3}" dt="2022-10-18T06:19:21.358" v="821" actId="478"/>
          <ac:graphicFrameMkLst>
            <pc:docMk/>
            <pc:sldMk cId="1149243539" sldId="353"/>
            <ac:graphicFrameMk id="7" creationId="{C8EB54AD-D166-C635-0577-B877B2635856}"/>
          </ac:graphicFrameMkLst>
        </pc:graphicFrameChg>
        <pc:graphicFrameChg chg="add mod modGraphic">
          <ac:chgData name="Anaïs GRANGE" userId="49ad1a87-c1f5-4284-91a9-e942d9885fee" providerId="ADAL" clId="{2E062405-74FF-43AF-AF8E-9BE285ED7CB3}" dt="2022-10-18T06:19:41.796" v="824" actId="14100"/>
          <ac:graphicFrameMkLst>
            <pc:docMk/>
            <pc:sldMk cId="1149243539" sldId="353"/>
            <ac:graphicFrameMk id="9" creationId="{5063AE46-65CB-E05E-AD70-951E87E87378}"/>
          </ac:graphicFrameMkLst>
        </pc:graphicFrameChg>
      </pc:sldChg>
      <pc:sldChg chg="modSp add mod ord">
        <pc:chgData name="Anaïs GRANGE" userId="49ad1a87-c1f5-4284-91a9-e942d9885fee" providerId="ADAL" clId="{2E062405-74FF-43AF-AF8E-9BE285ED7CB3}" dt="2022-10-18T07:00:51.478" v="1020" actId="255"/>
        <pc:sldMkLst>
          <pc:docMk/>
          <pc:sldMk cId="2158422568" sldId="354"/>
        </pc:sldMkLst>
        <pc:spChg chg="mod">
          <ac:chgData name="Anaïs GRANGE" userId="49ad1a87-c1f5-4284-91a9-e942d9885fee" providerId="ADAL" clId="{2E062405-74FF-43AF-AF8E-9BE285ED7CB3}" dt="2022-10-18T07:00:51.478" v="1020" actId="255"/>
          <ac:spMkLst>
            <pc:docMk/>
            <pc:sldMk cId="2158422568" sldId="354"/>
            <ac:spMk id="3" creationId="{FC918927-E949-4904-80F4-8B5E59B56CF5}"/>
          </ac:spMkLst>
        </pc:spChg>
      </pc:sldChg>
      <pc:sldChg chg="addSp modSp add mod">
        <pc:chgData name="Anaïs GRANGE" userId="49ad1a87-c1f5-4284-91a9-e942d9885fee" providerId="ADAL" clId="{2E062405-74FF-43AF-AF8E-9BE285ED7CB3}" dt="2022-10-18T07:46:30.128" v="1027" actId="14100"/>
        <pc:sldMkLst>
          <pc:docMk/>
          <pc:sldMk cId="585966166" sldId="355"/>
        </pc:sldMkLst>
        <pc:spChg chg="mod">
          <ac:chgData name="Anaïs GRANGE" userId="49ad1a87-c1f5-4284-91a9-e942d9885fee" providerId="ADAL" clId="{2E062405-74FF-43AF-AF8E-9BE285ED7CB3}" dt="2022-10-18T07:01:00.504" v="1022" actId="20577"/>
          <ac:spMkLst>
            <pc:docMk/>
            <pc:sldMk cId="585966166" sldId="355"/>
            <ac:spMk id="3" creationId="{FC918927-E949-4904-80F4-8B5E59B56CF5}"/>
          </ac:spMkLst>
        </pc:spChg>
        <pc:picChg chg="add mod">
          <ac:chgData name="Anaïs GRANGE" userId="49ad1a87-c1f5-4284-91a9-e942d9885fee" providerId="ADAL" clId="{2E062405-74FF-43AF-AF8E-9BE285ED7CB3}" dt="2022-10-18T07:01:20.848" v="1025" actId="1076"/>
          <ac:picMkLst>
            <pc:docMk/>
            <pc:sldMk cId="585966166" sldId="355"/>
            <ac:picMk id="5" creationId="{A6A63A84-95BF-768A-D24E-ABD43EC99C28}"/>
          </ac:picMkLst>
        </pc:picChg>
        <pc:picChg chg="mod">
          <ac:chgData name="Anaïs GRANGE" userId="49ad1a87-c1f5-4284-91a9-e942d9885fee" providerId="ADAL" clId="{2E062405-74FF-43AF-AF8E-9BE285ED7CB3}" dt="2022-10-18T07:46:30.128" v="1027" actId="14100"/>
          <ac:picMkLst>
            <pc:docMk/>
            <pc:sldMk cId="585966166" sldId="355"/>
            <ac:picMk id="6" creationId="{A3C3D340-CD06-4F8F-9358-B0BCCD4051A8}"/>
          </ac:picMkLst>
        </pc:picChg>
      </pc:sldChg>
      <pc:sldChg chg="modSp add mod ord">
        <pc:chgData name="Anaïs GRANGE" userId="49ad1a87-c1f5-4284-91a9-e942d9885fee" providerId="ADAL" clId="{2E062405-74FF-43AF-AF8E-9BE285ED7CB3}" dt="2022-10-18T07:47:37.762" v="1037" actId="207"/>
        <pc:sldMkLst>
          <pc:docMk/>
          <pc:sldMk cId="2737075957" sldId="356"/>
        </pc:sldMkLst>
        <pc:spChg chg="mod">
          <ac:chgData name="Anaïs GRANGE" userId="49ad1a87-c1f5-4284-91a9-e942d9885fee" providerId="ADAL" clId="{2E062405-74FF-43AF-AF8E-9BE285ED7CB3}" dt="2022-10-18T07:47:37.762" v="1037" actId="207"/>
          <ac:spMkLst>
            <pc:docMk/>
            <pc:sldMk cId="2737075957" sldId="356"/>
            <ac:spMk id="3" creationId="{FC918927-E949-4904-80F4-8B5E59B56CF5}"/>
          </ac:spMkLst>
        </pc:spChg>
      </pc:sldChg>
      <pc:sldChg chg="modSp add mod ord">
        <pc:chgData name="Anaïs GRANGE" userId="49ad1a87-c1f5-4284-91a9-e942d9885fee" providerId="ADAL" clId="{2E062405-74FF-43AF-AF8E-9BE285ED7CB3}" dt="2022-10-25T06:48:13.261" v="4573" actId="20577"/>
        <pc:sldMkLst>
          <pc:docMk/>
          <pc:sldMk cId="3833013936" sldId="357"/>
        </pc:sldMkLst>
        <pc:spChg chg="mod">
          <ac:chgData name="Anaïs GRANGE" userId="49ad1a87-c1f5-4284-91a9-e942d9885fee" providerId="ADAL" clId="{2E062405-74FF-43AF-AF8E-9BE285ED7CB3}" dt="2022-10-18T07:48:12.613" v="1072" actId="20577"/>
          <ac:spMkLst>
            <pc:docMk/>
            <pc:sldMk cId="3833013936" sldId="357"/>
            <ac:spMk id="2" creationId="{31C91578-5C3F-4516-A4C9-27A354F40FF2}"/>
          </ac:spMkLst>
        </pc:spChg>
        <pc:spChg chg="mod">
          <ac:chgData name="Anaïs GRANGE" userId="49ad1a87-c1f5-4284-91a9-e942d9885fee" providerId="ADAL" clId="{2E062405-74FF-43AF-AF8E-9BE285ED7CB3}" dt="2022-10-25T06:48:13.261" v="4573" actId="20577"/>
          <ac:spMkLst>
            <pc:docMk/>
            <pc:sldMk cId="3833013936" sldId="357"/>
            <ac:spMk id="3" creationId="{FC918927-E949-4904-80F4-8B5E59B56CF5}"/>
          </ac:spMkLst>
        </pc:spChg>
        <pc:picChg chg="mod">
          <ac:chgData name="Anaïs GRANGE" userId="49ad1a87-c1f5-4284-91a9-e942d9885fee" providerId="ADAL" clId="{2E062405-74FF-43AF-AF8E-9BE285ED7CB3}" dt="2022-10-18T07:50:53.334" v="1139" actId="14100"/>
          <ac:picMkLst>
            <pc:docMk/>
            <pc:sldMk cId="3833013936" sldId="357"/>
            <ac:picMk id="6" creationId="{A3C3D340-CD06-4F8F-9358-B0BCCD4051A8}"/>
          </ac:picMkLst>
        </pc:picChg>
      </pc:sldChg>
      <pc:sldChg chg="modSp add mod">
        <pc:chgData name="Anaïs GRANGE" userId="49ad1a87-c1f5-4284-91a9-e942d9885fee" providerId="ADAL" clId="{2E062405-74FF-43AF-AF8E-9BE285ED7CB3}" dt="2022-10-18T09:42:34.310" v="1771" actId="27636"/>
        <pc:sldMkLst>
          <pc:docMk/>
          <pc:sldMk cId="1698126209" sldId="358"/>
        </pc:sldMkLst>
        <pc:spChg chg="mod">
          <ac:chgData name="Anaïs GRANGE" userId="49ad1a87-c1f5-4284-91a9-e942d9885fee" providerId="ADAL" clId="{2E062405-74FF-43AF-AF8E-9BE285ED7CB3}" dt="2022-10-18T09:42:34.310" v="1771" actId="27636"/>
          <ac:spMkLst>
            <pc:docMk/>
            <pc:sldMk cId="1698126209" sldId="358"/>
            <ac:spMk id="3" creationId="{FC918927-E949-4904-80F4-8B5E59B56CF5}"/>
          </ac:spMkLst>
        </pc:spChg>
      </pc:sldChg>
      <pc:sldChg chg="addSp modSp add mod">
        <pc:chgData name="Anaïs GRANGE" userId="49ad1a87-c1f5-4284-91a9-e942d9885fee" providerId="ADAL" clId="{2E062405-74FF-43AF-AF8E-9BE285ED7CB3}" dt="2022-10-18T09:41:00.737" v="1752" actId="20577"/>
        <pc:sldMkLst>
          <pc:docMk/>
          <pc:sldMk cId="2045232559" sldId="359"/>
        </pc:sldMkLst>
        <pc:spChg chg="mod">
          <ac:chgData name="Anaïs GRANGE" userId="49ad1a87-c1f5-4284-91a9-e942d9885fee" providerId="ADAL" clId="{2E062405-74FF-43AF-AF8E-9BE285ED7CB3}" dt="2022-10-18T09:36:14.098" v="1636" actId="255"/>
          <ac:spMkLst>
            <pc:docMk/>
            <pc:sldMk cId="2045232559" sldId="359"/>
            <ac:spMk id="3" creationId="{FC918927-E949-4904-80F4-8B5E59B56CF5}"/>
          </ac:spMkLst>
        </pc:spChg>
        <pc:graphicFrameChg chg="add mod modGraphic">
          <ac:chgData name="Anaïs GRANGE" userId="49ad1a87-c1f5-4284-91a9-e942d9885fee" providerId="ADAL" clId="{2E062405-74FF-43AF-AF8E-9BE285ED7CB3}" dt="2022-10-18T09:41:00.737" v="1752" actId="20577"/>
          <ac:graphicFrameMkLst>
            <pc:docMk/>
            <pc:sldMk cId="2045232559" sldId="359"/>
            <ac:graphicFrameMk id="5" creationId="{88EDE3F4-0F1F-D354-9736-71A87886462F}"/>
          </ac:graphicFrameMkLst>
        </pc:graphicFrameChg>
      </pc:sldChg>
      <pc:sldChg chg="modSp add mod ord">
        <pc:chgData name="Anaïs GRANGE" userId="49ad1a87-c1f5-4284-91a9-e942d9885fee" providerId="ADAL" clId="{2E062405-74FF-43AF-AF8E-9BE285ED7CB3}" dt="2022-10-18T09:48:17.273" v="2030" actId="113"/>
        <pc:sldMkLst>
          <pc:docMk/>
          <pc:sldMk cId="1584567173" sldId="360"/>
        </pc:sldMkLst>
        <pc:spChg chg="mod">
          <ac:chgData name="Anaïs GRANGE" userId="49ad1a87-c1f5-4284-91a9-e942d9885fee" providerId="ADAL" clId="{2E062405-74FF-43AF-AF8E-9BE285ED7CB3}" dt="2022-10-18T09:48:17.273" v="2030" actId="113"/>
          <ac:spMkLst>
            <pc:docMk/>
            <pc:sldMk cId="1584567173" sldId="360"/>
            <ac:spMk id="3" creationId="{FC918927-E949-4904-80F4-8B5E59B56CF5}"/>
          </ac:spMkLst>
        </pc:spChg>
      </pc:sldChg>
      <pc:sldChg chg="modSp add mod ord">
        <pc:chgData name="Anaïs GRANGE" userId="49ad1a87-c1f5-4284-91a9-e942d9885fee" providerId="ADAL" clId="{2E062405-74FF-43AF-AF8E-9BE285ED7CB3}" dt="2022-10-18T09:44:41.438" v="1913" actId="20577"/>
        <pc:sldMkLst>
          <pc:docMk/>
          <pc:sldMk cId="163335122" sldId="361"/>
        </pc:sldMkLst>
        <pc:spChg chg="mod">
          <ac:chgData name="Anaïs GRANGE" userId="49ad1a87-c1f5-4284-91a9-e942d9885fee" providerId="ADAL" clId="{2E062405-74FF-43AF-AF8E-9BE285ED7CB3}" dt="2022-10-18T09:44:41.438" v="1913" actId="20577"/>
          <ac:spMkLst>
            <pc:docMk/>
            <pc:sldMk cId="163335122" sldId="361"/>
            <ac:spMk id="3" creationId="{FC918927-E949-4904-80F4-8B5E59B56CF5}"/>
          </ac:spMkLst>
        </pc:spChg>
      </pc:sldChg>
      <pc:sldChg chg="modSp add mod">
        <pc:chgData name="Anaïs GRANGE" userId="49ad1a87-c1f5-4284-91a9-e942d9885fee" providerId="ADAL" clId="{2E062405-74FF-43AF-AF8E-9BE285ED7CB3}" dt="2022-10-18T09:48:54.437" v="2033" actId="207"/>
        <pc:sldMkLst>
          <pc:docMk/>
          <pc:sldMk cId="2578951494" sldId="362"/>
        </pc:sldMkLst>
        <pc:spChg chg="mod">
          <ac:chgData name="Anaïs GRANGE" userId="49ad1a87-c1f5-4284-91a9-e942d9885fee" providerId="ADAL" clId="{2E062405-74FF-43AF-AF8E-9BE285ED7CB3}" dt="2022-10-18T09:48:54.437" v="2033" actId="207"/>
          <ac:spMkLst>
            <pc:docMk/>
            <pc:sldMk cId="2578951494" sldId="362"/>
            <ac:spMk id="3" creationId="{FC918927-E949-4904-80F4-8B5E59B56CF5}"/>
          </ac:spMkLst>
        </pc:spChg>
      </pc:sldChg>
      <pc:sldChg chg="modSp add mod">
        <pc:chgData name="Anaïs GRANGE" userId="49ad1a87-c1f5-4284-91a9-e942d9885fee" providerId="ADAL" clId="{2E062405-74FF-43AF-AF8E-9BE285ED7CB3}" dt="2022-10-18T09:50:06.404" v="2068" actId="5793"/>
        <pc:sldMkLst>
          <pc:docMk/>
          <pc:sldMk cId="3993503104" sldId="363"/>
        </pc:sldMkLst>
        <pc:spChg chg="mod">
          <ac:chgData name="Anaïs GRANGE" userId="49ad1a87-c1f5-4284-91a9-e942d9885fee" providerId="ADAL" clId="{2E062405-74FF-43AF-AF8E-9BE285ED7CB3}" dt="2022-10-18T09:49:19.390" v="2055" actId="20577"/>
          <ac:spMkLst>
            <pc:docMk/>
            <pc:sldMk cId="3993503104" sldId="363"/>
            <ac:spMk id="2" creationId="{31C91578-5C3F-4516-A4C9-27A354F40FF2}"/>
          </ac:spMkLst>
        </pc:spChg>
        <pc:spChg chg="mod">
          <ac:chgData name="Anaïs GRANGE" userId="49ad1a87-c1f5-4284-91a9-e942d9885fee" providerId="ADAL" clId="{2E062405-74FF-43AF-AF8E-9BE285ED7CB3}" dt="2022-10-18T09:50:06.404" v="2068" actId="5793"/>
          <ac:spMkLst>
            <pc:docMk/>
            <pc:sldMk cId="3993503104" sldId="363"/>
            <ac:spMk id="3" creationId="{FC918927-E949-4904-80F4-8B5E59B56CF5}"/>
          </ac:spMkLst>
        </pc:spChg>
      </pc:sldChg>
      <pc:sldChg chg="modSp add mod">
        <pc:chgData name="Anaïs GRANGE" userId="49ad1a87-c1f5-4284-91a9-e942d9885fee" providerId="ADAL" clId="{2E062405-74FF-43AF-AF8E-9BE285ED7CB3}" dt="2022-10-18T09:51:15.035" v="2274" actId="20577"/>
        <pc:sldMkLst>
          <pc:docMk/>
          <pc:sldMk cId="1947158421" sldId="364"/>
        </pc:sldMkLst>
        <pc:spChg chg="mod">
          <ac:chgData name="Anaïs GRANGE" userId="49ad1a87-c1f5-4284-91a9-e942d9885fee" providerId="ADAL" clId="{2E062405-74FF-43AF-AF8E-9BE285ED7CB3}" dt="2022-10-18T09:51:15.035" v="2274" actId="20577"/>
          <ac:spMkLst>
            <pc:docMk/>
            <pc:sldMk cId="1947158421" sldId="364"/>
            <ac:spMk id="3" creationId="{FC918927-E949-4904-80F4-8B5E59B56CF5}"/>
          </ac:spMkLst>
        </pc:spChg>
      </pc:sldChg>
      <pc:sldChg chg="modSp add mod">
        <pc:chgData name="Anaïs GRANGE" userId="49ad1a87-c1f5-4284-91a9-e942d9885fee" providerId="ADAL" clId="{2E062405-74FF-43AF-AF8E-9BE285ED7CB3}" dt="2022-10-18T09:52:56.408" v="2298" actId="113"/>
        <pc:sldMkLst>
          <pc:docMk/>
          <pc:sldMk cId="3468348928" sldId="365"/>
        </pc:sldMkLst>
        <pc:spChg chg="mod">
          <ac:chgData name="Anaïs GRANGE" userId="49ad1a87-c1f5-4284-91a9-e942d9885fee" providerId="ADAL" clId="{2E062405-74FF-43AF-AF8E-9BE285ED7CB3}" dt="2022-10-18T09:52:56.408" v="2298" actId="113"/>
          <ac:spMkLst>
            <pc:docMk/>
            <pc:sldMk cId="3468348928" sldId="365"/>
            <ac:spMk id="3" creationId="{FC918927-E949-4904-80F4-8B5E59B56CF5}"/>
          </ac:spMkLst>
        </pc:spChg>
      </pc:sldChg>
      <pc:sldChg chg="modSp add mod">
        <pc:chgData name="Anaïs GRANGE" userId="49ad1a87-c1f5-4284-91a9-e942d9885fee" providerId="ADAL" clId="{2E062405-74FF-43AF-AF8E-9BE285ED7CB3}" dt="2022-10-18T10:06:37.088" v="2309" actId="20577"/>
        <pc:sldMkLst>
          <pc:docMk/>
          <pc:sldMk cId="314985362" sldId="366"/>
        </pc:sldMkLst>
        <pc:spChg chg="mod">
          <ac:chgData name="Anaïs GRANGE" userId="49ad1a87-c1f5-4284-91a9-e942d9885fee" providerId="ADAL" clId="{2E062405-74FF-43AF-AF8E-9BE285ED7CB3}" dt="2022-10-18T10:06:37.088" v="2309" actId="20577"/>
          <ac:spMkLst>
            <pc:docMk/>
            <pc:sldMk cId="314985362" sldId="366"/>
            <ac:spMk id="3" creationId="{FC918927-E949-4904-80F4-8B5E59B56CF5}"/>
          </ac:spMkLst>
        </pc:spChg>
      </pc:sldChg>
      <pc:sldChg chg="modSp add mod">
        <pc:chgData name="Anaïs GRANGE" userId="49ad1a87-c1f5-4284-91a9-e942d9885fee" providerId="ADAL" clId="{2E062405-74FF-43AF-AF8E-9BE285ED7CB3}" dt="2022-10-18T10:15:52.037" v="2425" actId="20577"/>
        <pc:sldMkLst>
          <pc:docMk/>
          <pc:sldMk cId="3249093067" sldId="367"/>
        </pc:sldMkLst>
        <pc:spChg chg="mod">
          <ac:chgData name="Anaïs GRANGE" userId="49ad1a87-c1f5-4284-91a9-e942d9885fee" providerId="ADAL" clId="{2E062405-74FF-43AF-AF8E-9BE285ED7CB3}" dt="2022-10-18T10:15:52.037" v="2425" actId="20577"/>
          <ac:spMkLst>
            <pc:docMk/>
            <pc:sldMk cId="3249093067" sldId="367"/>
            <ac:spMk id="3" creationId="{FC918927-E949-4904-80F4-8B5E59B56CF5}"/>
          </ac:spMkLst>
        </pc:spChg>
      </pc:sldChg>
      <pc:sldChg chg="modSp add mod">
        <pc:chgData name="Anaïs GRANGE" userId="49ad1a87-c1f5-4284-91a9-e942d9885fee" providerId="ADAL" clId="{2E062405-74FF-43AF-AF8E-9BE285ED7CB3}" dt="2022-10-18T10:17:59.987" v="2443" actId="207"/>
        <pc:sldMkLst>
          <pc:docMk/>
          <pc:sldMk cId="1475835309" sldId="368"/>
        </pc:sldMkLst>
        <pc:spChg chg="mod">
          <ac:chgData name="Anaïs GRANGE" userId="49ad1a87-c1f5-4284-91a9-e942d9885fee" providerId="ADAL" clId="{2E062405-74FF-43AF-AF8E-9BE285ED7CB3}" dt="2022-10-18T10:17:59.987" v="2443" actId="207"/>
          <ac:spMkLst>
            <pc:docMk/>
            <pc:sldMk cId="1475835309" sldId="368"/>
            <ac:spMk id="3" creationId="{FC918927-E949-4904-80F4-8B5E59B56CF5}"/>
          </ac:spMkLst>
        </pc:spChg>
      </pc:sldChg>
      <pc:sldChg chg="modSp add mod">
        <pc:chgData name="Anaïs GRANGE" userId="49ad1a87-c1f5-4284-91a9-e942d9885fee" providerId="ADAL" clId="{2E062405-74FF-43AF-AF8E-9BE285ED7CB3}" dt="2022-10-18T11:54:39.699" v="2476" actId="1076"/>
        <pc:sldMkLst>
          <pc:docMk/>
          <pc:sldMk cId="2437676945" sldId="369"/>
        </pc:sldMkLst>
        <pc:spChg chg="mod">
          <ac:chgData name="Anaïs GRANGE" userId="49ad1a87-c1f5-4284-91a9-e942d9885fee" providerId="ADAL" clId="{2E062405-74FF-43AF-AF8E-9BE285ED7CB3}" dt="2022-10-18T11:54:26.330" v="2474" actId="20577"/>
          <ac:spMkLst>
            <pc:docMk/>
            <pc:sldMk cId="2437676945" sldId="369"/>
            <ac:spMk id="2" creationId="{31C91578-5C3F-4516-A4C9-27A354F40FF2}"/>
          </ac:spMkLst>
        </pc:spChg>
        <pc:spChg chg="mod">
          <ac:chgData name="Anaïs GRANGE" userId="49ad1a87-c1f5-4284-91a9-e942d9885fee" providerId="ADAL" clId="{2E062405-74FF-43AF-AF8E-9BE285ED7CB3}" dt="2022-10-18T11:54:39.699" v="2476" actId="1076"/>
          <ac:spMkLst>
            <pc:docMk/>
            <pc:sldMk cId="2437676945" sldId="369"/>
            <ac:spMk id="3" creationId="{FC918927-E949-4904-80F4-8B5E59B56CF5}"/>
          </ac:spMkLst>
        </pc:spChg>
      </pc:sldChg>
      <pc:sldChg chg="modSp add mod">
        <pc:chgData name="Anaïs GRANGE" userId="49ad1a87-c1f5-4284-91a9-e942d9885fee" providerId="ADAL" clId="{2E062405-74FF-43AF-AF8E-9BE285ED7CB3}" dt="2022-10-18T12:06:23.513" v="2541" actId="20577"/>
        <pc:sldMkLst>
          <pc:docMk/>
          <pc:sldMk cId="925240076" sldId="370"/>
        </pc:sldMkLst>
        <pc:spChg chg="mod">
          <ac:chgData name="Anaïs GRANGE" userId="49ad1a87-c1f5-4284-91a9-e942d9885fee" providerId="ADAL" clId="{2E062405-74FF-43AF-AF8E-9BE285ED7CB3}" dt="2022-10-18T12:06:23.513" v="2541" actId="20577"/>
          <ac:spMkLst>
            <pc:docMk/>
            <pc:sldMk cId="925240076" sldId="370"/>
            <ac:spMk id="3" creationId="{FC918927-E949-4904-80F4-8B5E59B56CF5}"/>
          </ac:spMkLst>
        </pc:spChg>
      </pc:sldChg>
      <pc:sldChg chg="add del">
        <pc:chgData name="Anaïs GRANGE" userId="49ad1a87-c1f5-4284-91a9-e942d9885fee" providerId="ADAL" clId="{2E062405-74FF-43AF-AF8E-9BE285ED7CB3}" dt="2022-10-18T11:55:14.385" v="2477" actId="2696"/>
        <pc:sldMkLst>
          <pc:docMk/>
          <pc:sldMk cId="1650289594" sldId="370"/>
        </pc:sldMkLst>
      </pc:sldChg>
      <pc:sldChg chg="modSp add mod">
        <pc:chgData name="Anaïs GRANGE" userId="49ad1a87-c1f5-4284-91a9-e942d9885fee" providerId="ADAL" clId="{2E062405-74FF-43AF-AF8E-9BE285ED7CB3}" dt="2022-10-19T08:16:12.926" v="2712" actId="27636"/>
        <pc:sldMkLst>
          <pc:docMk/>
          <pc:sldMk cId="3837428768" sldId="371"/>
        </pc:sldMkLst>
        <pc:spChg chg="mod">
          <ac:chgData name="Anaïs GRANGE" userId="49ad1a87-c1f5-4284-91a9-e942d9885fee" providerId="ADAL" clId="{2E062405-74FF-43AF-AF8E-9BE285ED7CB3}" dt="2022-10-19T08:16:12.926" v="2712" actId="27636"/>
          <ac:spMkLst>
            <pc:docMk/>
            <pc:sldMk cId="3837428768" sldId="371"/>
            <ac:spMk id="3" creationId="{FC918927-E949-4904-80F4-8B5E59B56CF5}"/>
          </ac:spMkLst>
        </pc:spChg>
      </pc:sldChg>
      <pc:sldChg chg="addSp modSp add mod">
        <pc:chgData name="Anaïs GRANGE" userId="49ad1a87-c1f5-4284-91a9-e942d9885fee" providerId="ADAL" clId="{2E062405-74FF-43AF-AF8E-9BE285ED7CB3}" dt="2022-10-19T08:22:21.468" v="3030" actId="20577"/>
        <pc:sldMkLst>
          <pc:docMk/>
          <pc:sldMk cId="4221658326" sldId="372"/>
        </pc:sldMkLst>
        <pc:spChg chg="mod">
          <ac:chgData name="Anaïs GRANGE" userId="49ad1a87-c1f5-4284-91a9-e942d9885fee" providerId="ADAL" clId="{2E062405-74FF-43AF-AF8E-9BE285ED7CB3}" dt="2022-10-19T08:17:38.992" v="2715" actId="27636"/>
          <ac:spMkLst>
            <pc:docMk/>
            <pc:sldMk cId="4221658326" sldId="372"/>
            <ac:spMk id="3" creationId="{FC918927-E949-4904-80F4-8B5E59B56CF5}"/>
          </ac:spMkLst>
        </pc:spChg>
        <pc:graphicFrameChg chg="add mod modGraphic">
          <ac:chgData name="Anaïs GRANGE" userId="49ad1a87-c1f5-4284-91a9-e942d9885fee" providerId="ADAL" clId="{2E062405-74FF-43AF-AF8E-9BE285ED7CB3}" dt="2022-10-19T08:22:21.468" v="3030" actId="20577"/>
          <ac:graphicFrameMkLst>
            <pc:docMk/>
            <pc:sldMk cId="4221658326" sldId="372"/>
            <ac:graphicFrameMk id="5" creationId="{AB1E3D2B-DC8F-E060-D0C4-3A4B2C7AE293}"/>
          </ac:graphicFrameMkLst>
        </pc:graphicFrameChg>
      </pc:sldChg>
      <pc:sldChg chg="modSp add mod">
        <pc:chgData name="Anaïs GRANGE" userId="49ad1a87-c1f5-4284-91a9-e942d9885fee" providerId="ADAL" clId="{2E062405-74FF-43AF-AF8E-9BE285ED7CB3}" dt="2022-10-19T08:26:11.392" v="3138" actId="113"/>
        <pc:sldMkLst>
          <pc:docMk/>
          <pc:sldMk cId="3740978999" sldId="373"/>
        </pc:sldMkLst>
        <pc:spChg chg="mod">
          <ac:chgData name="Anaïs GRANGE" userId="49ad1a87-c1f5-4284-91a9-e942d9885fee" providerId="ADAL" clId="{2E062405-74FF-43AF-AF8E-9BE285ED7CB3}" dt="2022-10-19T08:26:11.392" v="3138" actId="113"/>
          <ac:spMkLst>
            <pc:docMk/>
            <pc:sldMk cId="3740978999" sldId="373"/>
            <ac:spMk id="3" creationId="{FC918927-E949-4904-80F4-8B5E59B56CF5}"/>
          </ac:spMkLst>
        </pc:spChg>
        <pc:picChg chg="mod">
          <ac:chgData name="Anaïs GRANGE" userId="49ad1a87-c1f5-4284-91a9-e942d9885fee" providerId="ADAL" clId="{2E062405-74FF-43AF-AF8E-9BE285ED7CB3}" dt="2022-10-19T08:25:26.795" v="3112" actId="14100"/>
          <ac:picMkLst>
            <pc:docMk/>
            <pc:sldMk cId="3740978999" sldId="373"/>
            <ac:picMk id="6" creationId="{A3C3D340-CD06-4F8F-9358-B0BCCD4051A8}"/>
          </ac:picMkLst>
        </pc:picChg>
      </pc:sldChg>
      <pc:sldChg chg="modSp add mod">
        <pc:chgData name="Anaïs GRANGE" userId="49ad1a87-c1f5-4284-91a9-e942d9885fee" providerId="ADAL" clId="{2E062405-74FF-43AF-AF8E-9BE285ED7CB3}" dt="2022-10-19T08:44:41.693" v="3330" actId="113"/>
        <pc:sldMkLst>
          <pc:docMk/>
          <pc:sldMk cId="2625265803" sldId="374"/>
        </pc:sldMkLst>
        <pc:spChg chg="mod">
          <ac:chgData name="Anaïs GRANGE" userId="49ad1a87-c1f5-4284-91a9-e942d9885fee" providerId="ADAL" clId="{2E062405-74FF-43AF-AF8E-9BE285ED7CB3}" dt="2022-10-19T08:44:41.693" v="3330" actId="113"/>
          <ac:spMkLst>
            <pc:docMk/>
            <pc:sldMk cId="2625265803" sldId="374"/>
            <ac:spMk id="3" creationId="{FC918927-E949-4904-80F4-8B5E59B56CF5}"/>
          </ac:spMkLst>
        </pc:spChg>
      </pc:sldChg>
      <pc:sldChg chg="modSp add mod">
        <pc:chgData name="Anaïs GRANGE" userId="49ad1a87-c1f5-4284-91a9-e942d9885fee" providerId="ADAL" clId="{2E062405-74FF-43AF-AF8E-9BE285ED7CB3}" dt="2022-10-19T08:30:51.973" v="3309" actId="27636"/>
        <pc:sldMkLst>
          <pc:docMk/>
          <pc:sldMk cId="1609325006" sldId="375"/>
        </pc:sldMkLst>
        <pc:spChg chg="mod">
          <ac:chgData name="Anaïs GRANGE" userId="49ad1a87-c1f5-4284-91a9-e942d9885fee" providerId="ADAL" clId="{2E062405-74FF-43AF-AF8E-9BE285ED7CB3}" dt="2022-10-19T08:30:51.973" v="3309" actId="27636"/>
          <ac:spMkLst>
            <pc:docMk/>
            <pc:sldMk cId="1609325006" sldId="375"/>
            <ac:spMk id="3" creationId="{FC918927-E949-4904-80F4-8B5E59B56CF5}"/>
          </ac:spMkLst>
        </pc:spChg>
      </pc:sldChg>
      <pc:sldChg chg="modSp add mod">
        <pc:chgData name="Anaïs GRANGE" userId="49ad1a87-c1f5-4284-91a9-e942d9885fee" providerId="ADAL" clId="{2E062405-74FF-43AF-AF8E-9BE285ED7CB3}" dt="2022-10-19T08:41:52.017" v="3320" actId="27636"/>
        <pc:sldMkLst>
          <pc:docMk/>
          <pc:sldMk cId="2504526365" sldId="376"/>
        </pc:sldMkLst>
        <pc:spChg chg="mod">
          <ac:chgData name="Anaïs GRANGE" userId="49ad1a87-c1f5-4284-91a9-e942d9885fee" providerId="ADAL" clId="{2E062405-74FF-43AF-AF8E-9BE285ED7CB3}" dt="2022-10-19T08:41:52.017" v="3320" actId="27636"/>
          <ac:spMkLst>
            <pc:docMk/>
            <pc:sldMk cId="2504526365" sldId="376"/>
            <ac:spMk id="3" creationId="{FC918927-E949-4904-80F4-8B5E59B56CF5}"/>
          </ac:spMkLst>
        </pc:spChg>
      </pc:sldChg>
      <pc:sldChg chg="delSp modSp add mod">
        <pc:chgData name="Anaïs GRANGE" userId="49ad1a87-c1f5-4284-91a9-e942d9885fee" providerId="ADAL" clId="{2E062405-74FF-43AF-AF8E-9BE285ED7CB3}" dt="2022-10-19T09:29:57.473" v="3453"/>
        <pc:sldMkLst>
          <pc:docMk/>
          <pc:sldMk cId="3646065667" sldId="377"/>
        </pc:sldMkLst>
        <pc:spChg chg="mod">
          <ac:chgData name="Anaïs GRANGE" userId="49ad1a87-c1f5-4284-91a9-e942d9885fee" providerId="ADAL" clId="{2E062405-74FF-43AF-AF8E-9BE285ED7CB3}" dt="2022-10-19T08:49:22.047" v="3452" actId="5793"/>
          <ac:spMkLst>
            <pc:docMk/>
            <pc:sldMk cId="3646065667" sldId="377"/>
            <ac:spMk id="3" creationId="{FC918927-E949-4904-80F4-8B5E59B56CF5}"/>
          </ac:spMkLst>
        </pc:spChg>
        <pc:picChg chg="del">
          <ac:chgData name="Anaïs GRANGE" userId="49ad1a87-c1f5-4284-91a9-e942d9885fee" providerId="ADAL" clId="{2E062405-74FF-43AF-AF8E-9BE285ED7CB3}" dt="2022-10-19T09:29:57.473" v="3453"/>
          <ac:picMkLst>
            <pc:docMk/>
            <pc:sldMk cId="3646065667" sldId="377"/>
            <ac:picMk id="5" creationId="{98BBA4D0-A562-651A-AB3E-33DE52F7AA6C}"/>
          </ac:picMkLst>
        </pc:picChg>
      </pc:sldChg>
      <pc:sldChg chg="modSp add mod">
        <pc:chgData name="Anaïs GRANGE" userId="49ad1a87-c1f5-4284-91a9-e942d9885fee" providerId="ADAL" clId="{2E062405-74FF-43AF-AF8E-9BE285ED7CB3}" dt="2022-10-19T10:26:31.073" v="4158" actId="20577"/>
        <pc:sldMkLst>
          <pc:docMk/>
          <pc:sldMk cId="2896734401" sldId="378"/>
        </pc:sldMkLst>
        <pc:spChg chg="mod">
          <ac:chgData name="Anaïs GRANGE" userId="49ad1a87-c1f5-4284-91a9-e942d9885fee" providerId="ADAL" clId="{2E062405-74FF-43AF-AF8E-9BE285ED7CB3}" dt="2022-10-19T10:26:31.073" v="4158" actId="20577"/>
          <ac:spMkLst>
            <pc:docMk/>
            <pc:sldMk cId="2896734401" sldId="378"/>
            <ac:spMk id="3" creationId="{FC918927-E949-4904-80F4-8B5E59B56CF5}"/>
          </ac:spMkLst>
        </pc:spChg>
      </pc:sldChg>
      <pc:sldChg chg="modSp add mod">
        <pc:chgData name="Anaïs GRANGE" userId="49ad1a87-c1f5-4284-91a9-e942d9885fee" providerId="ADAL" clId="{2E062405-74FF-43AF-AF8E-9BE285ED7CB3}" dt="2022-10-19T10:26:16.245" v="4136"/>
        <pc:sldMkLst>
          <pc:docMk/>
          <pc:sldMk cId="2306858667" sldId="379"/>
        </pc:sldMkLst>
        <pc:spChg chg="mod">
          <ac:chgData name="Anaïs GRANGE" userId="49ad1a87-c1f5-4284-91a9-e942d9885fee" providerId="ADAL" clId="{2E062405-74FF-43AF-AF8E-9BE285ED7CB3}" dt="2022-10-19T10:26:16.245" v="4136"/>
          <ac:spMkLst>
            <pc:docMk/>
            <pc:sldMk cId="2306858667" sldId="379"/>
            <ac:spMk id="2" creationId="{31C91578-5C3F-4516-A4C9-27A354F40FF2}"/>
          </ac:spMkLst>
        </pc:spChg>
        <pc:spChg chg="mod">
          <ac:chgData name="Anaïs GRANGE" userId="49ad1a87-c1f5-4284-91a9-e942d9885fee" providerId="ADAL" clId="{2E062405-74FF-43AF-AF8E-9BE285ED7CB3}" dt="2022-10-19T09:42:07.025" v="3484" actId="27636"/>
          <ac:spMkLst>
            <pc:docMk/>
            <pc:sldMk cId="2306858667" sldId="379"/>
            <ac:spMk id="3" creationId="{FC918927-E949-4904-80F4-8B5E59B56CF5}"/>
          </ac:spMkLst>
        </pc:spChg>
      </pc:sldChg>
      <pc:sldChg chg="modSp add mod">
        <pc:chgData name="Anaïs GRANGE" userId="49ad1a87-c1f5-4284-91a9-e942d9885fee" providerId="ADAL" clId="{2E062405-74FF-43AF-AF8E-9BE285ED7CB3}" dt="2022-10-19T10:26:13.174" v="4135"/>
        <pc:sldMkLst>
          <pc:docMk/>
          <pc:sldMk cId="485918105" sldId="380"/>
        </pc:sldMkLst>
        <pc:spChg chg="mod">
          <ac:chgData name="Anaïs GRANGE" userId="49ad1a87-c1f5-4284-91a9-e942d9885fee" providerId="ADAL" clId="{2E062405-74FF-43AF-AF8E-9BE285ED7CB3}" dt="2022-10-19T10:26:13.174" v="4135"/>
          <ac:spMkLst>
            <pc:docMk/>
            <pc:sldMk cId="485918105" sldId="380"/>
            <ac:spMk id="2" creationId="{31C91578-5C3F-4516-A4C9-27A354F40FF2}"/>
          </ac:spMkLst>
        </pc:spChg>
        <pc:spChg chg="mod">
          <ac:chgData name="Anaïs GRANGE" userId="49ad1a87-c1f5-4284-91a9-e942d9885fee" providerId="ADAL" clId="{2E062405-74FF-43AF-AF8E-9BE285ED7CB3}" dt="2022-10-19T10:01:56.007" v="3888" actId="20577"/>
          <ac:spMkLst>
            <pc:docMk/>
            <pc:sldMk cId="485918105" sldId="380"/>
            <ac:spMk id="3" creationId="{FC918927-E949-4904-80F4-8B5E59B56CF5}"/>
          </ac:spMkLst>
        </pc:spChg>
      </pc:sldChg>
      <pc:sldChg chg="modSp add mod">
        <pc:chgData name="Anaïs GRANGE" userId="49ad1a87-c1f5-4284-91a9-e942d9885fee" providerId="ADAL" clId="{2E062405-74FF-43AF-AF8E-9BE285ED7CB3}" dt="2022-10-19T10:26:06.226" v="4133"/>
        <pc:sldMkLst>
          <pc:docMk/>
          <pc:sldMk cId="2493856876" sldId="381"/>
        </pc:sldMkLst>
        <pc:spChg chg="mod">
          <ac:chgData name="Anaïs GRANGE" userId="49ad1a87-c1f5-4284-91a9-e942d9885fee" providerId="ADAL" clId="{2E062405-74FF-43AF-AF8E-9BE285ED7CB3}" dt="2022-10-19T10:26:06.226" v="4133"/>
          <ac:spMkLst>
            <pc:docMk/>
            <pc:sldMk cId="2493856876" sldId="381"/>
            <ac:spMk id="2" creationId="{31C91578-5C3F-4516-A4C9-27A354F40FF2}"/>
          </ac:spMkLst>
        </pc:spChg>
        <pc:spChg chg="mod">
          <ac:chgData name="Anaïs GRANGE" userId="49ad1a87-c1f5-4284-91a9-e942d9885fee" providerId="ADAL" clId="{2E062405-74FF-43AF-AF8E-9BE285ED7CB3}" dt="2022-10-19T10:05:53.114" v="3933" actId="20577"/>
          <ac:spMkLst>
            <pc:docMk/>
            <pc:sldMk cId="2493856876" sldId="381"/>
            <ac:spMk id="3" creationId="{FC918927-E949-4904-80F4-8B5E59B56CF5}"/>
          </ac:spMkLst>
        </pc:spChg>
      </pc:sldChg>
      <pc:sldChg chg="modSp add mod">
        <pc:chgData name="Anaïs GRANGE" userId="49ad1a87-c1f5-4284-91a9-e942d9885fee" providerId="ADAL" clId="{2E062405-74FF-43AF-AF8E-9BE285ED7CB3}" dt="2022-10-19T10:26:09.417" v="4134"/>
        <pc:sldMkLst>
          <pc:docMk/>
          <pc:sldMk cId="240624334" sldId="382"/>
        </pc:sldMkLst>
        <pc:spChg chg="mod">
          <ac:chgData name="Anaïs GRANGE" userId="49ad1a87-c1f5-4284-91a9-e942d9885fee" providerId="ADAL" clId="{2E062405-74FF-43AF-AF8E-9BE285ED7CB3}" dt="2022-10-19T10:26:09.417" v="4134"/>
          <ac:spMkLst>
            <pc:docMk/>
            <pc:sldMk cId="240624334" sldId="382"/>
            <ac:spMk id="2" creationId="{31C91578-5C3F-4516-A4C9-27A354F40FF2}"/>
          </ac:spMkLst>
        </pc:spChg>
        <pc:spChg chg="mod">
          <ac:chgData name="Anaïs GRANGE" userId="49ad1a87-c1f5-4284-91a9-e942d9885fee" providerId="ADAL" clId="{2E062405-74FF-43AF-AF8E-9BE285ED7CB3}" dt="2022-10-19T09:57:24.985" v="3865" actId="113"/>
          <ac:spMkLst>
            <pc:docMk/>
            <pc:sldMk cId="240624334" sldId="382"/>
            <ac:spMk id="3" creationId="{FC918927-E949-4904-80F4-8B5E59B56CF5}"/>
          </ac:spMkLst>
        </pc:spChg>
      </pc:sldChg>
      <pc:sldChg chg="modSp add mod">
        <pc:chgData name="Anaïs GRANGE" userId="49ad1a87-c1f5-4284-91a9-e942d9885fee" providerId="ADAL" clId="{2E062405-74FF-43AF-AF8E-9BE285ED7CB3}" dt="2022-10-19T10:26:02.949" v="4132"/>
        <pc:sldMkLst>
          <pc:docMk/>
          <pc:sldMk cId="1863274076" sldId="383"/>
        </pc:sldMkLst>
        <pc:spChg chg="mod">
          <ac:chgData name="Anaïs GRANGE" userId="49ad1a87-c1f5-4284-91a9-e942d9885fee" providerId="ADAL" clId="{2E062405-74FF-43AF-AF8E-9BE285ED7CB3}" dt="2022-10-19T10:26:02.949" v="4132"/>
          <ac:spMkLst>
            <pc:docMk/>
            <pc:sldMk cId="1863274076" sldId="383"/>
            <ac:spMk id="2" creationId="{31C91578-5C3F-4516-A4C9-27A354F40FF2}"/>
          </ac:spMkLst>
        </pc:spChg>
        <pc:spChg chg="mod">
          <ac:chgData name="Anaïs GRANGE" userId="49ad1a87-c1f5-4284-91a9-e942d9885fee" providerId="ADAL" clId="{2E062405-74FF-43AF-AF8E-9BE285ED7CB3}" dt="2022-10-19T10:07:01.949" v="4007" actId="20577"/>
          <ac:spMkLst>
            <pc:docMk/>
            <pc:sldMk cId="1863274076" sldId="383"/>
            <ac:spMk id="3" creationId="{FC918927-E949-4904-80F4-8B5E59B56CF5}"/>
          </ac:spMkLst>
        </pc:spChg>
      </pc:sldChg>
      <pc:sldChg chg="modSp add mod">
        <pc:chgData name="Anaïs GRANGE" userId="49ad1a87-c1f5-4284-91a9-e942d9885fee" providerId="ADAL" clId="{2E062405-74FF-43AF-AF8E-9BE285ED7CB3}" dt="2022-10-19T10:25:54.398" v="4131" actId="20577"/>
        <pc:sldMkLst>
          <pc:docMk/>
          <pc:sldMk cId="2800547340" sldId="384"/>
        </pc:sldMkLst>
        <pc:spChg chg="mod">
          <ac:chgData name="Anaïs GRANGE" userId="49ad1a87-c1f5-4284-91a9-e942d9885fee" providerId="ADAL" clId="{2E062405-74FF-43AF-AF8E-9BE285ED7CB3}" dt="2022-10-19T10:25:54.398" v="4131" actId="20577"/>
          <ac:spMkLst>
            <pc:docMk/>
            <pc:sldMk cId="2800547340" sldId="384"/>
            <ac:spMk id="2" creationId="{31C91578-5C3F-4516-A4C9-27A354F40FF2}"/>
          </ac:spMkLst>
        </pc:spChg>
        <pc:spChg chg="mod">
          <ac:chgData name="Anaïs GRANGE" userId="49ad1a87-c1f5-4284-91a9-e942d9885fee" providerId="ADAL" clId="{2E062405-74FF-43AF-AF8E-9BE285ED7CB3}" dt="2022-10-19T10:25:38.382" v="4121" actId="20577"/>
          <ac:spMkLst>
            <pc:docMk/>
            <pc:sldMk cId="2800547340" sldId="384"/>
            <ac:spMk id="3" creationId="{FC918927-E949-4904-80F4-8B5E59B56CF5}"/>
          </ac:spMkLst>
        </pc:spChg>
      </pc:sldChg>
      <pc:sldChg chg="delSp modSp add mod">
        <pc:chgData name="Anaïs GRANGE" userId="49ad1a87-c1f5-4284-91a9-e942d9885fee" providerId="ADAL" clId="{2E062405-74FF-43AF-AF8E-9BE285ED7CB3}" dt="2022-10-19T11:45:09.059" v="4198" actId="1076"/>
        <pc:sldMkLst>
          <pc:docMk/>
          <pc:sldMk cId="459348763" sldId="385"/>
        </pc:sldMkLst>
        <pc:spChg chg="del mod">
          <ac:chgData name="Anaïs GRANGE" userId="49ad1a87-c1f5-4284-91a9-e942d9885fee" providerId="ADAL" clId="{2E062405-74FF-43AF-AF8E-9BE285ED7CB3}" dt="2022-10-19T11:45:05.660" v="4197" actId="478"/>
          <ac:spMkLst>
            <pc:docMk/>
            <pc:sldMk cId="459348763" sldId="385"/>
            <ac:spMk id="2" creationId="{31C91578-5C3F-4516-A4C9-27A354F40FF2}"/>
          </ac:spMkLst>
        </pc:spChg>
        <pc:spChg chg="mod">
          <ac:chgData name="Anaïs GRANGE" userId="49ad1a87-c1f5-4284-91a9-e942d9885fee" providerId="ADAL" clId="{2E062405-74FF-43AF-AF8E-9BE285ED7CB3}" dt="2022-10-19T11:45:09.059" v="4198" actId="1076"/>
          <ac:spMkLst>
            <pc:docMk/>
            <pc:sldMk cId="459348763" sldId="385"/>
            <ac:spMk id="3" creationId="{FC918927-E949-4904-80F4-8B5E59B56CF5}"/>
          </ac:spMkLst>
        </pc:spChg>
      </pc:sldChg>
    </pc:docChg>
  </pc:docChgLst>
  <pc:docChgLst>
    <pc:chgData name="Anaïs GRANGE" userId="49ad1a87-c1f5-4284-91a9-e942d9885fee" providerId="ADAL" clId="{0CE04AB2-3519-4901-97E9-E6FC08295DA0}"/>
    <pc:docChg chg="undo custSel modSld modNotesMaster">
      <pc:chgData name="Anaïs GRANGE" userId="49ad1a87-c1f5-4284-91a9-e942d9885fee" providerId="ADAL" clId="{0CE04AB2-3519-4901-97E9-E6FC08295DA0}" dt="2023-01-10T13:56:31.447" v="372" actId="20577"/>
      <pc:docMkLst>
        <pc:docMk/>
      </pc:docMkLst>
      <pc:sldChg chg="modSp mod">
        <pc:chgData name="Anaïs GRANGE" userId="49ad1a87-c1f5-4284-91a9-e942d9885fee" providerId="ADAL" clId="{0CE04AB2-3519-4901-97E9-E6FC08295DA0}" dt="2023-01-04T11:14:18.868" v="7" actId="20577"/>
        <pc:sldMkLst>
          <pc:docMk/>
          <pc:sldMk cId="1946315750" sldId="256"/>
        </pc:sldMkLst>
        <pc:spChg chg="mod">
          <ac:chgData name="Anaïs GRANGE" userId="49ad1a87-c1f5-4284-91a9-e942d9885fee" providerId="ADAL" clId="{0CE04AB2-3519-4901-97E9-E6FC08295DA0}" dt="2023-01-04T11:14:18.868" v="7" actId="20577"/>
          <ac:spMkLst>
            <pc:docMk/>
            <pc:sldMk cId="1946315750" sldId="256"/>
            <ac:spMk id="3" creationId="{B0157B79-64E9-480A-9F7B-ADFB283EFD6E}"/>
          </ac:spMkLst>
        </pc:spChg>
      </pc:sldChg>
      <pc:sldChg chg="modSp mod">
        <pc:chgData name="Anaïs GRANGE" userId="49ad1a87-c1f5-4284-91a9-e942d9885fee" providerId="ADAL" clId="{0CE04AB2-3519-4901-97E9-E6FC08295DA0}" dt="2023-01-10T13:08:09.301" v="163" actId="20577"/>
        <pc:sldMkLst>
          <pc:docMk/>
          <pc:sldMk cId="157575810" sldId="326"/>
        </pc:sldMkLst>
        <pc:spChg chg="mod">
          <ac:chgData name="Anaïs GRANGE" userId="49ad1a87-c1f5-4284-91a9-e942d9885fee" providerId="ADAL" clId="{0CE04AB2-3519-4901-97E9-E6FC08295DA0}" dt="2023-01-10T13:08:09.301" v="163" actId="20577"/>
          <ac:spMkLst>
            <pc:docMk/>
            <pc:sldMk cId="157575810" sldId="326"/>
            <ac:spMk id="3" creationId="{FC918927-E949-4904-80F4-8B5E59B56CF5}"/>
          </ac:spMkLst>
        </pc:spChg>
      </pc:sldChg>
      <pc:sldChg chg="modSp mod">
        <pc:chgData name="Anaïs GRANGE" userId="49ad1a87-c1f5-4284-91a9-e942d9885fee" providerId="ADAL" clId="{0CE04AB2-3519-4901-97E9-E6FC08295DA0}" dt="2023-01-10T12:43:21.176" v="55" actId="20577"/>
        <pc:sldMkLst>
          <pc:docMk/>
          <pc:sldMk cId="2654163266" sldId="387"/>
        </pc:sldMkLst>
        <pc:spChg chg="mod">
          <ac:chgData name="Anaïs GRANGE" userId="49ad1a87-c1f5-4284-91a9-e942d9885fee" providerId="ADAL" clId="{0CE04AB2-3519-4901-97E9-E6FC08295DA0}" dt="2023-01-10T12:43:21.176" v="55" actId="20577"/>
          <ac:spMkLst>
            <pc:docMk/>
            <pc:sldMk cId="2654163266" sldId="387"/>
            <ac:spMk id="3" creationId="{FC918927-E949-4904-80F4-8B5E59B56CF5}"/>
          </ac:spMkLst>
        </pc:spChg>
      </pc:sldChg>
      <pc:sldChg chg="modSp mod">
        <pc:chgData name="Anaïs GRANGE" userId="49ad1a87-c1f5-4284-91a9-e942d9885fee" providerId="ADAL" clId="{0CE04AB2-3519-4901-97E9-E6FC08295DA0}" dt="2023-01-10T12:44:00.192" v="60" actId="27636"/>
        <pc:sldMkLst>
          <pc:docMk/>
          <pc:sldMk cId="541183725" sldId="388"/>
        </pc:sldMkLst>
        <pc:spChg chg="mod">
          <ac:chgData name="Anaïs GRANGE" userId="49ad1a87-c1f5-4284-91a9-e942d9885fee" providerId="ADAL" clId="{0CE04AB2-3519-4901-97E9-E6FC08295DA0}" dt="2023-01-10T12:44:00.192" v="60" actId="27636"/>
          <ac:spMkLst>
            <pc:docMk/>
            <pc:sldMk cId="541183725" sldId="388"/>
            <ac:spMk id="3" creationId="{FC918927-E949-4904-80F4-8B5E59B56CF5}"/>
          </ac:spMkLst>
        </pc:spChg>
      </pc:sldChg>
      <pc:sldChg chg="modSp mod">
        <pc:chgData name="Anaïs GRANGE" userId="49ad1a87-c1f5-4284-91a9-e942d9885fee" providerId="ADAL" clId="{0CE04AB2-3519-4901-97E9-E6FC08295DA0}" dt="2023-01-10T12:45:22.029" v="66" actId="255"/>
        <pc:sldMkLst>
          <pc:docMk/>
          <pc:sldMk cId="368218026" sldId="390"/>
        </pc:sldMkLst>
        <pc:spChg chg="mod">
          <ac:chgData name="Anaïs GRANGE" userId="49ad1a87-c1f5-4284-91a9-e942d9885fee" providerId="ADAL" clId="{0CE04AB2-3519-4901-97E9-E6FC08295DA0}" dt="2023-01-10T12:45:22.029" v="66" actId="255"/>
          <ac:spMkLst>
            <pc:docMk/>
            <pc:sldMk cId="368218026" sldId="390"/>
            <ac:spMk id="3" creationId="{FC918927-E949-4904-80F4-8B5E59B56CF5}"/>
          </ac:spMkLst>
        </pc:spChg>
      </pc:sldChg>
      <pc:sldChg chg="modSp mod">
        <pc:chgData name="Anaïs GRANGE" userId="49ad1a87-c1f5-4284-91a9-e942d9885fee" providerId="ADAL" clId="{0CE04AB2-3519-4901-97E9-E6FC08295DA0}" dt="2023-01-10T12:49:09.463" v="71" actId="14100"/>
        <pc:sldMkLst>
          <pc:docMk/>
          <pc:sldMk cId="3774341064" sldId="394"/>
        </pc:sldMkLst>
        <pc:spChg chg="mod">
          <ac:chgData name="Anaïs GRANGE" userId="49ad1a87-c1f5-4284-91a9-e942d9885fee" providerId="ADAL" clId="{0CE04AB2-3519-4901-97E9-E6FC08295DA0}" dt="2023-01-10T12:49:09.463" v="71" actId="14100"/>
          <ac:spMkLst>
            <pc:docMk/>
            <pc:sldMk cId="3774341064" sldId="394"/>
            <ac:spMk id="3" creationId="{FC918927-E949-4904-80F4-8B5E59B56CF5}"/>
          </ac:spMkLst>
        </pc:spChg>
      </pc:sldChg>
      <pc:sldChg chg="modSp mod">
        <pc:chgData name="Anaïs GRANGE" userId="49ad1a87-c1f5-4284-91a9-e942d9885fee" providerId="ADAL" clId="{0CE04AB2-3519-4901-97E9-E6FC08295DA0}" dt="2023-01-10T12:57:15.911" v="106" actId="14734"/>
        <pc:sldMkLst>
          <pc:docMk/>
          <pc:sldMk cId="2717418301" sldId="397"/>
        </pc:sldMkLst>
        <pc:spChg chg="mod">
          <ac:chgData name="Anaïs GRANGE" userId="49ad1a87-c1f5-4284-91a9-e942d9885fee" providerId="ADAL" clId="{0CE04AB2-3519-4901-97E9-E6FC08295DA0}" dt="2023-01-10T12:53:25.722" v="86" actId="1076"/>
          <ac:spMkLst>
            <pc:docMk/>
            <pc:sldMk cId="2717418301" sldId="397"/>
            <ac:spMk id="3" creationId="{FC918927-E949-4904-80F4-8B5E59B56CF5}"/>
          </ac:spMkLst>
        </pc:spChg>
        <pc:spChg chg="mod">
          <ac:chgData name="Anaïs GRANGE" userId="49ad1a87-c1f5-4284-91a9-e942d9885fee" providerId="ADAL" clId="{0CE04AB2-3519-4901-97E9-E6FC08295DA0}" dt="2023-01-10T12:56:16.043" v="98" actId="1076"/>
          <ac:spMkLst>
            <pc:docMk/>
            <pc:sldMk cId="2717418301" sldId="397"/>
            <ac:spMk id="7" creationId="{E3C7C25A-9A7D-29B0-70AB-D4928A3344A4}"/>
          </ac:spMkLst>
        </pc:spChg>
        <pc:graphicFrameChg chg="mod modGraphic">
          <ac:chgData name="Anaïs GRANGE" userId="49ad1a87-c1f5-4284-91a9-e942d9885fee" providerId="ADAL" clId="{0CE04AB2-3519-4901-97E9-E6FC08295DA0}" dt="2023-01-10T12:57:15.911" v="106" actId="14734"/>
          <ac:graphicFrameMkLst>
            <pc:docMk/>
            <pc:sldMk cId="2717418301" sldId="397"/>
            <ac:graphicFrameMk id="5" creationId="{53EB8645-8346-1CA6-6D32-116BA23B6512}"/>
          </ac:graphicFrameMkLst>
        </pc:graphicFrameChg>
        <pc:picChg chg="mod">
          <ac:chgData name="Anaïs GRANGE" userId="49ad1a87-c1f5-4284-91a9-e942d9885fee" providerId="ADAL" clId="{0CE04AB2-3519-4901-97E9-E6FC08295DA0}" dt="2023-01-10T12:56:05.685" v="96" actId="14100"/>
          <ac:picMkLst>
            <pc:docMk/>
            <pc:sldMk cId="2717418301" sldId="397"/>
            <ac:picMk id="6" creationId="{A3C3D340-CD06-4F8F-9358-B0BCCD4051A8}"/>
          </ac:picMkLst>
        </pc:picChg>
      </pc:sldChg>
      <pc:sldChg chg="modSp mod">
        <pc:chgData name="Anaïs GRANGE" userId="49ad1a87-c1f5-4284-91a9-e942d9885fee" providerId="ADAL" clId="{0CE04AB2-3519-4901-97E9-E6FC08295DA0}" dt="2023-01-10T12:57:55.614" v="111" actId="20577"/>
        <pc:sldMkLst>
          <pc:docMk/>
          <pc:sldMk cId="219620352" sldId="398"/>
        </pc:sldMkLst>
        <pc:spChg chg="mod">
          <ac:chgData name="Anaïs GRANGE" userId="49ad1a87-c1f5-4284-91a9-e942d9885fee" providerId="ADAL" clId="{0CE04AB2-3519-4901-97E9-E6FC08295DA0}" dt="2023-01-10T12:57:55.614" v="111" actId="20577"/>
          <ac:spMkLst>
            <pc:docMk/>
            <pc:sldMk cId="219620352" sldId="398"/>
            <ac:spMk id="3" creationId="{FC918927-E949-4904-80F4-8B5E59B56CF5}"/>
          </ac:spMkLst>
        </pc:spChg>
      </pc:sldChg>
      <pc:sldChg chg="modSp mod">
        <pc:chgData name="Anaïs GRANGE" userId="49ad1a87-c1f5-4284-91a9-e942d9885fee" providerId="ADAL" clId="{0CE04AB2-3519-4901-97E9-E6FC08295DA0}" dt="2023-01-10T12:59:26.462" v="120" actId="1076"/>
        <pc:sldMkLst>
          <pc:docMk/>
          <pc:sldMk cId="2974607556" sldId="399"/>
        </pc:sldMkLst>
        <pc:spChg chg="mod">
          <ac:chgData name="Anaïs GRANGE" userId="49ad1a87-c1f5-4284-91a9-e942d9885fee" providerId="ADAL" clId="{0CE04AB2-3519-4901-97E9-E6FC08295DA0}" dt="2023-01-10T12:59:26.462" v="120" actId="1076"/>
          <ac:spMkLst>
            <pc:docMk/>
            <pc:sldMk cId="2974607556" sldId="399"/>
            <ac:spMk id="3" creationId="{FC918927-E949-4904-80F4-8B5E59B56CF5}"/>
          </ac:spMkLst>
        </pc:spChg>
      </pc:sldChg>
      <pc:sldChg chg="modSp mod">
        <pc:chgData name="Anaïs GRANGE" userId="49ad1a87-c1f5-4284-91a9-e942d9885fee" providerId="ADAL" clId="{0CE04AB2-3519-4901-97E9-E6FC08295DA0}" dt="2023-01-10T13:00:18.108" v="123" actId="20577"/>
        <pc:sldMkLst>
          <pc:docMk/>
          <pc:sldMk cId="3131310177" sldId="400"/>
        </pc:sldMkLst>
        <pc:spChg chg="mod">
          <ac:chgData name="Anaïs GRANGE" userId="49ad1a87-c1f5-4284-91a9-e942d9885fee" providerId="ADAL" clId="{0CE04AB2-3519-4901-97E9-E6FC08295DA0}" dt="2023-01-10T13:00:18.108" v="123" actId="20577"/>
          <ac:spMkLst>
            <pc:docMk/>
            <pc:sldMk cId="3131310177" sldId="400"/>
            <ac:spMk id="3" creationId="{FC918927-E949-4904-80F4-8B5E59B56CF5}"/>
          </ac:spMkLst>
        </pc:spChg>
      </pc:sldChg>
      <pc:sldChg chg="modSp mod">
        <pc:chgData name="Anaïs GRANGE" userId="49ad1a87-c1f5-4284-91a9-e942d9885fee" providerId="ADAL" clId="{0CE04AB2-3519-4901-97E9-E6FC08295DA0}" dt="2023-01-10T13:01:07.513" v="153" actId="27636"/>
        <pc:sldMkLst>
          <pc:docMk/>
          <pc:sldMk cId="597614073" sldId="401"/>
        </pc:sldMkLst>
        <pc:spChg chg="mod">
          <ac:chgData name="Anaïs GRANGE" userId="49ad1a87-c1f5-4284-91a9-e942d9885fee" providerId="ADAL" clId="{0CE04AB2-3519-4901-97E9-E6FC08295DA0}" dt="2023-01-10T13:01:07.513" v="153" actId="27636"/>
          <ac:spMkLst>
            <pc:docMk/>
            <pc:sldMk cId="597614073" sldId="401"/>
            <ac:spMk id="3" creationId="{FC918927-E949-4904-80F4-8B5E59B56CF5}"/>
          </ac:spMkLst>
        </pc:spChg>
      </pc:sldChg>
      <pc:sldChg chg="modSp mod">
        <pc:chgData name="Anaïs GRANGE" userId="49ad1a87-c1f5-4284-91a9-e942d9885fee" providerId="ADAL" clId="{0CE04AB2-3519-4901-97E9-E6FC08295DA0}" dt="2023-01-10T13:01:49.675" v="158" actId="27636"/>
        <pc:sldMkLst>
          <pc:docMk/>
          <pc:sldMk cId="2478840680" sldId="403"/>
        </pc:sldMkLst>
        <pc:spChg chg="mod">
          <ac:chgData name="Anaïs GRANGE" userId="49ad1a87-c1f5-4284-91a9-e942d9885fee" providerId="ADAL" clId="{0CE04AB2-3519-4901-97E9-E6FC08295DA0}" dt="2023-01-10T13:01:49.675" v="158" actId="27636"/>
          <ac:spMkLst>
            <pc:docMk/>
            <pc:sldMk cId="2478840680" sldId="403"/>
            <ac:spMk id="3" creationId="{FC918927-E949-4904-80F4-8B5E59B56CF5}"/>
          </ac:spMkLst>
        </pc:spChg>
      </pc:sldChg>
      <pc:sldChg chg="modSp mod">
        <pc:chgData name="Anaïs GRANGE" userId="49ad1a87-c1f5-4284-91a9-e942d9885fee" providerId="ADAL" clId="{0CE04AB2-3519-4901-97E9-E6FC08295DA0}" dt="2023-01-10T13:19:10.990" v="203" actId="27636"/>
        <pc:sldMkLst>
          <pc:docMk/>
          <pc:sldMk cId="3868991659" sldId="409"/>
        </pc:sldMkLst>
        <pc:spChg chg="mod">
          <ac:chgData name="Anaïs GRANGE" userId="49ad1a87-c1f5-4284-91a9-e942d9885fee" providerId="ADAL" clId="{0CE04AB2-3519-4901-97E9-E6FC08295DA0}" dt="2023-01-10T13:19:10.990" v="203" actId="27636"/>
          <ac:spMkLst>
            <pc:docMk/>
            <pc:sldMk cId="3868991659" sldId="409"/>
            <ac:spMk id="3" creationId="{FC918927-E949-4904-80F4-8B5E59B56CF5}"/>
          </ac:spMkLst>
        </pc:spChg>
      </pc:sldChg>
      <pc:sldChg chg="modSp mod">
        <pc:chgData name="Anaïs GRANGE" userId="49ad1a87-c1f5-4284-91a9-e942d9885fee" providerId="ADAL" clId="{0CE04AB2-3519-4901-97E9-E6FC08295DA0}" dt="2023-01-10T13:19:52.647" v="206" actId="27636"/>
        <pc:sldMkLst>
          <pc:docMk/>
          <pc:sldMk cId="1126326118" sldId="410"/>
        </pc:sldMkLst>
        <pc:spChg chg="mod">
          <ac:chgData name="Anaïs GRANGE" userId="49ad1a87-c1f5-4284-91a9-e942d9885fee" providerId="ADAL" clId="{0CE04AB2-3519-4901-97E9-E6FC08295DA0}" dt="2023-01-10T13:19:52.647" v="206" actId="27636"/>
          <ac:spMkLst>
            <pc:docMk/>
            <pc:sldMk cId="1126326118" sldId="410"/>
            <ac:spMk id="3" creationId="{FC918927-E949-4904-80F4-8B5E59B56CF5}"/>
          </ac:spMkLst>
        </pc:spChg>
      </pc:sldChg>
      <pc:sldChg chg="modSp mod">
        <pc:chgData name="Anaïs GRANGE" userId="49ad1a87-c1f5-4284-91a9-e942d9885fee" providerId="ADAL" clId="{0CE04AB2-3519-4901-97E9-E6FC08295DA0}" dt="2023-01-10T13:20:39.499" v="246" actId="20577"/>
        <pc:sldMkLst>
          <pc:docMk/>
          <pc:sldMk cId="1768046920" sldId="411"/>
        </pc:sldMkLst>
        <pc:spChg chg="mod">
          <ac:chgData name="Anaïs GRANGE" userId="49ad1a87-c1f5-4284-91a9-e942d9885fee" providerId="ADAL" clId="{0CE04AB2-3519-4901-97E9-E6FC08295DA0}" dt="2023-01-10T13:20:39.499" v="246" actId="20577"/>
          <ac:spMkLst>
            <pc:docMk/>
            <pc:sldMk cId="1768046920" sldId="411"/>
            <ac:spMk id="3" creationId="{FC918927-E949-4904-80F4-8B5E59B56CF5}"/>
          </ac:spMkLst>
        </pc:spChg>
      </pc:sldChg>
      <pc:sldChg chg="modSp mod">
        <pc:chgData name="Anaïs GRANGE" userId="49ad1a87-c1f5-4284-91a9-e942d9885fee" providerId="ADAL" clId="{0CE04AB2-3519-4901-97E9-E6FC08295DA0}" dt="2023-01-10T13:21:43.346" v="282" actId="20577"/>
        <pc:sldMkLst>
          <pc:docMk/>
          <pc:sldMk cId="1652607810" sldId="412"/>
        </pc:sldMkLst>
        <pc:spChg chg="mod">
          <ac:chgData name="Anaïs GRANGE" userId="49ad1a87-c1f5-4284-91a9-e942d9885fee" providerId="ADAL" clId="{0CE04AB2-3519-4901-97E9-E6FC08295DA0}" dt="2023-01-10T13:21:43.346" v="282" actId="20577"/>
          <ac:spMkLst>
            <pc:docMk/>
            <pc:sldMk cId="1652607810" sldId="412"/>
            <ac:spMk id="3" creationId="{FC918927-E949-4904-80F4-8B5E59B56CF5}"/>
          </ac:spMkLst>
        </pc:spChg>
      </pc:sldChg>
      <pc:sldChg chg="modSp mod">
        <pc:chgData name="Anaïs GRANGE" userId="49ad1a87-c1f5-4284-91a9-e942d9885fee" providerId="ADAL" clId="{0CE04AB2-3519-4901-97E9-E6FC08295DA0}" dt="2023-01-10T13:23:20.338" v="289" actId="255"/>
        <pc:sldMkLst>
          <pc:docMk/>
          <pc:sldMk cId="1749621699" sldId="413"/>
        </pc:sldMkLst>
        <pc:spChg chg="mod">
          <ac:chgData name="Anaïs GRANGE" userId="49ad1a87-c1f5-4284-91a9-e942d9885fee" providerId="ADAL" clId="{0CE04AB2-3519-4901-97E9-E6FC08295DA0}" dt="2023-01-10T13:23:20.338" v="289" actId="255"/>
          <ac:spMkLst>
            <pc:docMk/>
            <pc:sldMk cId="1749621699" sldId="413"/>
            <ac:spMk id="3" creationId="{FC918927-E949-4904-80F4-8B5E59B56CF5}"/>
          </ac:spMkLst>
        </pc:spChg>
      </pc:sldChg>
      <pc:sldChg chg="modSp mod">
        <pc:chgData name="Anaïs GRANGE" userId="49ad1a87-c1f5-4284-91a9-e942d9885fee" providerId="ADAL" clId="{0CE04AB2-3519-4901-97E9-E6FC08295DA0}" dt="2023-01-10T13:34:08.552" v="366" actId="20577"/>
        <pc:sldMkLst>
          <pc:docMk/>
          <pc:sldMk cId="21521386" sldId="414"/>
        </pc:sldMkLst>
        <pc:spChg chg="mod">
          <ac:chgData name="Anaïs GRANGE" userId="49ad1a87-c1f5-4284-91a9-e942d9885fee" providerId="ADAL" clId="{0CE04AB2-3519-4901-97E9-E6FC08295DA0}" dt="2023-01-10T13:34:08.552" v="366" actId="20577"/>
          <ac:spMkLst>
            <pc:docMk/>
            <pc:sldMk cId="21521386" sldId="414"/>
            <ac:spMk id="3" creationId="{FC918927-E949-4904-80F4-8B5E59B56CF5}"/>
          </ac:spMkLst>
        </pc:spChg>
      </pc:sldChg>
      <pc:sldChg chg="modSp mod">
        <pc:chgData name="Anaïs GRANGE" userId="49ad1a87-c1f5-4284-91a9-e942d9885fee" providerId="ADAL" clId="{0CE04AB2-3519-4901-97E9-E6FC08295DA0}" dt="2023-01-10T13:34:50.298" v="368" actId="20577"/>
        <pc:sldMkLst>
          <pc:docMk/>
          <pc:sldMk cId="3223408587" sldId="420"/>
        </pc:sldMkLst>
        <pc:spChg chg="mod">
          <ac:chgData name="Anaïs GRANGE" userId="49ad1a87-c1f5-4284-91a9-e942d9885fee" providerId="ADAL" clId="{0CE04AB2-3519-4901-97E9-E6FC08295DA0}" dt="2023-01-10T13:34:50.298" v="368" actId="20577"/>
          <ac:spMkLst>
            <pc:docMk/>
            <pc:sldMk cId="3223408587" sldId="420"/>
            <ac:spMk id="3" creationId="{FC918927-E949-4904-80F4-8B5E59B56CF5}"/>
          </ac:spMkLst>
        </pc:spChg>
      </pc:sldChg>
      <pc:sldChg chg="modSp mod">
        <pc:chgData name="Anaïs GRANGE" userId="49ad1a87-c1f5-4284-91a9-e942d9885fee" providerId="ADAL" clId="{0CE04AB2-3519-4901-97E9-E6FC08295DA0}" dt="2023-01-10T13:56:31.447" v="372" actId="20577"/>
        <pc:sldMkLst>
          <pc:docMk/>
          <pc:sldMk cId="510414085" sldId="422"/>
        </pc:sldMkLst>
        <pc:spChg chg="mod">
          <ac:chgData name="Anaïs GRANGE" userId="49ad1a87-c1f5-4284-91a9-e942d9885fee" providerId="ADAL" clId="{0CE04AB2-3519-4901-97E9-E6FC08295DA0}" dt="2023-01-10T13:56:31.447" v="372" actId="20577"/>
          <ac:spMkLst>
            <pc:docMk/>
            <pc:sldMk cId="510414085" sldId="422"/>
            <ac:spMk id="3" creationId="{FC918927-E949-4904-80F4-8B5E59B56CF5}"/>
          </ac:spMkLst>
        </pc:spChg>
      </pc:sldChg>
      <pc:sldChg chg="modSp mod">
        <pc:chgData name="Anaïs GRANGE" userId="49ad1a87-c1f5-4284-91a9-e942d9885fee" providerId="ADAL" clId="{0CE04AB2-3519-4901-97E9-E6FC08295DA0}" dt="2023-01-10T13:08:31.865" v="166" actId="20577"/>
        <pc:sldMkLst>
          <pc:docMk/>
          <pc:sldMk cId="3000396260" sldId="424"/>
        </pc:sldMkLst>
        <pc:spChg chg="mod">
          <ac:chgData name="Anaïs GRANGE" userId="49ad1a87-c1f5-4284-91a9-e942d9885fee" providerId="ADAL" clId="{0CE04AB2-3519-4901-97E9-E6FC08295DA0}" dt="2023-01-10T13:08:31.865" v="166" actId="20577"/>
          <ac:spMkLst>
            <pc:docMk/>
            <pc:sldMk cId="3000396260" sldId="424"/>
            <ac:spMk id="3" creationId="{FC918927-E949-4904-80F4-8B5E59B56CF5}"/>
          </ac:spMkLst>
        </pc:spChg>
      </pc:sldChg>
    </pc:docChg>
  </pc:docChgLst>
  <pc:docChgLst>
    <pc:chgData name="Anaïs GRANGE" userId="49ad1a87-c1f5-4284-91a9-e942d9885fee" providerId="ADAL" clId="{B160AFE9-1FBD-4949-90D1-0C123E0159DB}"/>
    <pc:docChg chg="undo custSel addSld delSld modSld sldOrd">
      <pc:chgData name="Anaïs GRANGE" userId="49ad1a87-c1f5-4284-91a9-e942d9885fee" providerId="ADAL" clId="{B160AFE9-1FBD-4949-90D1-0C123E0159DB}" dt="2022-11-25T14:24:16.196" v="3138" actId="20577"/>
      <pc:docMkLst>
        <pc:docMk/>
      </pc:docMkLst>
      <pc:sldChg chg="modSp mod">
        <pc:chgData name="Anaïs GRANGE" userId="49ad1a87-c1f5-4284-91a9-e942d9885fee" providerId="ADAL" clId="{B160AFE9-1FBD-4949-90D1-0C123E0159DB}" dt="2022-11-16T10:01:08.595" v="46" actId="20577"/>
        <pc:sldMkLst>
          <pc:docMk/>
          <pc:sldMk cId="1946315750" sldId="256"/>
        </pc:sldMkLst>
        <pc:spChg chg="mod">
          <ac:chgData name="Anaïs GRANGE" userId="49ad1a87-c1f5-4284-91a9-e942d9885fee" providerId="ADAL" clId="{B160AFE9-1FBD-4949-90D1-0C123E0159DB}" dt="2022-11-16T10:01:08.595" v="46" actId="20577"/>
          <ac:spMkLst>
            <pc:docMk/>
            <pc:sldMk cId="1946315750" sldId="256"/>
            <ac:spMk id="3" creationId="{B0157B79-64E9-480A-9F7B-ADFB283EFD6E}"/>
          </ac:spMkLst>
        </pc:spChg>
      </pc:sldChg>
      <pc:sldChg chg="modSp mod">
        <pc:chgData name="Anaïs GRANGE" userId="49ad1a87-c1f5-4284-91a9-e942d9885fee" providerId="ADAL" clId="{B160AFE9-1FBD-4949-90D1-0C123E0159DB}" dt="2022-11-16T10:22:42.727" v="647" actId="115"/>
        <pc:sldMkLst>
          <pc:docMk/>
          <pc:sldMk cId="1590268073" sldId="313"/>
        </pc:sldMkLst>
        <pc:spChg chg="mod">
          <ac:chgData name="Anaïs GRANGE" userId="49ad1a87-c1f5-4284-91a9-e942d9885fee" providerId="ADAL" clId="{B160AFE9-1FBD-4949-90D1-0C123E0159DB}" dt="2022-11-16T10:15:50.946" v="556" actId="20577"/>
          <ac:spMkLst>
            <pc:docMk/>
            <pc:sldMk cId="1590268073" sldId="313"/>
            <ac:spMk id="2" creationId="{31C91578-5C3F-4516-A4C9-27A354F40FF2}"/>
          </ac:spMkLst>
        </pc:spChg>
        <pc:spChg chg="mod">
          <ac:chgData name="Anaïs GRANGE" userId="49ad1a87-c1f5-4284-91a9-e942d9885fee" providerId="ADAL" clId="{B160AFE9-1FBD-4949-90D1-0C123E0159DB}" dt="2022-11-16T10:22:42.727" v="647" actId="115"/>
          <ac:spMkLst>
            <pc:docMk/>
            <pc:sldMk cId="1590268073" sldId="313"/>
            <ac:spMk id="3" creationId="{FC918927-E949-4904-80F4-8B5E59B56CF5}"/>
          </ac:spMkLst>
        </pc:spChg>
      </pc:sldChg>
      <pc:sldChg chg="modSp mod ord">
        <pc:chgData name="Anaïs GRANGE" userId="49ad1a87-c1f5-4284-91a9-e942d9885fee" providerId="ADAL" clId="{B160AFE9-1FBD-4949-90D1-0C123E0159DB}" dt="2022-11-22T13:59:19.599" v="1858" actId="20577"/>
        <pc:sldMkLst>
          <pc:docMk/>
          <pc:sldMk cId="157575810" sldId="326"/>
        </pc:sldMkLst>
        <pc:spChg chg="mod">
          <ac:chgData name="Anaïs GRANGE" userId="49ad1a87-c1f5-4284-91a9-e942d9885fee" providerId="ADAL" clId="{B160AFE9-1FBD-4949-90D1-0C123E0159DB}" dt="2022-11-22T13:59:19.599" v="1858" actId="20577"/>
          <ac:spMkLst>
            <pc:docMk/>
            <pc:sldMk cId="157575810" sldId="326"/>
            <ac:spMk id="2" creationId="{31C91578-5C3F-4516-A4C9-27A354F40FF2}"/>
          </ac:spMkLst>
        </pc:spChg>
        <pc:spChg chg="mod">
          <ac:chgData name="Anaïs GRANGE" userId="49ad1a87-c1f5-4284-91a9-e942d9885fee" providerId="ADAL" clId="{B160AFE9-1FBD-4949-90D1-0C123E0159DB}" dt="2022-11-22T13:59:04.670" v="1840" actId="20577"/>
          <ac:spMkLst>
            <pc:docMk/>
            <pc:sldMk cId="157575810" sldId="326"/>
            <ac:spMk id="3" creationId="{FC918927-E949-4904-80F4-8B5E59B56CF5}"/>
          </ac:spMkLst>
        </pc:spChg>
      </pc:sldChg>
      <pc:sldChg chg="modSp mod">
        <pc:chgData name="Anaïs GRANGE" userId="49ad1a87-c1f5-4284-91a9-e942d9885fee" providerId="ADAL" clId="{B160AFE9-1FBD-4949-90D1-0C123E0159DB}" dt="2022-11-22T11:04:52.053" v="1240" actId="255"/>
        <pc:sldMkLst>
          <pc:docMk/>
          <pc:sldMk cId="4111021968" sldId="344"/>
        </pc:sldMkLst>
        <pc:spChg chg="mod">
          <ac:chgData name="Anaïs GRANGE" userId="49ad1a87-c1f5-4284-91a9-e942d9885fee" providerId="ADAL" clId="{B160AFE9-1FBD-4949-90D1-0C123E0159DB}" dt="2022-11-22T11:04:52.053" v="1240" actId="255"/>
          <ac:spMkLst>
            <pc:docMk/>
            <pc:sldMk cId="4111021968" sldId="344"/>
            <ac:spMk id="3" creationId="{FC918927-E949-4904-80F4-8B5E59B56CF5}"/>
          </ac:spMkLst>
        </pc:spChg>
      </pc:sldChg>
      <pc:sldChg chg="delSp modSp mod">
        <pc:chgData name="Anaïs GRANGE" userId="49ad1a87-c1f5-4284-91a9-e942d9885fee" providerId="ADAL" clId="{B160AFE9-1FBD-4949-90D1-0C123E0159DB}" dt="2022-11-16T10:07:55.408" v="503"/>
        <pc:sldMkLst>
          <pc:docMk/>
          <pc:sldMk cId="1555020930" sldId="349"/>
        </pc:sldMkLst>
        <pc:spChg chg="mod">
          <ac:chgData name="Anaïs GRANGE" userId="49ad1a87-c1f5-4284-91a9-e942d9885fee" providerId="ADAL" clId="{B160AFE9-1FBD-4949-90D1-0C123E0159DB}" dt="2022-11-16T10:07:07.090" v="496" actId="20577"/>
          <ac:spMkLst>
            <pc:docMk/>
            <pc:sldMk cId="1555020930" sldId="349"/>
            <ac:spMk id="3" creationId="{FC918927-E949-4904-80F4-8B5E59B56CF5}"/>
          </ac:spMkLst>
        </pc:spChg>
        <pc:picChg chg="del">
          <ac:chgData name="Anaïs GRANGE" userId="49ad1a87-c1f5-4284-91a9-e942d9885fee" providerId="ADAL" clId="{B160AFE9-1FBD-4949-90D1-0C123E0159DB}" dt="2022-11-16T10:07:55.408" v="503"/>
          <ac:picMkLst>
            <pc:docMk/>
            <pc:sldMk cId="1555020930" sldId="349"/>
            <ac:picMk id="5" creationId="{53140F74-AD06-38F1-8ECF-86AA051A6808}"/>
          </ac:picMkLst>
        </pc:picChg>
      </pc:sldChg>
      <pc:sldChg chg="del">
        <pc:chgData name="Anaïs GRANGE" userId="49ad1a87-c1f5-4284-91a9-e942d9885fee" providerId="ADAL" clId="{B160AFE9-1FBD-4949-90D1-0C123E0159DB}" dt="2022-11-16T10:15:06.663" v="508" actId="2696"/>
        <pc:sldMkLst>
          <pc:docMk/>
          <pc:sldMk cId="767821064" sldId="350"/>
        </pc:sldMkLst>
      </pc:sldChg>
      <pc:sldChg chg="del">
        <pc:chgData name="Anaïs GRANGE" userId="49ad1a87-c1f5-4284-91a9-e942d9885fee" providerId="ADAL" clId="{B160AFE9-1FBD-4949-90D1-0C123E0159DB}" dt="2022-11-16T10:07:20.802" v="497" actId="2696"/>
        <pc:sldMkLst>
          <pc:docMk/>
          <pc:sldMk cId="1676048451" sldId="351"/>
        </pc:sldMkLst>
      </pc:sldChg>
      <pc:sldChg chg="del">
        <pc:chgData name="Anaïs GRANGE" userId="49ad1a87-c1f5-4284-91a9-e942d9885fee" providerId="ADAL" clId="{B160AFE9-1FBD-4949-90D1-0C123E0159DB}" dt="2022-11-16T10:07:24.171" v="498" actId="2696"/>
        <pc:sldMkLst>
          <pc:docMk/>
          <pc:sldMk cId="1079054530" sldId="352"/>
        </pc:sldMkLst>
      </pc:sldChg>
      <pc:sldChg chg="del">
        <pc:chgData name="Anaïs GRANGE" userId="49ad1a87-c1f5-4284-91a9-e942d9885fee" providerId="ADAL" clId="{B160AFE9-1FBD-4949-90D1-0C123E0159DB}" dt="2022-11-16T10:07:27.523" v="499" actId="2696"/>
        <pc:sldMkLst>
          <pc:docMk/>
          <pc:sldMk cId="1149243539" sldId="353"/>
        </pc:sldMkLst>
      </pc:sldChg>
      <pc:sldChg chg="del">
        <pc:chgData name="Anaïs GRANGE" userId="49ad1a87-c1f5-4284-91a9-e942d9885fee" providerId="ADAL" clId="{B160AFE9-1FBD-4949-90D1-0C123E0159DB}" dt="2022-11-16T10:07:30.613" v="500" actId="2696"/>
        <pc:sldMkLst>
          <pc:docMk/>
          <pc:sldMk cId="2158422568" sldId="354"/>
        </pc:sldMkLst>
      </pc:sldChg>
      <pc:sldChg chg="del">
        <pc:chgData name="Anaïs GRANGE" userId="49ad1a87-c1f5-4284-91a9-e942d9885fee" providerId="ADAL" clId="{B160AFE9-1FBD-4949-90D1-0C123E0159DB}" dt="2022-11-16T10:07:33.710" v="501" actId="2696"/>
        <pc:sldMkLst>
          <pc:docMk/>
          <pc:sldMk cId="585966166" sldId="355"/>
        </pc:sldMkLst>
      </pc:sldChg>
      <pc:sldChg chg="del">
        <pc:chgData name="Anaïs GRANGE" userId="49ad1a87-c1f5-4284-91a9-e942d9885fee" providerId="ADAL" clId="{B160AFE9-1FBD-4949-90D1-0C123E0159DB}" dt="2022-11-16T10:07:36.464" v="502" actId="2696"/>
        <pc:sldMkLst>
          <pc:docMk/>
          <pc:sldMk cId="2737075957" sldId="356"/>
        </pc:sldMkLst>
      </pc:sldChg>
      <pc:sldChg chg="modSp mod">
        <pc:chgData name="Anaïs GRANGE" userId="49ad1a87-c1f5-4284-91a9-e942d9885fee" providerId="ADAL" clId="{B160AFE9-1FBD-4949-90D1-0C123E0159DB}" dt="2022-11-16T13:07:22.643" v="755" actId="113"/>
        <pc:sldMkLst>
          <pc:docMk/>
          <pc:sldMk cId="3833013936" sldId="357"/>
        </pc:sldMkLst>
        <pc:spChg chg="mod">
          <ac:chgData name="Anaïs GRANGE" userId="49ad1a87-c1f5-4284-91a9-e942d9885fee" providerId="ADAL" clId="{B160AFE9-1FBD-4949-90D1-0C123E0159DB}" dt="2022-11-16T13:06:47.354" v="750" actId="20577"/>
          <ac:spMkLst>
            <pc:docMk/>
            <pc:sldMk cId="3833013936" sldId="357"/>
            <ac:spMk id="2" creationId="{31C91578-5C3F-4516-A4C9-27A354F40FF2}"/>
          </ac:spMkLst>
        </pc:spChg>
        <pc:spChg chg="mod">
          <ac:chgData name="Anaïs GRANGE" userId="49ad1a87-c1f5-4284-91a9-e942d9885fee" providerId="ADAL" clId="{B160AFE9-1FBD-4949-90D1-0C123E0159DB}" dt="2022-11-16T13:07:22.643" v="755" actId="113"/>
          <ac:spMkLst>
            <pc:docMk/>
            <pc:sldMk cId="3833013936" sldId="357"/>
            <ac:spMk id="3" creationId="{FC918927-E949-4904-80F4-8B5E59B56CF5}"/>
          </ac:spMkLst>
        </pc:spChg>
      </pc:sldChg>
      <pc:sldChg chg="modSp mod">
        <pc:chgData name="Anaïs GRANGE" userId="49ad1a87-c1f5-4284-91a9-e942d9885fee" providerId="ADAL" clId="{B160AFE9-1FBD-4949-90D1-0C123E0159DB}" dt="2022-11-22T11:21:47.085" v="1667" actId="20577"/>
        <pc:sldMkLst>
          <pc:docMk/>
          <pc:sldMk cId="1698126209" sldId="358"/>
        </pc:sldMkLst>
        <pc:spChg chg="mod">
          <ac:chgData name="Anaïs GRANGE" userId="49ad1a87-c1f5-4284-91a9-e942d9885fee" providerId="ADAL" clId="{B160AFE9-1FBD-4949-90D1-0C123E0159DB}" dt="2022-11-22T11:21:43.227" v="1666" actId="20577"/>
          <ac:spMkLst>
            <pc:docMk/>
            <pc:sldMk cId="1698126209" sldId="358"/>
            <ac:spMk id="2" creationId="{31C91578-5C3F-4516-A4C9-27A354F40FF2}"/>
          </ac:spMkLst>
        </pc:spChg>
        <pc:spChg chg="mod">
          <ac:chgData name="Anaïs GRANGE" userId="49ad1a87-c1f5-4284-91a9-e942d9885fee" providerId="ADAL" clId="{B160AFE9-1FBD-4949-90D1-0C123E0159DB}" dt="2022-11-22T11:21:47.085" v="1667" actId="20577"/>
          <ac:spMkLst>
            <pc:docMk/>
            <pc:sldMk cId="1698126209" sldId="358"/>
            <ac:spMk id="3" creationId="{FC918927-E949-4904-80F4-8B5E59B56CF5}"/>
          </ac:spMkLst>
        </pc:spChg>
      </pc:sldChg>
      <pc:sldChg chg="del">
        <pc:chgData name="Anaïs GRANGE" userId="49ad1a87-c1f5-4284-91a9-e942d9885fee" providerId="ADAL" clId="{B160AFE9-1FBD-4949-90D1-0C123E0159DB}" dt="2022-11-22T12:48:23.385" v="1801" actId="2696"/>
        <pc:sldMkLst>
          <pc:docMk/>
          <pc:sldMk cId="2045232559" sldId="359"/>
        </pc:sldMkLst>
      </pc:sldChg>
      <pc:sldChg chg="del">
        <pc:chgData name="Anaïs GRANGE" userId="49ad1a87-c1f5-4284-91a9-e942d9885fee" providerId="ADAL" clId="{B160AFE9-1FBD-4949-90D1-0C123E0159DB}" dt="2022-11-22T12:48:23.385" v="1801" actId="2696"/>
        <pc:sldMkLst>
          <pc:docMk/>
          <pc:sldMk cId="1584567173" sldId="360"/>
        </pc:sldMkLst>
      </pc:sldChg>
      <pc:sldChg chg="del">
        <pc:chgData name="Anaïs GRANGE" userId="49ad1a87-c1f5-4284-91a9-e942d9885fee" providerId="ADAL" clId="{B160AFE9-1FBD-4949-90D1-0C123E0159DB}" dt="2022-11-22T12:47:16.360" v="1799" actId="2696"/>
        <pc:sldMkLst>
          <pc:docMk/>
          <pc:sldMk cId="163335122" sldId="361"/>
        </pc:sldMkLst>
      </pc:sldChg>
      <pc:sldChg chg="del">
        <pc:chgData name="Anaïs GRANGE" userId="49ad1a87-c1f5-4284-91a9-e942d9885fee" providerId="ADAL" clId="{B160AFE9-1FBD-4949-90D1-0C123E0159DB}" dt="2022-11-22T12:48:23.385" v="1801" actId="2696"/>
        <pc:sldMkLst>
          <pc:docMk/>
          <pc:sldMk cId="2578951494" sldId="362"/>
        </pc:sldMkLst>
      </pc:sldChg>
      <pc:sldChg chg="del">
        <pc:chgData name="Anaïs GRANGE" userId="49ad1a87-c1f5-4284-91a9-e942d9885fee" providerId="ADAL" clId="{B160AFE9-1FBD-4949-90D1-0C123E0159DB}" dt="2022-11-22T12:48:23.385" v="1801" actId="2696"/>
        <pc:sldMkLst>
          <pc:docMk/>
          <pc:sldMk cId="3993503104" sldId="363"/>
        </pc:sldMkLst>
      </pc:sldChg>
      <pc:sldChg chg="del">
        <pc:chgData name="Anaïs GRANGE" userId="49ad1a87-c1f5-4284-91a9-e942d9885fee" providerId="ADAL" clId="{B160AFE9-1FBD-4949-90D1-0C123E0159DB}" dt="2022-11-22T12:48:23.385" v="1801" actId="2696"/>
        <pc:sldMkLst>
          <pc:docMk/>
          <pc:sldMk cId="1947158421" sldId="364"/>
        </pc:sldMkLst>
      </pc:sldChg>
      <pc:sldChg chg="del">
        <pc:chgData name="Anaïs GRANGE" userId="49ad1a87-c1f5-4284-91a9-e942d9885fee" providerId="ADAL" clId="{B160AFE9-1FBD-4949-90D1-0C123E0159DB}" dt="2022-11-22T12:48:23.385" v="1801" actId="2696"/>
        <pc:sldMkLst>
          <pc:docMk/>
          <pc:sldMk cId="3468348928" sldId="365"/>
        </pc:sldMkLst>
      </pc:sldChg>
      <pc:sldChg chg="del">
        <pc:chgData name="Anaïs GRANGE" userId="49ad1a87-c1f5-4284-91a9-e942d9885fee" providerId="ADAL" clId="{B160AFE9-1FBD-4949-90D1-0C123E0159DB}" dt="2022-11-22T12:48:23.385" v="1801" actId="2696"/>
        <pc:sldMkLst>
          <pc:docMk/>
          <pc:sldMk cId="314985362" sldId="366"/>
        </pc:sldMkLst>
      </pc:sldChg>
      <pc:sldChg chg="del">
        <pc:chgData name="Anaïs GRANGE" userId="49ad1a87-c1f5-4284-91a9-e942d9885fee" providerId="ADAL" clId="{B160AFE9-1FBD-4949-90D1-0C123E0159DB}" dt="2022-11-22T12:48:23.385" v="1801" actId="2696"/>
        <pc:sldMkLst>
          <pc:docMk/>
          <pc:sldMk cId="3249093067" sldId="367"/>
        </pc:sldMkLst>
      </pc:sldChg>
      <pc:sldChg chg="del">
        <pc:chgData name="Anaïs GRANGE" userId="49ad1a87-c1f5-4284-91a9-e942d9885fee" providerId="ADAL" clId="{B160AFE9-1FBD-4949-90D1-0C123E0159DB}" dt="2022-11-22T12:48:23.385" v="1801" actId="2696"/>
        <pc:sldMkLst>
          <pc:docMk/>
          <pc:sldMk cId="1475835309" sldId="368"/>
        </pc:sldMkLst>
      </pc:sldChg>
      <pc:sldChg chg="del">
        <pc:chgData name="Anaïs GRANGE" userId="49ad1a87-c1f5-4284-91a9-e942d9885fee" providerId="ADAL" clId="{B160AFE9-1FBD-4949-90D1-0C123E0159DB}" dt="2022-11-22T12:47:49.482" v="1800" actId="2696"/>
        <pc:sldMkLst>
          <pc:docMk/>
          <pc:sldMk cId="2437676945" sldId="369"/>
        </pc:sldMkLst>
      </pc:sldChg>
      <pc:sldChg chg="del">
        <pc:chgData name="Anaïs GRANGE" userId="49ad1a87-c1f5-4284-91a9-e942d9885fee" providerId="ADAL" clId="{B160AFE9-1FBD-4949-90D1-0C123E0159DB}" dt="2022-11-22T12:47:49.482" v="1800" actId="2696"/>
        <pc:sldMkLst>
          <pc:docMk/>
          <pc:sldMk cId="925240076" sldId="370"/>
        </pc:sldMkLst>
      </pc:sldChg>
      <pc:sldChg chg="del">
        <pc:chgData name="Anaïs GRANGE" userId="49ad1a87-c1f5-4284-91a9-e942d9885fee" providerId="ADAL" clId="{B160AFE9-1FBD-4949-90D1-0C123E0159DB}" dt="2022-11-22T12:47:49.482" v="1800" actId="2696"/>
        <pc:sldMkLst>
          <pc:docMk/>
          <pc:sldMk cId="3837428768" sldId="371"/>
        </pc:sldMkLst>
      </pc:sldChg>
      <pc:sldChg chg="del">
        <pc:chgData name="Anaïs GRANGE" userId="49ad1a87-c1f5-4284-91a9-e942d9885fee" providerId="ADAL" clId="{B160AFE9-1FBD-4949-90D1-0C123E0159DB}" dt="2022-11-22T12:47:49.482" v="1800" actId="2696"/>
        <pc:sldMkLst>
          <pc:docMk/>
          <pc:sldMk cId="4221658326" sldId="372"/>
        </pc:sldMkLst>
      </pc:sldChg>
      <pc:sldChg chg="del">
        <pc:chgData name="Anaïs GRANGE" userId="49ad1a87-c1f5-4284-91a9-e942d9885fee" providerId="ADAL" clId="{B160AFE9-1FBD-4949-90D1-0C123E0159DB}" dt="2022-11-22T12:47:49.482" v="1800" actId="2696"/>
        <pc:sldMkLst>
          <pc:docMk/>
          <pc:sldMk cId="3740978999" sldId="373"/>
        </pc:sldMkLst>
      </pc:sldChg>
      <pc:sldChg chg="del">
        <pc:chgData name="Anaïs GRANGE" userId="49ad1a87-c1f5-4284-91a9-e942d9885fee" providerId="ADAL" clId="{B160AFE9-1FBD-4949-90D1-0C123E0159DB}" dt="2022-11-22T12:47:49.482" v="1800" actId="2696"/>
        <pc:sldMkLst>
          <pc:docMk/>
          <pc:sldMk cId="2625265803" sldId="374"/>
        </pc:sldMkLst>
      </pc:sldChg>
      <pc:sldChg chg="del">
        <pc:chgData name="Anaïs GRANGE" userId="49ad1a87-c1f5-4284-91a9-e942d9885fee" providerId="ADAL" clId="{B160AFE9-1FBD-4949-90D1-0C123E0159DB}" dt="2022-11-22T12:47:49.482" v="1800" actId="2696"/>
        <pc:sldMkLst>
          <pc:docMk/>
          <pc:sldMk cId="1609325006" sldId="375"/>
        </pc:sldMkLst>
      </pc:sldChg>
      <pc:sldChg chg="del">
        <pc:chgData name="Anaïs GRANGE" userId="49ad1a87-c1f5-4284-91a9-e942d9885fee" providerId="ADAL" clId="{B160AFE9-1FBD-4949-90D1-0C123E0159DB}" dt="2022-11-22T12:47:49.482" v="1800" actId="2696"/>
        <pc:sldMkLst>
          <pc:docMk/>
          <pc:sldMk cId="2504526365" sldId="376"/>
        </pc:sldMkLst>
      </pc:sldChg>
      <pc:sldChg chg="del">
        <pc:chgData name="Anaïs GRANGE" userId="49ad1a87-c1f5-4284-91a9-e942d9885fee" providerId="ADAL" clId="{B160AFE9-1FBD-4949-90D1-0C123E0159DB}" dt="2022-11-22T12:47:49.482" v="1800" actId="2696"/>
        <pc:sldMkLst>
          <pc:docMk/>
          <pc:sldMk cId="3646065667" sldId="377"/>
        </pc:sldMkLst>
      </pc:sldChg>
      <pc:sldChg chg="del">
        <pc:chgData name="Anaïs GRANGE" userId="49ad1a87-c1f5-4284-91a9-e942d9885fee" providerId="ADAL" clId="{B160AFE9-1FBD-4949-90D1-0C123E0159DB}" dt="2022-11-22T12:47:49.482" v="1800" actId="2696"/>
        <pc:sldMkLst>
          <pc:docMk/>
          <pc:sldMk cId="2896734401" sldId="378"/>
        </pc:sldMkLst>
      </pc:sldChg>
      <pc:sldChg chg="del">
        <pc:chgData name="Anaïs GRANGE" userId="49ad1a87-c1f5-4284-91a9-e942d9885fee" providerId="ADAL" clId="{B160AFE9-1FBD-4949-90D1-0C123E0159DB}" dt="2022-11-22T12:47:49.482" v="1800" actId="2696"/>
        <pc:sldMkLst>
          <pc:docMk/>
          <pc:sldMk cId="2306858667" sldId="379"/>
        </pc:sldMkLst>
      </pc:sldChg>
      <pc:sldChg chg="del">
        <pc:chgData name="Anaïs GRANGE" userId="49ad1a87-c1f5-4284-91a9-e942d9885fee" providerId="ADAL" clId="{B160AFE9-1FBD-4949-90D1-0C123E0159DB}" dt="2022-11-22T12:47:49.482" v="1800" actId="2696"/>
        <pc:sldMkLst>
          <pc:docMk/>
          <pc:sldMk cId="485918105" sldId="380"/>
        </pc:sldMkLst>
      </pc:sldChg>
      <pc:sldChg chg="del">
        <pc:chgData name="Anaïs GRANGE" userId="49ad1a87-c1f5-4284-91a9-e942d9885fee" providerId="ADAL" clId="{B160AFE9-1FBD-4949-90D1-0C123E0159DB}" dt="2022-11-22T12:48:23.385" v="1801" actId="2696"/>
        <pc:sldMkLst>
          <pc:docMk/>
          <pc:sldMk cId="2493856876" sldId="381"/>
        </pc:sldMkLst>
      </pc:sldChg>
      <pc:sldChg chg="del">
        <pc:chgData name="Anaïs GRANGE" userId="49ad1a87-c1f5-4284-91a9-e942d9885fee" providerId="ADAL" clId="{B160AFE9-1FBD-4949-90D1-0C123E0159DB}" dt="2022-11-22T12:48:23.385" v="1801" actId="2696"/>
        <pc:sldMkLst>
          <pc:docMk/>
          <pc:sldMk cId="240624334" sldId="382"/>
        </pc:sldMkLst>
      </pc:sldChg>
      <pc:sldChg chg="del">
        <pc:chgData name="Anaïs GRANGE" userId="49ad1a87-c1f5-4284-91a9-e942d9885fee" providerId="ADAL" clId="{B160AFE9-1FBD-4949-90D1-0C123E0159DB}" dt="2022-11-22T12:48:23.385" v="1801" actId="2696"/>
        <pc:sldMkLst>
          <pc:docMk/>
          <pc:sldMk cId="1863274076" sldId="383"/>
        </pc:sldMkLst>
      </pc:sldChg>
      <pc:sldChg chg="del">
        <pc:chgData name="Anaïs GRANGE" userId="49ad1a87-c1f5-4284-91a9-e942d9885fee" providerId="ADAL" clId="{B160AFE9-1FBD-4949-90D1-0C123E0159DB}" dt="2022-11-22T12:48:23.385" v="1801" actId="2696"/>
        <pc:sldMkLst>
          <pc:docMk/>
          <pc:sldMk cId="2800547340" sldId="384"/>
        </pc:sldMkLst>
      </pc:sldChg>
      <pc:sldChg chg="modSp add mod ord">
        <pc:chgData name="Anaïs GRANGE" userId="49ad1a87-c1f5-4284-91a9-e942d9885fee" providerId="ADAL" clId="{B160AFE9-1FBD-4949-90D1-0C123E0159DB}" dt="2022-11-22T11:04:45.463" v="1239" actId="255"/>
        <pc:sldMkLst>
          <pc:docMk/>
          <pc:sldMk cId="553500351" sldId="386"/>
        </pc:sldMkLst>
        <pc:spChg chg="mod">
          <ac:chgData name="Anaïs GRANGE" userId="49ad1a87-c1f5-4284-91a9-e942d9885fee" providerId="ADAL" clId="{B160AFE9-1FBD-4949-90D1-0C123E0159DB}" dt="2022-11-22T11:04:45.463" v="1239" actId="255"/>
          <ac:spMkLst>
            <pc:docMk/>
            <pc:sldMk cId="553500351" sldId="386"/>
            <ac:spMk id="3" creationId="{FC918927-E949-4904-80F4-8B5E59B56CF5}"/>
          </ac:spMkLst>
        </pc:spChg>
      </pc:sldChg>
      <pc:sldChg chg="modSp add mod">
        <pc:chgData name="Anaïs GRANGE" userId="49ad1a87-c1f5-4284-91a9-e942d9885fee" providerId="ADAL" clId="{B160AFE9-1FBD-4949-90D1-0C123E0159DB}" dt="2022-11-16T13:04:41.123" v="725" actId="113"/>
        <pc:sldMkLst>
          <pc:docMk/>
          <pc:sldMk cId="2654163266" sldId="387"/>
        </pc:sldMkLst>
        <pc:spChg chg="mod">
          <ac:chgData name="Anaïs GRANGE" userId="49ad1a87-c1f5-4284-91a9-e942d9885fee" providerId="ADAL" clId="{B160AFE9-1FBD-4949-90D1-0C123E0159DB}" dt="2022-11-16T13:04:41.123" v="725" actId="113"/>
          <ac:spMkLst>
            <pc:docMk/>
            <pc:sldMk cId="2654163266" sldId="387"/>
            <ac:spMk id="3" creationId="{FC918927-E949-4904-80F4-8B5E59B56CF5}"/>
          </ac:spMkLst>
        </pc:spChg>
      </pc:sldChg>
      <pc:sldChg chg="modSp add mod">
        <pc:chgData name="Anaïs GRANGE" userId="49ad1a87-c1f5-4284-91a9-e942d9885fee" providerId="ADAL" clId="{B160AFE9-1FBD-4949-90D1-0C123E0159DB}" dt="2022-11-22T10:42:41.739" v="891" actId="20578"/>
        <pc:sldMkLst>
          <pc:docMk/>
          <pc:sldMk cId="541183725" sldId="388"/>
        </pc:sldMkLst>
        <pc:spChg chg="mod">
          <ac:chgData name="Anaïs GRANGE" userId="49ad1a87-c1f5-4284-91a9-e942d9885fee" providerId="ADAL" clId="{B160AFE9-1FBD-4949-90D1-0C123E0159DB}" dt="2022-11-22T10:42:41.739" v="891" actId="20578"/>
          <ac:spMkLst>
            <pc:docMk/>
            <pc:sldMk cId="541183725" sldId="388"/>
            <ac:spMk id="3" creationId="{FC918927-E949-4904-80F4-8B5E59B56CF5}"/>
          </ac:spMkLst>
        </pc:spChg>
      </pc:sldChg>
      <pc:sldChg chg="modSp add mod">
        <pc:chgData name="Anaïs GRANGE" userId="49ad1a87-c1f5-4284-91a9-e942d9885fee" providerId="ADAL" clId="{B160AFE9-1FBD-4949-90D1-0C123E0159DB}" dt="2022-11-22T10:45:59.552" v="969"/>
        <pc:sldMkLst>
          <pc:docMk/>
          <pc:sldMk cId="2193262321" sldId="389"/>
        </pc:sldMkLst>
        <pc:spChg chg="mod">
          <ac:chgData name="Anaïs GRANGE" userId="49ad1a87-c1f5-4284-91a9-e942d9885fee" providerId="ADAL" clId="{B160AFE9-1FBD-4949-90D1-0C123E0159DB}" dt="2022-11-22T10:45:59.552" v="969"/>
          <ac:spMkLst>
            <pc:docMk/>
            <pc:sldMk cId="2193262321" sldId="389"/>
            <ac:spMk id="3" creationId="{FC918927-E949-4904-80F4-8B5E59B56CF5}"/>
          </ac:spMkLst>
        </pc:spChg>
      </pc:sldChg>
      <pc:sldChg chg="modSp add mod">
        <pc:chgData name="Anaïs GRANGE" userId="49ad1a87-c1f5-4284-91a9-e942d9885fee" providerId="ADAL" clId="{B160AFE9-1FBD-4949-90D1-0C123E0159DB}" dt="2022-11-22T10:51:38.887" v="1073" actId="20577"/>
        <pc:sldMkLst>
          <pc:docMk/>
          <pc:sldMk cId="368218026" sldId="390"/>
        </pc:sldMkLst>
        <pc:spChg chg="mod">
          <ac:chgData name="Anaïs GRANGE" userId="49ad1a87-c1f5-4284-91a9-e942d9885fee" providerId="ADAL" clId="{B160AFE9-1FBD-4949-90D1-0C123E0159DB}" dt="2022-11-22T10:51:38.887" v="1073" actId="20577"/>
          <ac:spMkLst>
            <pc:docMk/>
            <pc:sldMk cId="368218026" sldId="390"/>
            <ac:spMk id="3" creationId="{FC918927-E949-4904-80F4-8B5E59B56CF5}"/>
          </ac:spMkLst>
        </pc:spChg>
      </pc:sldChg>
      <pc:sldChg chg="modSp add mod">
        <pc:chgData name="Anaïs GRANGE" userId="49ad1a87-c1f5-4284-91a9-e942d9885fee" providerId="ADAL" clId="{B160AFE9-1FBD-4949-90D1-0C123E0159DB}" dt="2022-11-22T10:57:16.701" v="1145" actId="113"/>
        <pc:sldMkLst>
          <pc:docMk/>
          <pc:sldMk cId="3677520867" sldId="391"/>
        </pc:sldMkLst>
        <pc:spChg chg="mod">
          <ac:chgData name="Anaïs GRANGE" userId="49ad1a87-c1f5-4284-91a9-e942d9885fee" providerId="ADAL" clId="{B160AFE9-1FBD-4949-90D1-0C123E0159DB}" dt="2022-11-22T10:57:16.701" v="1145" actId="113"/>
          <ac:spMkLst>
            <pc:docMk/>
            <pc:sldMk cId="3677520867" sldId="391"/>
            <ac:spMk id="3" creationId="{FC918927-E949-4904-80F4-8B5E59B56CF5}"/>
          </ac:spMkLst>
        </pc:spChg>
      </pc:sldChg>
      <pc:sldChg chg="modSp add mod">
        <pc:chgData name="Anaïs GRANGE" userId="49ad1a87-c1f5-4284-91a9-e942d9885fee" providerId="ADAL" clId="{B160AFE9-1FBD-4949-90D1-0C123E0159DB}" dt="2022-11-22T10:59:01.408" v="1192" actId="113"/>
        <pc:sldMkLst>
          <pc:docMk/>
          <pc:sldMk cId="4198272488" sldId="392"/>
        </pc:sldMkLst>
        <pc:spChg chg="mod">
          <ac:chgData name="Anaïs GRANGE" userId="49ad1a87-c1f5-4284-91a9-e942d9885fee" providerId="ADAL" clId="{B160AFE9-1FBD-4949-90D1-0C123E0159DB}" dt="2022-11-22T10:57:50.893" v="1184" actId="20577"/>
          <ac:spMkLst>
            <pc:docMk/>
            <pc:sldMk cId="4198272488" sldId="392"/>
            <ac:spMk id="2" creationId="{31C91578-5C3F-4516-A4C9-27A354F40FF2}"/>
          </ac:spMkLst>
        </pc:spChg>
        <pc:spChg chg="mod">
          <ac:chgData name="Anaïs GRANGE" userId="49ad1a87-c1f5-4284-91a9-e942d9885fee" providerId="ADAL" clId="{B160AFE9-1FBD-4949-90D1-0C123E0159DB}" dt="2022-11-22T10:59:01.408" v="1192" actId="113"/>
          <ac:spMkLst>
            <pc:docMk/>
            <pc:sldMk cId="4198272488" sldId="392"/>
            <ac:spMk id="3" creationId="{FC918927-E949-4904-80F4-8B5E59B56CF5}"/>
          </ac:spMkLst>
        </pc:spChg>
      </pc:sldChg>
      <pc:sldChg chg="modSp add mod">
        <pc:chgData name="Anaïs GRANGE" userId="49ad1a87-c1f5-4284-91a9-e942d9885fee" providerId="ADAL" clId="{B160AFE9-1FBD-4949-90D1-0C123E0159DB}" dt="2022-11-22T11:01:05.865" v="1212" actId="113"/>
        <pc:sldMkLst>
          <pc:docMk/>
          <pc:sldMk cId="1849701968" sldId="393"/>
        </pc:sldMkLst>
        <pc:spChg chg="mod">
          <ac:chgData name="Anaïs GRANGE" userId="49ad1a87-c1f5-4284-91a9-e942d9885fee" providerId="ADAL" clId="{B160AFE9-1FBD-4949-90D1-0C123E0159DB}" dt="2022-11-22T11:00:13.718" v="1202" actId="20577"/>
          <ac:spMkLst>
            <pc:docMk/>
            <pc:sldMk cId="1849701968" sldId="393"/>
            <ac:spMk id="2" creationId="{31C91578-5C3F-4516-A4C9-27A354F40FF2}"/>
          </ac:spMkLst>
        </pc:spChg>
        <pc:spChg chg="mod">
          <ac:chgData name="Anaïs GRANGE" userId="49ad1a87-c1f5-4284-91a9-e942d9885fee" providerId="ADAL" clId="{B160AFE9-1FBD-4949-90D1-0C123E0159DB}" dt="2022-11-22T11:01:05.865" v="1212" actId="113"/>
          <ac:spMkLst>
            <pc:docMk/>
            <pc:sldMk cId="1849701968" sldId="393"/>
            <ac:spMk id="3" creationId="{FC918927-E949-4904-80F4-8B5E59B56CF5}"/>
          </ac:spMkLst>
        </pc:spChg>
      </pc:sldChg>
      <pc:sldChg chg="modSp add mod">
        <pc:chgData name="Anaïs GRANGE" userId="49ad1a87-c1f5-4284-91a9-e942d9885fee" providerId="ADAL" clId="{B160AFE9-1FBD-4949-90D1-0C123E0159DB}" dt="2022-11-22T11:02:10.919" v="1219"/>
        <pc:sldMkLst>
          <pc:docMk/>
          <pc:sldMk cId="3774341064" sldId="394"/>
        </pc:sldMkLst>
        <pc:spChg chg="mod">
          <ac:chgData name="Anaïs GRANGE" userId="49ad1a87-c1f5-4284-91a9-e942d9885fee" providerId="ADAL" clId="{B160AFE9-1FBD-4949-90D1-0C123E0159DB}" dt="2022-11-22T11:02:10.919" v="1219"/>
          <ac:spMkLst>
            <pc:docMk/>
            <pc:sldMk cId="3774341064" sldId="394"/>
            <ac:spMk id="3" creationId="{FC918927-E949-4904-80F4-8B5E59B56CF5}"/>
          </ac:spMkLst>
        </pc:spChg>
      </pc:sldChg>
      <pc:sldChg chg="modSp add mod">
        <pc:chgData name="Anaïs GRANGE" userId="49ad1a87-c1f5-4284-91a9-e942d9885fee" providerId="ADAL" clId="{B160AFE9-1FBD-4949-90D1-0C123E0159DB}" dt="2022-11-22T11:03:27.903" v="1232" actId="20577"/>
        <pc:sldMkLst>
          <pc:docMk/>
          <pc:sldMk cId="2547080222" sldId="395"/>
        </pc:sldMkLst>
        <pc:spChg chg="mod">
          <ac:chgData name="Anaïs GRANGE" userId="49ad1a87-c1f5-4284-91a9-e942d9885fee" providerId="ADAL" clId="{B160AFE9-1FBD-4949-90D1-0C123E0159DB}" dt="2022-11-22T11:03:27.903" v="1232" actId="20577"/>
          <ac:spMkLst>
            <pc:docMk/>
            <pc:sldMk cId="2547080222" sldId="395"/>
            <ac:spMk id="3" creationId="{FC918927-E949-4904-80F4-8B5E59B56CF5}"/>
          </ac:spMkLst>
        </pc:spChg>
      </pc:sldChg>
      <pc:sldChg chg="modSp add mod ord">
        <pc:chgData name="Anaïs GRANGE" userId="49ad1a87-c1f5-4284-91a9-e942d9885fee" providerId="ADAL" clId="{B160AFE9-1FBD-4949-90D1-0C123E0159DB}" dt="2022-11-22T11:04:31.730" v="1238" actId="255"/>
        <pc:sldMkLst>
          <pc:docMk/>
          <pc:sldMk cId="3893815849" sldId="396"/>
        </pc:sldMkLst>
        <pc:spChg chg="mod">
          <ac:chgData name="Anaïs GRANGE" userId="49ad1a87-c1f5-4284-91a9-e942d9885fee" providerId="ADAL" clId="{B160AFE9-1FBD-4949-90D1-0C123E0159DB}" dt="2022-11-22T11:04:31.730" v="1238" actId="255"/>
          <ac:spMkLst>
            <pc:docMk/>
            <pc:sldMk cId="3893815849" sldId="396"/>
            <ac:spMk id="3" creationId="{FC918927-E949-4904-80F4-8B5E59B56CF5}"/>
          </ac:spMkLst>
        </pc:spChg>
      </pc:sldChg>
      <pc:sldChg chg="addSp modSp add mod">
        <pc:chgData name="Anaïs GRANGE" userId="49ad1a87-c1f5-4284-91a9-e942d9885fee" providerId="ADAL" clId="{B160AFE9-1FBD-4949-90D1-0C123E0159DB}" dt="2022-11-22T14:00:22.894" v="1914" actId="1076"/>
        <pc:sldMkLst>
          <pc:docMk/>
          <pc:sldMk cId="2717418301" sldId="397"/>
        </pc:sldMkLst>
        <pc:spChg chg="mod">
          <ac:chgData name="Anaïs GRANGE" userId="49ad1a87-c1f5-4284-91a9-e942d9885fee" providerId="ADAL" clId="{B160AFE9-1FBD-4949-90D1-0C123E0159DB}" dt="2022-11-22T11:21:31.427" v="1637" actId="20577"/>
          <ac:spMkLst>
            <pc:docMk/>
            <pc:sldMk cId="2717418301" sldId="397"/>
            <ac:spMk id="2" creationId="{31C91578-5C3F-4516-A4C9-27A354F40FF2}"/>
          </ac:spMkLst>
        </pc:spChg>
        <pc:spChg chg="mod">
          <ac:chgData name="Anaïs GRANGE" userId="49ad1a87-c1f5-4284-91a9-e942d9885fee" providerId="ADAL" clId="{B160AFE9-1FBD-4949-90D1-0C123E0159DB}" dt="2022-11-22T11:21:22.601" v="1635" actId="20577"/>
          <ac:spMkLst>
            <pc:docMk/>
            <pc:sldMk cId="2717418301" sldId="397"/>
            <ac:spMk id="3" creationId="{FC918927-E949-4904-80F4-8B5E59B56CF5}"/>
          </ac:spMkLst>
        </pc:spChg>
        <pc:spChg chg="add mod">
          <ac:chgData name="Anaïs GRANGE" userId="49ad1a87-c1f5-4284-91a9-e942d9885fee" providerId="ADAL" clId="{B160AFE9-1FBD-4949-90D1-0C123E0159DB}" dt="2022-11-22T14:00:22.894" v="1914" actId="1076"/>
          <ac:spMkLst>
            <pc:docMk/>
            <pc:sldMk cId="2717418301" sldId="397"/>
            <ac:spMk id="7" creationId="{E3C7C25A-9A7D-29B0-70AB-D4928A3344A4}"/>
          </ac:spMkLst>
        </pc:spChg>
        <pc:graphicFrameChg chg="add mod modGraphic">
          <ac:chgData name="Anaïs GRANGE" userId="49ad1a87-c1f5-4284-91a9-e942d9885fee" providerId="ADAL" clId="{B160AFE9-1FBD-4949-90D1-0C123E0159DB}" dt="2022-11-22T11:19:15.162" v="1461" actId="1076"/>
          <ac:graphicFrameMkLst>
            <pc:docMk/>
            <pc:sldMk cId="2717418301" sldId="397"/>
            <ac:graphicFrameMk id="5" creationId="{53EB8645-8346-1CA6-6D32-116BA23B6512}"/>
          </ac:graphicFrameMkLst>
        </pc:graphicFrameChg>
      </pc:sldChg>
      <pc:sldChg chg="modSp add mod ord">
        <pc:chgData name="Anaïs GRANGE" userId="49ad1a87-c1f5-4284-91a9-e942d9885fee" providerId="ADAL" clId="{B160AFE9-1FBD-4949-90D1-0C123E0159DB}" dt="2022-11-22T13:59:38.221" v="1872" actId="20577"/>
        <pc:sldMkLst>
          <pc:docMk/>
          <pc:sldMk cId="219620352" sldId="398"/>
        </pc:sldMkLst>
        <pc:spChg chg="mod">
          <ac:chgData name="Anaïs GRANGE" userId="49ad1a87-c1f5-4284-91a9-e942d9885fee" providerId="ADAL" clId="{B160AFE9-1FBD-4949-90D1-0C123E0159DB}" dt="2022-11-22T11:20:52.807" v="1590" actId="20577"/>
          <ac:spMkLst>
            <pc:docMk/>
            <pc:sldMk cId="219620352" sldId="398"/>
            <ac:spMk id="2" creationId="{31C91578-5C3F-4516-A4C9-27A354F40FF2}"/>
          </ac:spMkLst>
        </pc:spChg>
        <pc:spChg chg="mod">
          <ac:chgData name="Anaïs GRANGE" userId="49ad1a87-c1f5-4284-91a9-e942d9885fee" providerId="ADAL" clId="{B160AFE9-1FBD-4949-90D1-0C123E0159DB}" dt="2022-11-22T13:59:38.221" v="1872" actId="20577"/>
          <ac:spMkLst>
            <pc:docMk/>
            <pc:sldMk cId="219620352" sldId="398"/>
            <ac:spMk id="3" creationId="{FC918927-E949-4904-80F4-8B5E59B56CF5}"/>
          </ac:spMkLst>
        </pc:spChg>
      </pc:sldChg>
      <pc:sldChg chg="modSp add mod">
        <pc:chgData name="Anaïs GRANGE" userId="49ad1a87-c1f5-4284-91a9-e942d9885fee" providerId="ADAL" clId="{B160AFE9-1FBD-4949-90D1-0C123E0159DB}" dt="2022-11-22T11:28:19.985" v="1765" actId="948"/>
        <pc:sldMkLst>
          <pc:docMk/>
          <pc:sldMk cId="2974607556" sldId="399"/>
        </pc:sldMkLst>
        <pc:spChg chg="mod">
          <ac:chgData name="Anaïs GRANGE" userId="49ad1a87-c1f5-4284-91a9-e942d9885fee" providerId="ADAL" clId="{B160AFE9-1FBD-4949-90D1-0C123E0159DB}" dt="2022-11-22T11:28:19.985" v="1765" actId="948"/>
          <ac:spMkLst>
            <pc:docMk/>
            <pc:sldMk cId="2974607556" sldId="399"/>
            <ac:spMk id="3" creationId="{FC918927-E949-4904-80F4-8B5E59B56CF5}"/>
          </ac:spMkLst>
        </pc:spChg>
      </pc:sldChg>
      <pc:sldChg chg="modSp add mod">
        <pc:chgData name="Anaïs GRANGE" userId="49ad1a87-c1f5-4284-91a9-e942d9885fee" providerId="ADAL" clId="{B160AFE9-1FBD-4949-90D1-0C123E0159DB}" dt="2022-11-22T14:02:02.917" v="1915" actId="113"/>
        <pc:sldMkLst>
          <pc:docMk/>
          <pc:sldMk cId="3131310177" sldId="400"/>
        </pc:sldMkLst>
        <pc:spChg chg="mod">
          <ac:chgData name="Anaïs GRANGE" userId="49ad1a87-c1f5-4284-91a9-e942d9885fee" providerId="ADAL" clId="{B160AFE9-1FBD-4949-90D1-0C123E0159DB}" dt="2022-11-22T14:02:02.917" v="1915" actId="113"/>
          <ac:spMkLst>
            <pc:docMk/>
            <pc:sldMk cId="3131310177" sldId="400"/>
            <ac:spMk id="3" creationId="{FC918927-E949-4904-80F4-8B5E59B56CF5}"/>
          </ac:spMkLst>
        </pc:spChg>
      </pc:sldChg>
      <pc:sldChg chg="modSp add mod">
        <pc:chgData name="Anaïs GRANGE" userId="49ad1a87-c1f5-4284-91a9-e942d9885fee" providerId="ADAL" clId="{B160AFE9-1FBD-4949-90D1-0C123E0159DB}" dt="2022-11-22T14:11:17.266" v="1954" actId="113"/>
        <pc:sldMkLst>
          <pc:docMk/>
          <pc:sldMk cId="597614073" sldId="401"/>
        </pc:sldMkLst>
        <pc:spChg chg="mod">
          <ac:chgData name="Anaïs GRANGE" userId="49ad1a87-c1f5-4284-91a9-e942d9885fee" providerId="ADAL" clId="{B160AFE9-1FBD-4949-90D1-0C123E0159DB}" dt="2022-11-22T14:11:17.266" v="1954" actId="113"/>
          <ac:spMkLst>
            <pc:docMk/>
            <pc:sldMk cId="597614073" sldId="401"/>
            <ac:spMk id="3" creationId="{FC918927-E949-4904-80F4-8B5E59B56CF5}"/>
          </ac:spMkLst>
        </pc:spChg>
      </pc:sldChg>
      <pc:sldChg chg="modSp add mod">
        <pc:chgData name="Anaïs GRANGE" userId="49ad1a87-c1f5-4284-91a9-e942d9885fee" providerId="ADAL" clId="{B160AFE9-1FBD-4949-90D1-0C123E0159DB}" dt="2022-11-22T14:14:24.033" v="1970" actId="13926"/>
        <pc:sldMkLst>
          <pc:docMk/>
          <pc:sldMk cId="1461360184" sldId="402"/>
        </pc:sldMkLst>
        <pc:spChg chg="mod">
          <ac:chgData name="Anaïs GRANGE" userId="49ad1a87-c1f5-4284-91a9-e942d9885fee" providerId="ADAL" clId="{B160AFE9-1FBD-4949-90D1-0C123E0159DB}" dt="2022-11-22T14:14:24.033" v="1970" actId="13926"/>
          <ac:spMkLst>
            <pc:docMk/>
            <pc:sldMk cId="1461360184" sldId="402"/>
            <ac:spMk id="3" creationId="{FC918927-E949-4904-80F4-8B5E59B56CF5}"/>
          </ac:spMkLst>
        </pc:spChg>
      </pc:sldChg>
      <pc:sldChg chg="modSp add mod">
        <pc:chgData name="Anaïs GRANGE" userId="49ad1a87-c1f5-4284-91a9-e942d9885fee" providerId="ADAL" clId="{B160AFE9-1FBD-4949-90D1-0C123E0159DB}" dt="2022-11-22T14:17:24.226" v="2085" actId="255"/>
        <pc:sldMkLst>
          <pc:docMk/>
          <pc:sldMk cId="2478840680" sldId="403"/>
        </pc:sldMkLst>
        <pc:spChg chg="mod">
          <ac:chgData name="Anaïs GRANGE" userId="49ad1a87-c1f5-4284-91a9-e942d9885fee" providerId="ADAL" clId="{B160AFE9-1FBD-4949-90D1-0C123E0159DB}" dt="2022-11-22T14:17:24.226" v="2085" actId="255"/>
          <ac:spMkLst>
            <pc:docMk/>
            <pc:sldMk cId="2478840680" sldId="403"/>
            <ac:spMk id="3" creationId="{FC918927-E949-4904-80F4-8B5E59B56CF5}"/>
          </ac:spMkLst>
        </pc:spChg>
      </pc:sldChg>
      <pc:sldChg chg="modSp add mod ord">
        <pc:chgData name="Anaïs GRANGE" userId="49ad1a87-c1f5-4284-91a9-e942d9885fee" providerId="ADAL" clId="{B160AFE9-1FBD-4949-90D1-0C123E0159DB}" dt="2022-11-22T14:27:19.081" v="2120" actId="113"/>
        <pc:sldMkLst>
          <pc:docMk/>
          <pc:sldMk cId="928533621" sldId="404"/>
        </pc:sldMkLst>
        <pc:spChg chg="mod">
          <ac:chgData name="Anaïs GRANGE" userId="49ad1a87-c1f5-4284-91a9-e942d9885fee" providerId="ADAL" clId="{B160AFE9-1FBD-4949-90D1-0C123E0159DB}" dt="2022-11-22T14:24:05.607" v="2099" actId="20577"/>
          <ac:spMkLst>
            <pc:docMk/>
            <pc:sldMk cId="928533621" sldId="404"/>
            <ac:spMk id="2" creationId="{31C91578-5C3F-4516-A4C9-27A354F40FF2}"/>
          </ac:spMkLst>
        </pc:spChg>
        <pc:spChg chg="mod">
          <ac:chgData name="Anaïs GRANGE" userId="49ad1a87-c1f5-4284-91a9-e942d9885fee" providerId="ADAL" clId="{B160AFE9-1FBD-4949-90D1-0C123E0159DB}" dt="2022-11-22T14:27:19.081" v="2120" actId="113"/>
          <ac:spMkLst>
            <pc:docMk/>
            <pc:sldMk cId="928533621" sldId="404"/>
            <ac:spMk id="3" creationId="{FC918927-E949-4904-80F4-8B5E59B56CF5}"/>
          </ac:spMkLst>
        </pc:spChg>
      </pc:sldChg>
      <pc:sldChg chg="modSp add mod">
        <pc:chgData name="Anaïs GRANGE" userId="49ad1a87-c1f5-4284-91a9-e942d9885fee" providerId="ADAL" clId="{B160AFE9-1FBD-4949-90D1-0C123E0159DB}" dt="2022-11-22T14:33:07.045" v="2135" actId="20577"/>
        <pc:sldMkLst>
          <pc:docMk/>
          <pc:sldMk cId="1386180151" sldId="405"/>
        </pc:sldMkLst>
        <pc:spChg chg="mod">
          <ac:chgData name="Anaïs GRANGE" userId="49ad1a87-c1f5-4284-91a9-e942d9885fee" providerId="ADAL" clId="{B160AFE9-1FBD-4949-90D1-0C123E0159DB}" dt="2022-11-22T14:33:07.045" v="2135" actId="20577"/>
          <ac:spMkLst>
            <pc:docMk/>
            <pc:sldMk cId="1386180151" sldId="405"/>
            <ac:spMk id="3" creationId="{FC918927-E949-4904-80F4-8B5E59B56CF5}"/>
          </ac:spMkLst>
        </pc:spChg>
      </pc:sldChg>
      <pc:sldChg chg="addSp modSp add mod">
        <pc:chgData name="Anaïs GRANGE" userId="49ad1a87-c1f5-4284-91a9-e942d9885fee" providerId="ADAL" clId="{B160AFE9-1FBD-4949-90D1-0C123E0159DB}" dt="2022-11-22T14:34:55.454" v="2149" actId="1076"/>
        <pc:sldMkLst>
          <pc:docMk/>
          <pc:sldMk cId="2431449255" sldId="406"/>
        </pc:sldMkLst>
        <pc:spChg chg="mod">
          <ac:chgData name="Anaïs GRANGE" userId="49ad1a87-c1f5-4284-91a9-e942d9885fee" providerId="ADAL" clId="{B160AFE9-1FBD-4949-90D1-0C123E0159DB}" dt="2022-11-22T14:33:14.169" v="2137" actId="20577"/>
          <ac:spMkLst>
            <pc:docMk/>
            <pc:sldMk cId="2431449255" sldId="406"/>
            <ac:spMk id="3" creationId="{FC918927-E949-4904-80F4-8B5E59B56CF5}"/>
          </ac:spMkLst>
        </pc:spChg>
        <pc:graphicFrameChg chg="add mod modGraphic">
          <ac:chgData name="Anaïs GRANGE" userId="49ad1a87-c1f5-4284-91a9-e942d9885fee" providerId="ADAL" clId="{B160AFE9-1FBD-4949-90D1-0C123E0159DB}" dt="2022-11-22T14:34:55.454" v="2149" actId="1076"/>
          <ac:graphicFrameMkLst>
            <pc:docMk/>
            <pc:sldMk cId="2431449255" sldId="406"/>
            <ac:graphicFrameMk id="5" creationId="{77DE1F37-746F-872B-1470-85F27079CF48}"/>
          </ac:graphicFrameMkLst>
        </pc:graphicFrameChg>
      </pc:sldChg>
      <pc:sldChg chg="modSp add mod ord">
        <pc:chgData name="Anaïs GRANGE" userId="49ad1a87-c1f5-4284-91a9-e942d9885fee" providerId="ADAL" clId="{B160AFE9-1FBD-4949-90D1-0C123E0159DB}" dt="2022-11-22T14:36:14.242" v="2190" actId="113"/>
        <pc:sldMkLst>
          <pc:docMk/>
          <pc:sldMk cId="4168823599" sldId="407"/>
        </pc:sldMkLst>
        <pc:spChg chg="mod">
          <ac:chgData name="Anaïs GRANGE" userId="49ad1a87-c1f5-4284-91a9-e942d9885fee" providerId="ADAL" clId="{B160AFE9-1FBD-4949-90D1-0C123E0159DB}" dt="2022-11-22T14:35:28.794" v="2181" actId="20577"/>
          <ac:spMkLst>
            <pc:docMk/>
            <pc:sldMk cId="4168823599" sldId="407"/>
            <ac:spMk id="2" creationId="{31C91578-5C3F-4516-A4C9-27A354F40FF2}"/>
          </ac:spMkLst>
        </pc:spChg>
        <pc:spChg chg="mod">
          <ac:chgData name="Anaïs GRANGE" userId="49ad1a87-c1f5-4284-91a9-e942d9885fee" providerId="ADAL" clId="{B160AFE9-1FBD-4949-90D1-0C123E0159DB}" dt="2022-11-22T14:36:14.242" v="2190" actId="113"/>
          <ac:spMkLst>
            <pc:docMk/>
            <pc:sldMk cId="4168823599" sldId="407"/>
            <ac:spMk id="3" creationId="{FC918927-E949-4904-80F4-8B5E59B56CF5}"/>
          </ac:spMkLst>
        </pc:spChg>
      </pc:sldChg>
      <pc:sldChg chg="modSp add mod ord">
        <pc:chgData name="Anaïs GRANGE" userId="49ad1a87-c1f5-4284-91a9-e942d9885fee" providerId="ADAL" clId="{B160AFE9-1FBD-4949-90D1-0C123E0159DB}" dt="2022-11-22T14:36:37.974" v="2194" actId="207"/>
        <pc:sldMkLst>
          <pc:docMk/>
          <pc:sldMk cId="3439753456" sldId="408"/>
        </pc:sldMkLst>
        <pc:spChg chg="mod">
          <ac:chgData name="Anaïs GRANGE" userId="49ad1a87-c1f5-4284-91a9-e942d9885fee" providerId="ADAL" clId="{B160AFE9-1FBD-4949-90D1-0C123E0159DB}" dt="2022-11-22T14:36:37.974" v="2194" actId="207"/>
          <ac:spMkLst>
            <pc:docMk/>
            <pc:sldMk cId="3439753456" sldId="408"/>
            <ac:spMk id="3" creationId="{FC918927-E949-4904-80F4-8B5E59B56CF5}"/>
          </ac:spMkLst>
        </pc:spChg>
      </pc:sldChg>
      <pc:sldChg chg="modSp add mod ord">
        <pc:chgData name="Anaïs GRANGE" userId="49ad1a87-c1f5-4284-91a9-e942d9885fee" providerId="ADAL" clId="{B160AFE9-1FBD-4949-90D1-0C123E0159DB}" dt="2022-11-22T14:39:39.538" v="2272" actId="115"/>
        <pc:sldMkLst>
          <pc:docMk/>
          <pc:sldMk cId="3868991659" sldId="409"/>
        </pc:sldMkLst>
        <pc:spChg chg="mod">
          <ac:chgData name="Anaïs GRANGE" userId="49ad1a87-c1f5-4284-91a9-e942d9885fee" providerId="ADAL" clId="{B160AFE9-1FBD-4949-90D1-0C123E0159DB}" dt="2022-11-22T14:38:03.327" v="2236" actId="1076"/>
          <ac:spMkLst>
            <pc:docMk/>
            <pc:sldMk cId="3868991659" sldId="409"/>
            <ac:spMk id="2" creationId="{31C91578-5C3F-4516-A4C9-27A354F40FF2}"/>
          </ac:spMkLst>
        </pc:spChg>
        <pc:spChg chg="mod">
          <ac:chgData name="Anaïs GRANGE" userId="49ad1a87-c1f5-4284-91a9-e942d9885fee" providerId="ADAL" clId="{B160AFE9-1FBD-4949-90D1-0C123E0159DB}" dt="2022-11-22T14:39:39.538" v="2272" actId="115"/>
          <ac:spMkLst>
            <pc:docMk/>
            <pc:sldMk cId="3868991659" sldId="409"/>
            <ac:spMk id="3" creationId="{FC918927-E949-4904-80F4-8B5E59B56CF5}"/>
          </ac:spMkLst>
        </pc:spChg>
      </pc:sldChg>
      <pc:sldChg chg="modSp add mod">
        <pc:chgData name="Anaïs GRANGE" userId="49ad1a87-c1f5-4284-91a9-e942d9885fee" providerId="ADAL" clId="{B160AFE9-1FBD-4949-90D1-0C123E0159DB}" dt="2022-11-22T14:49:34.706" v="2348" actId="207"/>
        <pc:sldMkLst>
          <pc:docMk/>
          <pc:sldMk cId="1126326118" sldId="410"/>
        </pc:sldMkLst>
        <pc:spChg chg="mod">
          <ac:chgData name="Anaïs GRANGE" userId="49ad1a87-c1f5-4284-91a9-e942d9885fee" providerId="ADAL" clId="{B160AFE9-1FBD-4949-90D1-0C123E0159DB}" dt="2022-11-22T14:49:34.706" v="2348" actId="207"/>
          <ac:spMkLst>
            <pc:docMk/>
            <pc:sldMk cId="1126326118" sldId="410"/>
            <ac:spMk id="3" creationId="{FC918927-E949-4904-80F4-8B5E59B56CF5}"/>
          </ac:spMkLst>
        </pc:spChg>
      </pc:sldChg>
      <pc:sldChg chg="modSp add mod">
        <pc:chgData name="Anaïs GRANGE" userId="49ad1a87-c1f5-4284-91a9-e942d9885fee" providerId="ADAL" clId="{B160AFE9-1FBD-4949-90D1-0C123E0159DB}" dt="2022-11-22T14:52:26.296" v="2381" actId="27636"/>
        <pc:sldMkLst>
          <pc:docMk/>
          <pc:sldMk cId="1768046920" sldId="411"/>
        </pc:sldMkLst>
        <pc:spChg chg="mod">
          <ac:chgData name="Anaïs GRANGE" userId="49ad1a87-c1f5-4284-91a9-e942d9885fee" providerId="ADAL" clId="{B160AFE9-1FBD-4949-90D1-0C123E0159DB}" dt="2022-11-22T14:52:26.296" v="2381" actId="27636"/>
          <ac:spMkLst>
            <pc:docMk/>
            <pc:sldMk cId="1768046920" sldId="411"/>
            <ac:spMk id="3" creationId="{FC918927-E949-4904-80F4-8B5E59B56CF5}"/>
          </ac:spMkLst>
        </pc:spChg>
      </pc:sldChg>
      <pc:sldChg chg="modSp add mod">
        <pc:chgData name="Anaïs GRANGE" userId="49ad1a87-c1f5-4284-91a9-e942d9885fee" providerId="ADAL" clId="{B160AFE9-1FBD-4949-90D1-0C123E0159DB}" dt="2022-11-22T14:56:00.216" v="2447" actId="27636"/>
        <pc:sldMkLst>
          <pc:docMk/>
          <pc:sldMk cId="1652607810" sldId="412"/>
        </pc:sldMkLst>
        <pc:spChg chg="mod">
          <ac:chgData name="Anaïs GRANGE" userId="49ad1a87-c1f5-4284-91a9-e942d9885fee" providerId="ADAL" clId="{B160AFE9-1FBD-4949-90D1-0C123E0159DB}" dt="2022-11-22T14:56:00.216" v="2447" actId="27636"/>
          <ac:spMkLst>
            <pc:docMk/>
            <pc:sldMk cId="1652607810" sldId="412"/>
            <ac:spMk id="3" creationId="{FC918927-E949-4904-80F4-8B5E59B56CF5}"/>
          </ac:spMkLst>
        </pc:spChg>
      </pc:sldChg>
      <pc:sldChg chg="modSp add mod">
        <pc:chgData name="Anaïs GRANGE" userId="49ad1a87-c1f5-4284-91a9-e942d9885fee" providerId="ADAL" clId="{B160AFE9-1FBD-4949-90D1-0C123E0159DB}" dt="2022-11-25T13:26:18.872" v="2532" actId="113"/>
        <pc:sldMkLst>
          <pc:docMk/>
          <pc:sldMk cId="1749621699" sldId="413"/>
        </pc:sldMkLst>
        <pc:spChg chg="mod">
          <ac:chgData name="Anaïs GRANGE" userId="49ad1a87-c1f5-4284-91a9-e942d9885fee" providerId="ADAL" clId="{B160AFE9-1FBD-4949-90D1-0C123E0159DB}" dt="2022-11-22T14:56:34.529" v="2472" actId="20577"/>
          <ac:spMkLst>
            <pc:docMk/>
            <pc:sldMk cId="1749621699" sldId="413"/>
            <ac:spMk id="2" creationId="{31C91578-5C3F-4516-A4C9-27A354F40FF2}"/>
          </ac:spMkLst>
        </pc:spChg>
        <pc:spChg chg="mod">
          <ac:chgData name="Anaïs GRANGE" userId="49ad1a87-c1f5-4284-91a9-e942d9885fee" providerId="ADAL" clId="{B160AFE9-1FBD-4949-90D1-0C123E0159DB}" dt="2022-11-25T13:26:18.872" v="2532" actId="113"/>
          <ac:spMkLst>
            <pc:docMk/>
            <pc:sldMk cId="1749621699" sldId="413"/>
            <ac:spMk id="3" creationId="{FC918927-E949-4904-80F4-8B5E59B56CF5}"/>
          </ac:spMkLst>
        </pc:spChg>
      </pc:sldChg>
      <pc:sldChg chg="modSp add mod">
        <pc:chgData name="Anaïs GRANGE" userId="49ad1a87-c1f5-4284-91a9-e942d9885fee" providerId="ADAL" clId="{B160AFE9-1FBD-4949-90D1-0C123E0159DB}" dt="2022-11-25T13:54:59.581" v="2595" actId="207"/>
        <pc:sldMkLst>
          <pc:docMk/>
          <pc:sldMk cId="21521386" sldId="414"/>
        </pc:sldMkLst>
        <pc:spChg chg="mod">
          <ac:chgData name="Anaïs GRANGE" userId="49ad1a87-c1f5-4284-91a9-e942d9885fee" providerId="ADAL" clId="{B160AFE9-1FBD-4949-90D1-0C123E0159DB}" dt="2022-11-25T13:54:59.581" v="2595" actId="207"/>
          <ac:spMkLst>
            <pc:docMk/>
            <pc:sldMk cId="21521386" sldId="414"/>
            <ac:spMk id="3" creationId="{FC918927-E949-4904-80F4-8B5E59B56CF5}"/>
          </ac:spMkLst>
        </pc:spChg>
      </pc:sldChg>
      <pc:sldChg chg="modSp add mod ord">
        <pc:chgData name="Anaïs GRANGE" userId="49ad1a87-c1f5-4284-91a9-e942d9885fee" providerId="ADAL" clId="{B160AFE9-1FBD-4949-90D1-0C123E0159DB}" dt="2022-11-25T13:56:00.106" v="2600" actId="207"/>
        <pc:sldMkLst>
          <pc:docMk/>
          <pc:sldMk cId="3585153561" sldId="415"/>
        </pc:sldMkLst>
        <pc:spChg chg="mod">
          <ac:chgData name="Anaïs GRANGE" userId="49ad1a87-c1f5-4284-91a9-e942d9885fee" providerId="ADAL" clId="{B160AFE9-1FBD-4949-90D1-0C123E0159DB}" dt="2022-11-25T13:56:00.106" v="2600" actId="207"/>
          <ac:spMkLst>
            <pc:docMk/>
            <pc:sldMk cId="3585153561" sldId="415"/>
            <ac:spMk id="3" creationId="{FC918927-E949-4904-80F4-8B5E59B56CF5}"/>
          </ac:spMkLst>
        </pc:spChg>
      </pc:sldChg>
      <pc:sldChg chg="modSp add mod ord">
        <pc:chgData name="Anaïs GRANGE" userId="49ad1a87-c1f5-4284-91a9-e942d9885fee" providerId="ADAL" clId="{B160AFE9-1FBD-4949-90D1-0C123E0159DB}" dt="2022-11-25T13:57:53.890" v="2676" actId="20577"/>
        <pc:sldMkLst>
          <pc:docMk/>
          <pc:sldMk cId="1849446476" sldId="416"/>
        </pc:sldMkLst>
        <pc:spChg chg="mod">
          <ac:chgData name="Anaïs GRANGE" userId="49ad1a87-c1f5-4284-91a9-e942d9885fee" providerId="ADAL" clId="{B160AFE9-1FBD-4949-90D1-0C123E0159DB}" dt="2022-11-25T13:56:56.435" v="2643" actId="313"/>
          <ac:spMkLst>
            <pc:docMk/>
            <pc:sldMk cId="1849446476" sldId="416"/>
            <ac:spMk id="2" creationId="{31C91578-5C3F-4516-A4C9-27A354F40FF2}"/>
          </ac:spMkLst>
        </pc:spChg>
        <pc:spChg chg="mod">
          <ac:chgData name="Anaïs GRANGE" userId="49ad1a87-c1f5-4284-91a9-e942d9885fee" providerId="ADAL" clId="{B160AFE9-1FBD-4949-90D1-0C123E0159DB}" dt="2022-11-25T13:57:53.890" v="2676" actId="20577"/>
          <ac:spMkLst>
            <pc:docMk/>
            <pc:sldMk cId="1849446476" sldId="416"/>
            <ac:spMk id="3" creationId="{FC918927-E949-4904-80F4-8B5E59B56CF5}"/>
          </ac:spMkLst>
        </pc:spChg>
      </pc:sldChg>
      <pc:sldChg chg="modSp add mod">
        <pc:chgData name="Anaïs GRANGE" userId="49ad1a87-c1f5-4284-91a9-e942d9885fee" providerId="ADAL" clId="{B160AFE9-1FBD-4949-90D1-0C123E0159DB}" dt="2022-11-25T13:59:25.922" v="2699" actId="20577"/>
        <pc:sldMkLst>
          <pc:docMk/>
          <pc:sldMk cId="4079730317" sldId="417"/>
        </pc:sldMkLst>
        <pc:spChg chg="mod">
          <ac:chgData name="Anaïs GRANGE" userId="49ad1a87-c1f5-4284-91a9-e942d9885fee" providerId="ADAL" clId="{B160AFE9-1FBD-4949-90D1-0C123E0159DB}" dt="2022-11-25T13:59:25.922" v="2699" actId="20577"/>
          <ac:spMkLst>
            <pc:docMk/>
            <pc:sldMk cId="4079730317" sldId="417"/>
            <ac:spMk id="2" creationId="{31C91578-5C3F-4516-A4C9-27A354F40FF2}"/>
          </ac:spMkLst>
        </pc:spChg>
        <pc:spChg chg="mod">
          <ac:chgData name="Anaïs GRANGE" userId="49ad1a87-c1f5-4284-91a9-e942d9885fee" providerId="ADAL" clId="{B160AFE9-1FBD-4949-90D1-0C123E0159DB}" dt="2022-11-25T13:59:08.519" v="2697" actId="255"/>
          <ac:spMkLst>
            <pc:docMk/>
            <pc:sldMk cId="4079730317" sldId="417"/>
            <ac:spMk id="3" creationId="{FC918927-E949-4904-80F4-8B5E59B56CF5}"/>
          </ac:spMkLst>
        </pc:spChg>
      </pc:sldChg>
      <pc:sldChg chg="addSp delSp modSp add mod">
        <pc:chgData name="Anaïs GRANGE" userId="49ad1a87-c1f5-4284-91a9-e942d9885fee" providerId="ADAL" clId="{B160AFE9-1FBD-4949-90D1-0C123E0159DB}" dt="2022-11-25T14:05:05.234" v="2831" actId="255"/>
        <pc:sldMkLst>
          <pc:docMk/>
          <pc:sldMk cId="3405877691" sldId="418"/>
        </pc:sldMkLst>
        <pc:spChg chg="mod">
          <ac:chgData name="Anaïs GRANGE" userId="49ad1a87-c1f5-4284-91a9-e942d9885fee" providerId="ADAL" clId="{B160AFE9-1FBD-4949-90D1-0C123E0159DB}" dt="2022-11-25T13:59:29.190" v="2700" actId="20577"/>
          <ac:spMkLst>
            <pc:docMk/>
            <pc:sldMk cId="3405877691" sldId="418"/>
            <ac:spMk id="2" creationId="{31C91578-5C3F-4516-A4C9-27A354F40FF2}"/>
          </ac:spMkLst>
        </pc:spChg>
        <pc:spChg chg="mod">
          <ac:chgData name="Anaïs GRANGE" userId="49ad1a87-c1f5-4284-91a9-e942d9885fee" providerId="ADAL" clId="{B160AFE9-1FBD-4949-90D1-0C123E0159DB}" dt="2022-11-25T14:05:05.234" v="2831" actId="255"/>
          <ac:spMkLst>
            <pc:docMk/>
            <pc:sldMk cId="3405877691" sldId="418"/>
            <ac:spMk id="3" creationId="{FC918927-E949-4904-80F4-8B5E59B56CF5}"/>
          </ac:spMkLst>
        </pc:spChg>
        <pc:graphicFrameChg chg="add del mod">
          <ac:chgData name="Anaïs GRANGE" userId="49ad1a87-c1f5-4284-91a9-e942d9885fee" providerId="ADAL" clId="{B160AFE9-1FBD-4949-90D1-0C123E0159DB}" dt="2022-11-25T14:02:06.511" v="2766" actId="3680"/>
          <ac:graphicFrameMkLst>
            <pc:docMk/>
            <pc:sldMk cId="3405877691" sldId="418"/>
            <ac:graphicFrameMk id="5" creationId="{5C7FEB9B-5FD0-01C2-803A-9314F74453BD}"/>
          </ac:graphicFrameMkLst>
        </pc:graphicFrameChg>
        <pc:graphicFrameChg chg="add del mod modGraphic">
          <ac:chgData name="Anaïs GRANGE" userId="49ad1a87-c1f5-4284-91a9-e942d9885fee" providerId="ADAL" clId="{B160AFE9-1FBD-4949-90D1-0C123E0159DB}" dt="2022-11-25T14:02:39.883" v="2780" actId="478"/>
          <ac:graphicFrameMkLst>
            <pc:docMk/>
            <pc:sldMk cId="3405877691" sldId="418"/>
            <ac:graphicFrameMk id="7" creationId="{91327504-6525-8A46-21F2-EEB40036BB16}"/>
          </ac:graphicFrameMkLst>
        </pc:graphicFrameChg>
      </pc:sldChg>
      <pc:sldChg chg="modSp add mod">
        <pc:chgData name="Anaïs GRANGE" userId="49ad1a87-c1f5-4284-91a9-e942d9885fee" providerId="ADAL" clId="{B160AFE9-1FBD-4949-90D1-0C123E0159DB}" dt="2022-11-25T14:04:18.532" v="2817" actId="20577"/>
        <pc:sldMkLst>
          <pc:docMk/>
          <pc:sldMk cId="3924294692" sldId="419"/>
        </pc:sldMkLst>
        <pc:spChg chg="mod">
          <ac:chgData name="Anaïs GRANGE" userId="49ad1a87-c1f5-4284-91a9-e942d9885fee" providerId="ADAL" clId="{B160AFE9-1FBD-4949-90D1-0C123E0159DB}" dt="2022-11-25T14:04:18.532" v="2817" actId="20577"/>
          <ac:spMkLst>
            <pc:docMk/>
            <pc:sldMk cId="3924294692" sldId="419"/>
            <ac:spMk id="3" creationId="{FC918927-E949-4904-80F4-8B5E59B56CF5}"/>
          </ac:spMkLst>
        </pc:spChg>
      </pc:sldChg>
      <pc:sldChg chg="modSp add mod ord">
        <pc:chgData name="Anaïs GRANGE" userId="49ad1a87-c1f5-4284-91a9-e942d9885fee" providerId="ADAL" clId="{B160AFE9-1FBD-4949-90D1-0C123E0159DB}" dt="2022-11-25T14:10:15.797" v="2957" actId="113"/>
        <pc:sldMkLst>
          <pc:docMk/>
          <pc:sldMk cId="3223408587" sldId="420"/>
        </pc:sldMkLst>
        <pc:spChg chg="mod">
          <ac:chgData name="Anaïs GRANGE" userId="49ad1a87-c1f5-4284-91a9-e942d9885fee" providerId="ADAL" clId="{B160AFE9-1FBD-4949-90D1-0C123E0159DB}" dt="2022-11-25T14:09:58.009" v="2955" actId="14100"/>
          <ac:spMkLst>
            <pc:docMk/>
            <pc:sldMk cId="3223408587" sldId="420"/>
            <ac:spMk id="2" creationId="{31C91578-5C3F-4516-A4C9-27A354F40FF2}"/>
          </ac:spMkLst>
        </pc:spChg>
        <pc:spChg chg="mod">
          <ac:chgData name="Anaïs GRANGE" userId="49ad1a87-c1f5-4284-91a9-e942d9885fee" providerId="ADAL" clId="{B160AFE9-1FBD-4949-90D1-0C123E0159DB}" dt="2022-11-25T14:10:15.797" v="2957" actId="113"/>
          <ac:spMkLst>
            <pc:docMk/>
            <pc:sldMk cId="3223408587" sldId="420"/>
            <ac:spMk id="3" creationId="{FC918927-E949-4904-80F4-8B5E59B56CF5}"/>
          </ac:spMkLst>
        </pc:spChg>
      </pc:sldChg>
      <pc:sldChg chg="modSp add mod">
        <pc:chgData name="Anaïs GRANGE" userId="49ad1a87-c1f5-4284-91a9-e942d9885fee" providerId="ADAL" clId="{B160AFE9-1FBD-4949-90D1-0C123E0159DB}" dt="2022-11-25T14:11:52.860" v="2969" actId="113"/>
        <pc:sldMkLst>
          <pc:docMk/>
          <pc:sldMk cId="1573789859" sldId="421"/>
        </pc:sldMkLst>
        <pc:spChg chg="mod">
          <ac:chgData name="Anaïs GRANGE" userId="49ad1a87-c1f5-4284-91a9-e942d9885fee" providerId="ADAL" clId="{B160AFE9-1FBD-4949-90D1-0C123E0159DB}" dt="2022-11-25T14:11:52.860" v="2969" actId="113"/>
          <ac:spMkLst>
            <pc:docMk/>
            <pc:sldMk cId="1573789859" sldId="421"/>
            <ac:spMk id="3" creationId="{FC918927-E949-4904-80F4-8B5E59B56CF5}"/>
          </ac:spMkLst>
        </pc:spChg>
      </pc:sldChg>
      <pc:sldChg chg="modSp add mod">
        <pc:chgData name="Anaïs GRANGE" userId="49ad1a87-c1f5-4284-91a9-e942d9885fee" providerId="ADAL" clId="{B160AFE9-1FBD-4949-90D1-0C123E0159DB}" dt="2022-11-25T14:18:05.103" v="3030" actId="113"/>
        <pc:sldMkLst>
          <pc:docMk/>
          <pc:sldMk cId="510414085" sldId="422"/>
        </pc:sldMkLst>
        <pc:spChg chg="mod">
          <ac:chgData name="Anaïs GRANGE" userId="49ad1a87-c1f5-4284-91a9-e942d9885fee" providerId="ADAL" clId="{B160AFE9-1FBD-4949-90D1-0C123E0159DB}" dt="2022-11-25T14:18:05.103" v="3030" actId="113"/>
          <ac:spMkLst>
            <pc:docMk/>
            <pc:sldMk cId="510414085" sldId="422"/>
            <ac:spMk id="3" creationId="{FC918927-E949-4904-80F4-8B5E59B56CF5}"/>
          </ac:spMkLst>
        </pc:spChg>
      </pc:sldChg>
      <pc:sldChg chg="modSp add mod">
        <pc:chgData name="Anaïs GRANGE" userId="49ad1a87-c1f5-4284-91a9-e942d9885fee" providerId="ADAL" clId="{B160AFE9-1FBD-4949-90D1-0C123E0159DB}" dt="2022-11-25T14:22:37.369" v="3096" actId="113"/>
        <pc:sldMkLst>
          <pc:docMk/>
          <pc:sldMk cId="409758162" sldId="423"/>
        </pc:sldMkLst>
        <pc:spChg chg="mod">
          <ac:chgData name="Anaïs GRANGE" userId="49ad1a87-c1f5-4284-91a9-e942d9885fee" providerId="ADAL" clId="{B160AFE9-1FBD-4949-90D1-0C123E0159DB}" dt="2022-11-25T14:22:37.369" v="3096" actId="113"/>
          <ac:spMkLst>
            <pc:docMk/>
            <pc:sldMk cId="409758162" sldId="423"/>
            <ac:spMk id="3" creationId="{FC918927-E949-4904-80F4-8B5E59B56CF5}"/>
          </ac:spMkLst>
        </pc:spChg>
      </pc:sldChg>
      <pc:sldChg chg="modSp add mod ord">
        <pc:chgData name="Anaïs GRANGE" userId="49ad1a87-c1f5-4284-91a9-e942d9885fee" providerId="ADAL" clId="{B160AFE9-1FBD-4949-90D1-0C123E0159DB}" dt="2022-11-25T14:24:16.196" v="3138" actId="20577"/>
        <pc:sldMkLst>
          <pc:docMk/>
          <pc:sldMk cId="3000396260" sldId="424"/>
        </pc:sldMkLst>
        <pc:spChg chg="mod">
          <ac:chgData name="Anaïs GRANGE" userId="49ad1a87-c1f5-4284-91a9-e942d9885fee" providerId="ADAL" clId="{B160AFE9-1FBD-4949-90D1-0C123E0159DB}" dt="2022-11-25T14:24:16.196" v="3138" actId="20577"/>
          <ac:spMkLst>
            <pc:docMk/>
            <pc:sldMk cId="3000396260" sldId="424"/>
            <ac:spMk id="2" creationId="{31C91578-5C3F-4516-A4C9-27A354F40FF2}"/>
          </ac:spMkLst>
        </pc:spChg>
        <pc:spChg chg="mod">
          <ac:chgData name="Anaïs GRANGE" userId="49ad1a87-c1f5-4284-91a9-e942d9885fee" providerId="ADAL" clId="{B160AFE9-1FBD-4949-90D1-0C123E0159DB}" dt="2022-11-25T14:23:49.445" v="3117" actId="20577"/>
          <ac:spMkLst>
            <pc:docMk/>
            <pc:sldMk cId="3000396260" sldId="424"/>
            <ac:spMk id="3" creationId="{FC918927-E949-4904-80F4-8B5E59B56CF5}"/>
          </ac:spMkLst>
        </pc:spChg>
      </pc:sldChg>
    </pc:docChg>
  </pc:docChgLst>
  <pc:docChgLst>
    <pc:chgData name="Anaïs GRANGE" userId="49ad1a87-c1f5-4284-91a9-e942d9885fee" providerId="ADAL" clId="{CBE5441C-790C-418A-8AD8-95001F6134F0}"/>
    <pc:docChg chg="modSld sldOrd">
      <pc:chgData name="Anaïs GRANGE" userId="49ad1a87-c1f5-4284-91a9-e942d9885fee" providerId="ADAL" clId="{CBE5441C-790C-418A-8AD8-95001F6134F0}" dt="2022-04-27T13:41:38.614" v="3"/>
      <pc:docMkLst>
        <pc:docMk/>
      </pc:docMkLst>
      <pc:sldChg chg="modSp ord">
        <pc:chgData name="Anaïs GRANGE" userId="49ad1a87-c1f5-4284-91a9-e942d9885fee" providerId="ADAL" clId="{CBE5441C-790C-418A-8AD8-95001F6134F0}" dt="2022-04-27T13:41:38.614" v="3"/>
        <pc:sldMkLst>
          <pc:docMk/>
          <pc:sldMk cId="1946315750" sldId="256"/>
        </pc:sldMkLst>
        <pc:spChg chg="mod">
          <ac:chgData name="Anaïs GRANGE" userId="49ad1a87-c1f5-4284-91a9-e942d9885fee" providerId="ADAL" clId="{CBE5441C-790C-418A-8AD8-95001F6134F0}" dt="2022-04-27T13:41:38.614" v="3"/>
          <ac:spMkLst>
            <pc:docMk/>
            <pc:sldMk cId="1946315750" sldId="256"/>
            <ac:spMk id="37" creationId="{67ED1152-6A04-4405-BE77-B2EA1C642E27}"/>
          </ac:spMkLst>
        </pc:spChg>
      </pc:sldChg>
      <pc:sldChg chg="modSp">
        <pc:chgData name="Anaïs GRANGE" userId="49ad1a87-c1f5-4284-91a9-e942d9885fee" providerId="ADAL" clId="{CBE5441C-790C-418A-8AD8-95001F6134F0}" dt="2022-04-27T13:41:38.614" v="3"/>
        <pc:sldMkLst>
          <pc:docMk/>
          <pc:sldMk cId="85235911" sldId="257"/>
        </pc:sldMkLst>
        <pc:spChg chg="mod">
          <ac:chgData name="Anaïs GRANGE" userId="49ad1a87-c1f5-4284-91a9-e942d9885fee" providerId="ADAL" clId="{CBE5441C-790C-418A-8AD8-95001F6134F0}" dt="2022-04-27T13:41:38.614" v="3"/>
          <ac:spMkLst>
            <pc:docMk/>
            <pc:sldMk cId="85235911" sldId="257"/>
            <ac:spMk id="4" creationId="{3AD3DF60-E9BB-4F20-B4D0-7A8DAA749745}"/>
          </ac:spMkLst>
        </pc:spChg>
      </pc:sldChg>
      <pc:sldChg chg="modSp">
        <pc:chgData name="Anaïs GRANGE" userId="49ad1a87-c1f5-4284-91a9-e942d9885fee" providerId="ADAL" clId="{CBE5441C-790C-418A-8AD8-95001F6134F0}" dt="2022-04-27T13:41:38.614" v="3"/>
        <pc:sldMkLst>
          <pc:docMk/>
          <pc:sldMk cId="3839106503" sldId="312"/>
        </pc:sldMkLst>
        <pc:spChg chg="mod">
          <ac:chgData name="Anaïs GRANGE" userId="49ad1a87-c1f5-4284-91a9-e942d9885fee" providerId="ADAL" clId="{CBE5441C-790C-418A-8AD8-95001F6134F0}" dt="2022-04-27T13:41:38.614" v="3"/>
          <ac:spMkLst>
            <pc:docMk/>
            <pc:sldMk cId="3839106503" sldId="312"/>
            <ac:spMk id="4" creationId="{3AD3DF60-E9BB-4F20-B4D0-7A8DAA749745}"/>
          </ac:spMkLst>
        </pc:spChg>
      </pc:sldChg>
      <pc:sldChg chg="modSp">
        <pc:chgData name="Anaïs GRANGE" userId="49ad1a87-c1f5-4284-91a9-e942d9885fee" providerId="ADAL" clId="{CBE5441C-790C-418A-8AD8-95001F6134F0}" dt="2022-04-27T13:41:38.614" v="3"/>
        <pc:sldMkLst>
          <pc:docMk/>
          <pc:sldMk cId="1590268073" sldId="313"/>
        </pc:sldMkLst>
        <pc:spChg chg="mod">
          <ac:chgData name="Anaïs GRANGE" userId="49ad1a87-c1f5-4284-91a9-e942d9885fee" providerId="ADAL" clId="{CBE5441C-790C-418A-8AD8-95001F6134F0}" dt="2022-04-27T13:41:38.614" v="3"/>
          <ac:spMkLst>
            <pc:docMk/>
            <pc:sldMk cId="1590268073" sldId="313"/>
            <ac:spMk id="4" creationId="{3AD3DF60-E9BB-4F20-B4D0-7A8DAA749745}"/>
          </ac:spMkLst>
        </pc:spChg>
      </pc:sldChg>
      <pc:sldChg chg="modSp">
        <pc:chgData name="Anaïs GRANGE" userId="49ad1a87-c1f5-4284-91a9-e942d9885fee" providerId="ADAL" clId="{CBE5441C-790C-418A-8AD8-95001F6134F0}" dt="2022-04-27T13:41:38.614" v="3"/>
        <pc:sldMkLst>
          <pc:docMk/>
          <pc:sldMk cId="2655705135" sldId="314"/>
        </pc:sldMkLst>
        <pc:spChg chg="mod">
          <ac:chgData name="Anaïs GRANGE" userId="49ad1a87-c1f5-4284-91a9-e942d9885fee" providerId="ADAL" clId="{CBE5441C-790C-418A-8AD8-95001F6134F0}" dt="2022-04-27T13:41:38.614" v="3"/>
          <ac:spMkLst>
            <pc:docMk/>
            <pc:sldMk cId="2655705135" sldId="314"/>
            <ac:spMk id="4" creationId="{3AD3DF60-E9BB-4F20-B4D0-7A8DAA749745}"/>
          </ac:spMkLst>
        </pc:spChg>
      </pc:sldChg>
      <pc:sldChg chg="modSp">
        <pc:chgData name="Anaïs GRANGE" userId="49ad1a87-c1f5-4284-91a9-e942d9885fee" providerId="ADAL" clId="{CBE5441C-790C-418A-8AD8-95001F6134F0}" dt="2022-04-27T13:41:38.614" v="3"/>
        <pc:sldMkLst>
          <pc:docMk/>
          <pc:sldMk cId="2806557146" sldId="315"/>
        </pc:sldMkLst>
        <pc:spChg chg="mod">
          <ac:chgData name="Anaïs GRANGE" userId="49ad1a87-c1f5-4284-91a9-e942d9885fee" providerId="ADAL" clId="{CBE5441C-790C-418A-8AD8-95001F6134F0}" dt="2022-04-27T13:41:38.614" v="3"/>
          <ac:spMkLst>
            <pc:docMk/>
            <pc:sldMk cId="2806557146" sldId="315"/>
            <ac:spMk id="4" creationId="{3AD3DF60-E9BB-4F20-B4D0-7A8DAA749745}"/>
          </ac:spMkLst>
        </pc:spChg>
      </pc:sldChg>
      <pc:sldChg chg="modSp">
        <pc:chgData name="Anaïs GRANGE" userId="49ad1a87-c1f5-4284-91a9-e942d9885fee" providerId="ADAL" clId="{CBE5441C-790C-418A-8AD8-95001F6134F0}" dt="2022-04-27T13:41:38.614" v="3"/>
        <pc:sldMkLst>
          <pc:docMk/>
          <pc:sldMk cId="3248097364" sldId="316"/>
        </pc:sldMkLst>
        <pc:spChg chg="mod">
          <ac:chgData name="Anaïs GRANGE" userId="49ad1a87-c1f5-4284-91a9-e942d9885fee" providerId="ADAL" clId="{CBE5441C-790C-418A-8AD8-95001F6134F0}" dt="2022-04-27T13:41:38.614" v="3"/>
          <ac:spMkLst>
            <pc:docMk/>
            <pc:sldMk cId="3248097364" sldId="316"/>
            <ac:spMk id="4" creationId="{3AD3DF60-E9BB-4F20-B4D0-7A8DAA749745}"/>
          </ac:spMkLst>
        </pc:spChg>
      </pc:sldChg>
      <pc:sldChg chg="modSp">
        <pc:chgData name="Anaïs GRANGE" userId="49ad1a87-c1f5-4284-91a9-e942d9885fee" providerId="ADAL" clId="{CBE5441C-790C-418A-8AD8-95001F6134F0}" dt="2022-04-27T13:41:38.614" v="3"/>
        <pc:sldMkLst>
          <pc:docMk/>
          <pc:sldMk cId="1809220097" sldId="317"/>
        </pc:sldMkLst>
        <pc:spChg chg="mod">
          <ac:chgData name="Anaïs GRANGE" userId="49ad1a87-c1f5-4284-91a9-e942d9885fee" providerId="ADAL" clId="{CBE5441C-790C-418A-8AD8-95001F6134F0}" dt="2022-04-27T13:41:38.614" v="3"/>
          <ac:spMkLst>
            <pc:docMk/>
            <pc:sldMk cId="1809220097" sldId="317"/>
            <ac:spMk id="4" creationId="{3AD3DF60-E9BB-4F20-B4D0-7A8DAA749745}"/>
          </ac:spMkLst>
        </pc:spChg>
      </pc:sldChg>
      <pc:sldChg chg="modSp">
        <pc:chgData name="Anaïs GRANGE" userId="49ad1a87-c1f5-4284-91a9-e942d9885fee" providerId="ADAL" clId="{CBE5441C-790C-418A-8AD8-95001F6134F0}" dt="2022-04-27T13:41:38.614" v="3"/>
        <pc:sldMkLst>
          <pc:docMk/>
          <pc:sldMk cId="2261064034" sldId="319"/>
        </pc:sldMkLst>
        <pc:spChg chg="mod">
          <ac:chgData name="Anaïs GRANGE" userId="49ad1a87-c1f5-4284-91a9-e942d9885fee" providerId="ADAL" clId="{CBE5441C-790C-418A-8AD8-95001F6134F0}" dt="2022-04-27T13:41:38.614" v="3"/>
          <ac:spMkLst>
            <pc:docMk/>
            <pc:sldMk cId="2261064034" sldId="319"/>
            <ac:spMk id="4" creationId="{3AD3DF60-E9BB-4F20-B4D0-7A8DAA749745}"/>
          </ac:spMkLst>
        </pc:spChg>
      </pc:sldChg>
      <pc:sldChg chg="modSp">
        <pc:chgData name="Anaïs GRANGE" userId="49ad1a87-c1f5-4284-91a9-e942d9885fee" providerId="ADAL" clId="{CBE5441C-790C-418A-8AD8-95001F6134F0}" dt="2022-04-27T13:41:38.614" v="3"/>
        <pc:sldMkLst>
          <pc:docMk/>
          <pc:sldMk cId="1103633580" sldId="320"/>
        </pc:sldMkLst>
        <pc:spChg chg="mod">
          <ac:chgData name="Anaïs GRANGE" userId="49ad1a87-c1f5-4284-91a9-e942d9885fee" providerId="ADAL" clId="{CBE5441C-790C-418A-8AD8-95001F6134F0}" dt="2022-04-27T13:41:38.614" v="3"/>
          <ac:spMkLst>
            <pc:docMk/>
            <pc:sldMk cId="1103633580" sldId="320"/>
            <ac:spMk id="4" creationId="{3AD3DF60-E9BB-4F20-B4D0-7A8DAA749745}"/>
          </ac:spMkLst>
        </pc:spChg>
      </pc:sldChg>
      <pc:sldChg chg="modSp">
        <pc:chgData name="Anaïs GRANGE" userId="49ad1a87-c1f5-4284-91a9-e942d9885fee" providerId="ADAL" clId="{CBE5441C-790C-418A-8AD8-95001F6134F0}" dt="2022-04-27T13:41:38.614" v="3"/>
        <pc:sldMkLst>
          <pc:docMk/>
          <pc:sldMk cId="4167466200" sldId="321"/>
        </pc:sldMkLst>
        <pc:spChg chg="mod">
          <ac:chgData name="Anaïs GRANGE" userId="49ad1a87-c1f5-4284-91a9-e942d9885fee" providerId="ADAL" clId="{CBE5441C-790C-418A-8AD8-95001F6134F0}" dt="2022-04-27T13:41:38.614" v="3"/>
          <ac:spMkLst>
            <pc:docMk/>
            <pc:sldMk cId="4167466200" sldId="321"/>
            <ac:spMk id="4" creationId="{3AD3DF60-E9BB-4F20-B4D0-7A8DAA749745}"/>
          </ac:spMkLst>
        </pc:spChg>
      </pc:sldChg>
      <pc:sldChg chg="modSp">
        <pc:chgData name="Anaïs GRANGE" userId="49ad1a87-c1f5-4284-91a9-e942d9885fee" providerId="ADAL" clId="{CBE5441C-790C-418A-8AD8-95001F6134F0}" dt="2022-04-27T13:41:38.614" v="3"/>
        <pc:sldMkLst>
          <pc:docMk/>
          <pc:sldMk cId="2768308498" sldId="322"/>
        </pc:sldMkLst>
        <pc:spChg chg="mod">
          <ac:chgData name="Anaïs GRANGE" userId="49ad1a87-c1f5-4284-91a9-e942d9885fee" providerId="ADAL" clId="{CBE5441C-790C-418A-8AD8-95001F6134F0}" dt="2022-04-27T13:41:38.614" v="3"/>
          <ac:spMkLst>
            <pc:docMk/>
            <pc:sldMk cId="2768308498" sldId="322"/>
            <ac:spMk id="4" creationId="{3AD3DF60-E9BB-4F20-B4D0-7A8DAA749745}"/>
          </ac:spMkLst>
        </pc:spChg>
      </pc:sldChg>
      <pc:sldChg chg="modSp">
        <pc:chgData name="Anaïs GRANGE" userId="49ad1a87-c1f5-4284-91a9-e942d9885fee" providerId="ADAL" clId="{CBE5441C-790C-418A-8AD8-95001F6134F0}" dt="2022-04-27T13:41:38.614" v="3"/>
        <pc:sldMkLst>
          <pc:docMk/>
          <pc:sldMk cId="901822435" sldId="324"/>
        </pc:sldMkLst>
        <pc:spChg chg="mod">
          <ac:chgData name="Anaïs GRANGE" userId="49ad1a87-c1f5-4284-91a9-e942d9885fee" providerId="ADAL" clId="{CBE5441C-790C-418A-8AD8-95001F6134F0}" dt="2022-04-27T13:41:38.614" v="3"/>
          <ac:spMkLst>
            <pc:docMk/>
            <pc:sldMk cId="901822435" sldId="324"/>
            <ac:spMk id="4" creationId="{3AD3DF60-E9BB-4F20-B4D0-7A8DAA749745}"/>
          </ac:spMkLst>
        </pc:spChg>
      </pc:sldChg>
      <pc:sldChg chg="modSp">
        <pc:chgData name="Anaïs GRANGE" userId="49ad1a87-c1f5-4284-91a9-e942d9885fee" providerId="ADAL" clId="{CBE5441C-790C-418A-8AD8-95001F6134F0}" dt="2022-04-27T13:41:38.614" v="3"/>
        <pc:sldMkLst>
          <pc:docMk/>
          <pc:sldMk cId="1685049818" sldId="325"/>
        </pc:sldMkLst>
        <pc:spChg chg="mod">
          <ac:chgData name="Anaïs GRANGE" userId="49ad1a87-c1f5-4284-91a9-e942d9885fee" providerId="ADAL" clId="{CBE5441C-790C-418A-8AD8-95001F6134F0}" dt="2022-04-27T13:41:38.614" v="3"/>
          <ac:spMkLst>
            <pc:docMk/>
            <pc:sldMk cId="1685049818" sldId="325"/>
            <ac:spMk id="4" creationId="{3AD3DF60-E9BB-4F20-B4D0-7A8DAA749745}"/>
          </ac:spMkLst>
        </pc:spChg>
      </pc:sldChg>
      <pc:sldChg chg="modSp">
        <pc:chgData name="Anaïs GRANGE" userId="49ad1a87-c1f5-4284-91a9-e942d9885fee" providerId="ADAL" clId="{CBE5441C-790C-418A-8AD8-95001F6134F0}" dt="2022-04-27T13:41:38.614" v="3"/>
        <pc:sldMkLst>
          <pc:docMk/>
          <pc:sldMk cId="157575810" sldId="326"/>
        </pc:sldMkLst>
        <pc:spChg chg="mod">
          <ac:chgData name="Anaïs GRANGE" userId="49ad1a87-c1f5-4284-91a9-e942d9885fee" providerId="ADAL" clId="{CBE5441C-790C-418A-8AD8-95001F6134F0}" dt="2022-04-27T13:41:38.614" v="3"/>
          <ac:spMkLst>
            <pc:docMk/>
            <pc:sldMk cId="157575810" sldId="326"/>
            <ac:spMk id="4" creationId="{3AD3DF60-E9BB-4F20-B4D0-7A8DAA749745}"/>
          </ac:spMkLst>
        </pc:spChg>
      </pc:sldChg>
      <pc:sldChg chg="modSp">
        <pc:chgData name="Anaïs GRANGE" userId="49ad1a87-c1f5-4284-91a9-e942d9885fee" providerId="ADAL" clId="{CBE5441C-790C-418A-8AD8-95001F6134F0}" dt="2022-04-27T13:41:38.614" v="3"/>
        <pc:sldMkLst>
          <pc:docMk/>
          <pc:sldMk cId="3627593133" sldId="327"/>
        </pc:sldMkLst>
        <pc:spChg chg="mod">
          <ac:chgData name="Anaïs GRANGE" userId="49ad1a87-c1f5-4284-91a9-e942d9885fee" providerId="ADAL" clId="{CBE5441C-790C-418A-8AD8-95001F6134F0}" dt="2022-04-27T13:41:38.614" v="3"/>
          <ac:spMkLst>
            <pc:docMk/>
            <pc:sldMk cId="3627593133" sldId="327"/>
            <ac:spMk id="4" creationId="{3AD3DF60-E9BB-4F20-B4D0-7A8DAA749745}"/>
          </ac:spMkLst>
        </pc:spChg>
      </pc:sldChg>
      <pc:sldChg chg="modSp">
        <pc:chgData name="Anaïs GRANGE" userId="49ad1a87-c1f5-4284-91a9-e942d9885fee" providerId="ADAL" clId="{CBE5441C-790C-418A-8AD8-95001F6134F0}" dt="2022-04-27T13:41:38.614" v="3"/>
        <pc:sldMkLst>
          <pc:docMk/>
          <pc:sldMk cId="3625992326" sldId="328"/>
        </pc:sldMkLst>
        <pc:spChg chg="mod">
          <ac:chgData name="Anaïs GRANGE" userId="49ad1a87-c1f5-4284-91a9-e942d9885fee" providerId="ADAL" clId="{CBE5441C-790C-418A-8AD8-95001F6134F0}" dt="2022-04-27T13:41:38.614" v="3"/>
          <ac:spMkLst>
            <pc:docMk/>
            <pc:sldMk cId="3625992326" sldId="328"/>
            <ac:spMk id="4" creationId="{3AD3DF60-E9BB-4F20-B4D0-7A8DAA749745}"/>
          </ac:spMkLst>
        </pc:spChg>
      </pc:sldChg>
      <pc:sldChg chg="modSp">
        <pc:chgData name="Anaïs GRANGE" userId="49ad1a87-c1f5-4284-91a9-e942d9885fee" providerId="ADAL" clId="{CBE5441C-790C-418A-8AD8-95001F6134F0}" dt="2022-04-27T13:41:38.614" v="3"/>
        <pc:sldMkLst>
          <pc:docMk/>
          <pc:sldMk cId="3302365189" sldId="329"/>
        </pc:sldMkLst>
        <pc:spChg chg="mod">
          <ac:chgData name="Anaïs GRANGE" userId="49ad1a87-c1f5-4284-91a9-e942d9885fee" providerId="ADAL" clId="{CBE5441C-790C-418A-8AD8-95001F6134F0}" dt="2022-04-27T13:41:38.614" v="3"/>
          <ac:spMkLst>
            <pc:docMk/>
            <pc:sldMk cId="3302365189" sldId="329"/>
            <ac:spMk id="4" creationId="{3AD3DF60-E9BB-4F20-B4D0-7A8DAA749745}"/>
          </ac:spMkLst>
        </pc:spChg>
      </pc:sldChg>
      <pc:sldChg chg="modSp">
        <pc:chgData name="Anaïs GRANGE" userId="49ad1a87-c1f5-4284-91a9-e942d9885fee" providerId="ADAL" clId="{CBE5441C-790C-418A-8AD8-95001F6134F0}" dt="2022-04-27T13:41:38.614" v="3"/>
        <pc:sldMkLst>
          <pc:docMk/>
          <pc:sldMk cId="2585210521" sldId="330"/>
        </pc:sldMkLst>
        <pc:spChg chg="mod">
          <ac:chgData name="Anaïs GRANGE" userId="49ad1a87-c1f5-4284-91a9-e942d9885fee" providerId="ADAL" clId="{CBE5441C-790C-418A-8AD8-95001F6134F0}" dt="2022-04-27T13:41:38.614" v="3"/>
          <ac:spMkLst>
            <pc:docMk/>
            <pc:sldMk cId="2585210521" sldId="330"/>
            <ac:spMk id="4" creationId="{3AD3DF60-E9BB-4F20-B4D0-7A8DAA749745}"/>
          </ac:spMkLst>
        </pc:spChg>
      </pc:sldChg>
      <pc:sldChg chg="modSp">
        <pc:chgData name="Anaïs GRANGE" userId="49ad1a87-c1f5-4284-91a9-e942d9885fee" providerId="ADAL" clId="{CBE5441C-790C-418A-8AD8-95001F6134F0}" dt="2022-04-27T13:41:38.614" v="3"/>
        <pc:sldMkLst>
          <pc:docMk/>
          <pc:sldMk cId="3881355193" sldId="331"/>
        </pc:sldMkLst>
        <pc:spChg chg="mod">
          <ac:chgData name="Anaïs GRANGE" userId="49ad1a87-c1f5-4284-91a9-e942d9885fee" providerId="ADAL" clId="{CBE5441C-790C-418A-8AD8-95001F6134F0}" dt="2022-04-27T13:41:38.614" v="3"/>
          <ac:spMkLst>
            <pc:docMk/>
            <pc:sldMk cId="3881355193" sldId="331"/>
            <ac:spMk id="4" creationId="{3AD3DF60-E9BB-4F20-B4D0-7A8DAA749745}"/>
          </ac:spMkLst>
        </pc:spChg>
      </pc:sldChg>
      <pc:sldChg chg="modSp">
        <pc:chgData name="Anaïs GRANGE" userId="49ad1a87-c1f5-4284-91a9-e942d9885fee" providerId="ADAL" clId="{CBE5441C-790C-418A-8AD8-95001F6134F0}" dt="2022-04-27T13:41:38.614" v="3"/>
        <pc:sldMkLst>
          <pc:docMk/>
          <pc:sldMk cId="1703356940" sldId="332"/>
        </pc:sldMkLst>
        <pc:spChg chg="mod">
          <ac:chgData name="Anaïs GRANGE" userId="49ad1a87-c1f5-4284-91a9-e942d9885fee" providerId="ADAL" clId="{CBE5441C-790C-418A-8AD8-95001F6134F0}" dt="2022-04-27T13:41:38.614" v="3"/>
          <ac:spMkLst>
            <pc:docMk/>
            <pc:sldMk cId="1703356940" sldId="332"/>
            <ac:spMk id="4" creationId="{3AD3DF60-E9BB-4F20-B4D0-7A8DAA749745}"/>
          </ac:spMkLst>
        </pc:spChg>
      </pc:sldChg>
      <pc:sldChg chg="modSp">
        <pc:chgData name="Anaïs GRANGE" userId="49ad1a87-c1f5-4284-91a9-e942d9885fee" providerId="ADAL" clId="{CBE5441C-790C-418A-8AD8-95001F6134F0}" dt="2022-04-27T13:41:38.614" v="3"/>
        <pc:sldMkLst>
          <pc:docMk/>
          <pc:sldMk cId="1164184756" sldId="333"/>
        </pc:sldMkLst>
        <pc:spChg chg="mod">
          <ac:chgData name="Anaïs GRANGE" userId="49ad1a87-c1f5-4284-91a9-e942d9885fee" providerId="ADAL" clId="{CBE5441C-790C-418A-8AD8-95001F6134F0}" dt="2022-04-27T13:41:38.614" v="3"/>
          <ac:spMkLst>
            <pc:docMk/>
            <pc:sldMk cId="1164184756" sldId="333"/>
            <ac:spMk id="4" creationId="{3AD3DF60-E9BB-4F20-B4D0-7A8DAA749745}"/>
          </ac:spMkLst>
        </pc:spChg>
      </pc:sldChg>
      <pc:sldChg chg="modSp">
        <pc:chgData name="Anaïs GRANGE" userId="49ad1a87-c1f5-4284-91a9-e942d9885fee" providerId="ADAL" clId="{CBE5441C-790C-418A-8AD8-95001F6134F0}" dt="2022-04-27T13:41:38.614" v="3"/>
        <pc:sldMkLst>
          <pc:docMk/>
          <pc:sldMk cId="1306328058" sldId="334"/>
        </pc:sldMkLst>
        <pc:spChg chg="mod">
          <ac:chgData name="Anaïs GRANGE" userId="49ad1a87-c1f5-4284-91a9-e942d9885fee" providerId="ADAL" clId="{CBE5441C-790C-418A-8AD8-95001F6134F0}" dt="2022-04-27T13:41:38.614" v="3"/>
          <ac:spMkLst>
            <pc:docMk/>
            <pc:sldMk cId="1306328058" sldId="334"/>
            <ac:spMk id="4" creationId="{3AD3DF60-E9BB-4F20-B4D0-7A8DAA749745}"/>
          </ac:spMkLst>
        </pc:spChg>
      </pc:sldChg>
      <pc:sldChg chg="modSp">
        <pc:chgData name="Anaïs GRANGE" userId="49ad1a87-c1f5-4284-91a9-e942d9885fee" providerId="ADAL" clId="{CBE5441C-790C-418A-8AD8-95001F6134F0}" dt="2022-04-27T13:41:38.614" v="3"/>
        <pc:sldMkLst>
          <pc:docMk/>
          <pc:sldMk cId="1233226676" sldId="335"/>
        </pc:sldMkLst>
        <pc:spChg chg="mod">
          <ac:chgData name="Anaïs GRANGE" userId="49ad1a87-c1f5-4284-91a9-e942d9885fee" providerId="ADAL" clId="{CBE5441C-790C-418A-8AD8-95001F6134F0}" dt="2022-04-27T13:41:38.614" v="3"/>
          <ac:spMkLst>
            <pc:docMk/>
            <pc:sldMk cId="1233226676" sldId="335"/>
            <ac:spMk id="4" creationId="{3AD3DF60-E9BB-4F20-B4D0-7A8DAA749745}"/>
          </ac:spMkLst>
        </pc:spChg>
      </pc:sldChg>
      <pc:sldChg chg="modSp">
        <pc:chgData name="Anaïs GRANGE" userId="49ad1a87-c1f5-4284-91a9-e942d9885fee" providerId="ADAL" clId="{CBE5441C-790C-418A-8AD8-95001F6134F0}" dt="2022-04-27T13:41:38.614" v="3"/>
        <pc:sldMkLst>
          <pc:docMk/>
          <pc:sldMk cId="3715275366" sldId="336"/>
        </pc:sldMkLst>
        <pc:spChg chg="mod">
          <ac:chgData name="Anaïs GRANGE" userId="49ad1a87-c1f5-4284-91a9-e942d9885fee" providerId="ADAL" clId="{CBE5441C-790C-418A-8AD8-95001F6134F0}" dt="2022-04-27T13:41:38.614" v="3"/>
          <ac:spMkLst>
            <pc:docMk/>
            <pc:sldMk cId="3715275366" sldId="336"/>
            <ac:spMk id="4" creationId="{3AD3DF60-E9BB-4F20-B4D0-7A8DAA749745}"/>
          </ac:spMkLst>
        </pc:spChg>
      </pc:sldChg>
      <pc:sldChg chg="modSp">
        <pc:chgData name="Anaïs GRANGE" userId="49ad1a87-c1f5-4284-91a9-e942d9885fee" providerId="ADAL" clId="{CBE5441C-790C-418A-8AD8-95001F6134F0}" dt="2022-04-27T13:41:38.614" v="3"/>
        <pc:sldMkLst>
          <pc:docMk/>
          <pc:sldMk cId="2148881047" sldId="337"/>
        </pc:sldMkLst>
        <pc:spChg chg="mod">
          <ac:chgData name="Anaïs GRANGE" userId="49ad1a87-c1f5-4284-91a9-e942d9885fee" providerId="ADAL" clId="{CBE5441C-790C-418A-8AD8-95001F6134F0}" dt="2022-04-27T13:41:38.614" v="3"/>
          <ac:spMkLst>
            <pc:docMk/>
            <pc:sldMk cId="2148881047" sldId="337"/>
            <ac:spMk id="4" creationId="{3AD3DF60-E9BB-4F20-B4D0-7A8DAA749745}"/>
          </ac:spMkLst>
        </pc:spChg>
      </pc:sldChg>
      <pc:sldChg chg="modSp">
        <pc:chgData name="Anaïs GRANGE" userId="49ad1a87-c1f5-4284-91a9-e942d9885fee" providerId="ADAL" clId="{CBE5441C-790C-418A-8AD8-95001F6134F0}" dt="2022-04-27T13:41:38.614" v="3"/>
        <pc:sldMkLst>
          <pc:docMk/>
          <pc:sldMk cId="133799619" sldId="338"/>
        </pc:sldMkLst>
        <pc:spChg chg="mod">
          <ac:chgData name="Anaïs GRANGE" userId="49ad1a87-c1f5-4284-91a9-e942d9885fee" providerId="ADAL" clId="{CBE5441C-790C-418A-8AD8-95001F6134F0}" dt="2022-04-27T13:41:38.614" v="3"/>
          <ac:spMkLst>
            <pc:docMk/>
            <pc:sldMk cId="133799619" sldId="338"/>
            <ac:spMk id="4" creationId="{3AD3DF60-E9BB-4F20-B4D0-7A8DAA749745}"/>
          </ac:spMkLst>
        </pc:spChg>
      </pc:sldChg>
      <pc:sldChg chg="modSp">
        <pc:chgData name="Anaïs GRANGE" userId="49ad1a87-c1f5-4284-91a9-e942d9885fee" providerId="ADAL" clId="{CBE5441C-790C-418A-8AD8-95001F6134F0}" dt="2022-04-27T13:41:38.614" v="3"/>
        <pc:sldMkLst>
          <pc:docMk/>
          <pc:sldMk cId="142963633" sldId="339"/>
        </pc:sldMkLst>
        <pc:spChg chg="mod">
          <ac:chgData name="Anaïs GRANGE" userId="49ad1a87-c1f5-4284-91a9-e942d9885fee" providerId="ADAL" clId="{CBE5441C-790C-418A-8AD8-95001F6134F0}" dt="2022-04-27T13:41:38.614" v="3"/>
          <ac:spMkLst>
            <pc:docMk/>
            <pc:sldMk cId="142963633" sldId="339"/>
            <ac:spMk id="4" creationId="{3AD3DF60-E9BB-4F20-B4D0-7A8DAA749745}"/>
          </ac:spMkLst>
        </pc:spChg>
      </pc:sldChg>
      <pc:sldChg chg="modSp">
        <pc:chgData name="Anaïs GRANGE" userId="49ad1a87-c1f5-4284-91a9-e942d9885fee" providerId="ADAL" clId="{CBE5441C-790C-418A-8AD8-95001F6134F0}" dt="2022-04-27T13:41:38.614" v="3"/>
        <pc:sldMkLst>
          <pc:docMk/>
          <pc:sldMk cId="2175323900" sldId="340"/>
        </pc:sldMkLst>
        <pc:spChg chg="mod">
          <ac:chgData name="Anaïs GRANGE" userId="49ad1a87-c1f5-4284-91a9-e942d9885fee" providerId="ADAL" clId="{CBE5441C-790C-418A-8AD8-95001F6134F0}" dt="2022-04-27T13:41:38.614" v="3"/>
          <ac:spMkLst>
            <pc:docMk/>
            <pc:sldMk cId="2175323900" sldId="340"/>
            <ac:spMk id="4" creationId="{3AD3DF60-E9BB-4F20-B4D0-7A8DAA749745}"/>
          </ac:spMkLst>
        </pc:spChg>
      </pc:sldChg>
      <pc:sldChg chg="modSp">
        <pc:chgData name="Anaïs GRANGE" userId="49ad1a87-c1f5-4284-91a9-e942d9885fee" providerId="ADAL" clId="{CBE5441C-790C-418A-8AD8-95001F6134F0}" dt="2022-04-27T13:41:38.614" v="3"/>
        <pc:sldMkLst>
          <pc:docMk/>
          <pc:sldMk cId="1202026497" sldId="341"/>
        </pc:sldMkLst>
        <pc:spChg chg="mod">
          <ac:chgData name="Anaïs GRANGE" userId="49ad1a87-c1f5-4284-91a9-e942d9885fee" providerId="ADAL" clId="{CBE5441C-790C-418A-8AD8-95001F6134F0}" dt="2022-04-27T13:41:38.614" v="3"/>
          <ac:spMkLst>
            <pc:docMk/>
            <pc:sldMk cId="1202026497" sldId="341"/>
            <ac:spMk id="4" creationId="{3AD3DF60-E9BB-4F20-B4D0-7A8DAA749745}"/>
          </ac:spMkLst>
        </pc:spChg>
      </pc:sldChg>
      <pc:sldChg chg="modSp">
        <pc:chgData name="Anaïs GRANGE" userId="49ad1a87-c1f5-4284-91a9-e942d9885fee" providerId="ADAL" clId="{CBE5441C-790C-418A-8AD8-95001F6134F0}" dt="2022-04-27T13:41:38.614" v="3"/>
        <pc:sldMkLst>
          <pc:docMk/>
          <pc:sldMk cId="2219329647" sldId="342"/>
        </pc:sldMkLst>
        <pc:spChg chg="mod">
          <ac:chgData name="Anaïs GRANGE" userId="49ad1a87-c1f5-4284-91a9-e942d9885fee" providerId="ADAL" clId="{CBE5441C-790C-418A-8AD8-95001F6134F0}" dt="2022-04-27T13:41:38.614" v="3"/>
          <ac:spMkLst>
            <pc:docMk/>
            <pc:sldMk cId="2219329647" sldId="342"/>
            <ac:spMk id="4" creationId="{3AD3DF60-E9BB-4F20-B4D0-7A8DAA749745}"/>
          </ac:spMkLst>
        </pc:spChg>
      </pc:sldChg>
      <pc:sldChg chg="modSp">
        <pc:chgData name="Anaïs GRANGE" userId="49ad1a87-c1f5-4284-91a9-e942d9885fee" providerId="ADAL" clId="{CBE5441C-790C-418A-8AD8-95001F6134F0}" dt="2022-04-27T13:41:38.614" v="3"/>
        <pc:sldMkLst>
          <pc:docMk/>
          <pc:sldMk cId="4105379840" sldId="343"/>
        </pc:sldMkLst>
        <pc:spChg chg="mod">
          <ac:chgData name="Anaïs GRANGE" userId="49ad1a87-c1f5-4284-91a9-e942d9885fee" providerId="ADAL" clId="{CBE5441C-790C-418A-8AD8-95001F6134F0}" dt="2022-04-27T13:41:38.614" v="3"/>
          <ac:spMkLst>
            <pc:docMk/>
            <pc:sldMk cId="4105379840" sldId="343"/>
            <ac:spMk id="4" creationId="{3AD3DF60-E9BB-4F20-B4D0-7A8DAA749745}"/>
          </ac:spMkLst>
        </pc:spChg>
      </pc:sldChg>
      <pc:sldChg chg="modSp">
        <pc:chgData name="Anaïs GRANGE" userId="49ad1a87-c1f5-4284-91a9-e942d9885fee" providerId="ADAL" clId="{CBE5441C-790C-418A-8AD8-95001F6134F0}" dt="2022-04-27T13:41:38.614" v="3"/>
        <pc:sldMkLst>
          <pc:docMk/>
          <pc:sldMk cId="4111021968" sldId="344"/>
        </pc:sldMkLst>
        <pc:spChg chg="mod">
          <ac:chgData name="Anaïs GRANGE" userId="49ad1a87-c1f5-4284-91a9-e942d9885fee" providerId="ADAL" clId="{CBE5441C-790C-418A-8AD8-95001F6134F0}" dt="2022-04-27T13:41:38.614" v="3"/>
          <ac:spMkLst>
            <pc:docMk/>
            <pc:sldMk cId="4111021968" sldId="344"/>
            <ac:spMk id="4" creationId="{3AD3DF60-E9BB-4F20-B4D0-7A8DAA749745}"/>
          </ac:spMkLst>
        </pc:spChg>
      </pc:sldChg>
      <pc:sldChg chg="modSp">
        <pc:chgData name="Anaïs GRANGE" userId="49ad1a87-c1f5-4284-91a9-e942d9885fee" providerId="ADAL" clId="{CBE5441C-790C-418A-8AD8-95001F6134F0}" dt="2022-04-27T13:41:38.614" v="3"/>
        <pc:sldMkLst>
          <pc:docMk/>
          <pc:sldMk cId="2916573039" sldId="346"/>
        </pc:sldMkLst>
        <pc:spChg chg="mod">
          <ac:chgData name="Anaïs GRANGE" userId="49ad1a87-c1f5-4284-91a9-e942d9885fee" providerId="ADAL" clId="{CBE5441C-790C-418A-8AD8-95001F6134F0}" dt="2022-04-27T13:41:38.614" v="3"/>
          <ac:spMkLst>
            <pc:docMk/>
            <pc:sldMk cId="2916573039" sldId="346"/>
            <ac:spMk id="4" creationId="{3AD3DF60-E9BB-4F20-B4D0-7A8DAA749745}"/>
          </ac:spMkLst>
        </pc:spChg>
      </pc:sldChg>
      <pc:sldChg chg="modSp">
        <pc:chgData name="Anaïs GRANGE" userId="49ad1a87-c1f5-4284-91a9-e942d9885fee" providerId="ADAL" clId="{CBE5441C-790C-418A-8AD8-95001F6134F0}" dt="2022-04-27T13:41:38.614" v="3"/>
        <pc:sldMkLst>
          <pc:docMk/>
          <pc:sldMk cId="2165924279" sldId="347"/>
        </pc:sldMkLst>
        <pc:spChg chg="mod">
          <ac:chgData name="Anaïs GRANGE" userId="49ad1a87-c1f5-4284-91a9-e942d9885fee" providerId="ADAL" clId="{CBE5441C-790C-418A-8AD8-95001F6134F0}" dt="2022-04-27T13:41:38.614" v="3"/>
          <ac:spMkLst>
            <pc:docMk/>
            <pc:sldMk cId="2165924279" sldId="347"/>
            <ac:spMk id="4" creationId="{3AD3DF60-E9BB-4F20-B4D0-7A8DAA749745}"/>
          </ac:spMkLst>
        </pc:spChg>
      </pc:sldChg>
      <pc:sldChg chg="modSp">
        <pc:chgData name="Anaïs GRANGE" userId="49ad1a87-c1f5-4284-91a9-e942d9885fee" providerId="ADAL" clId="{CBE5441C-790C-418A-8AD8-95001F6134F0}" dt="2022-04-27T13:41:38.614" v="3"/>
        <pc:sldMkLst>
          <pc:docMk/>
          <pc:sldMk cId="1492972912" sldId="348"/>
        </pc:sldMkLst>
        <pc:spChg chg="mod">
          <ac:chgData name="Anaïs GRANGE" userId="49ad1a87-c1f5-4284-91a9-e942d9885fee" providerId="ADAL" clId="{CBE5441C-790C-418A-8AD8-95001F6134F0}" dt="2022-04-27T13:41:38.614" v="3"/>
          <ac:spMkLst>
            <pc:docMk/>
            <pc:sldMk cId="1492972912" sldId="348"/>
            <ac:spMk id="4" creationId="{3AD3DF60-E9BB-4F20-B4D0-7A8DAA749745}"/>
          </ac:spMkLst>
        </pc:spChg>
      </pc:sldChg>
    </pc:docChg>
  </pc:docChgLst>
  <pc:docChgLst>
    <pc:chgData name="Jessica FREITAS" userId="7825711f-9fa0-45a0-b072-9b1ef5f16eba" providerId="ADAL" clId="{45346A3A-086B-4D2C-A8BE-C915FDE8BE64}"/>
    <pc:docChg chg="undo redo custSel addSld delSld modSld sldOrd">
      <pc:chgData name="Jessica FREITAS" userId="7825711f-9fa0-45a0-b072-9b1ef5f16eba" providerId="ADAL" clId="{45346A3A-086B-4D2C-A8BE-C915FDE8BE64}" dt="2024-03-12T21:15:53.121" v="27857" actId="113"/>
      <pc:docMkLst>
        <pc:docMk/>
      </pc:docMkLst>
      <pc:sldChg chg="modSp add del mod">
        <pc:chgData name="Jessica FREITAS" userId="7825711f-9fa0-45a0-b072-9b1ef5f16eba" providerId="ADAL" clId="{45346A3A-086B-4D2C-A8BE-C915FDE8BE64}" dt="2024-03-10T04:02:08.356" v="3153" actId="47"/>
        <pc:sldMkLst>
          <pc:docMk/>
          <pc:sldMk cId="1946315750" sldId="256"/>
        </pc:sldMkLst>
        <pc:spChg chg="mod">
          <ac:chgData name="Jessica FREITAS" userId="7825711f-9fa0-45a0-b072-9b1ef5f16eba" providerId="ADAL" clId="{45346A3A-086B-4D2C-A8BE-C915FDE8BE64}" dt="2024-03-09T07:03:11.739" v="35" actId="20577"/>
          <ac:spMkLst>
            <pc:docMk/>
            <pc:sldMk cId="1946315750" sldId="256"/>
            <ac:spMk id="3" creationId="{B0157B79-64E9-480A-9F7B-ADFB283EFD6E}"/>
          </ac:spMkLst>
        </pc:spChg>
      </pc:sldChg>
      <pc:sldChg chg="addSp delSp modSp add del mod">
        <pc:chgData name="Jessica FREITAS" userId="7825711f-9fa0-45a0-b072-9b1ef5f16eba" providerId="ADAL" clId="{45346A3A-086B-4D2C-A8BE-C915FDE8BE64}" dt="2024-03-10T04:26:16.902" v="4606" actId="113"/>
        <pc:sldMkLst>
          <pc:docMk/>
          <pc:sldMk cId="4111021968" sldId="344"/>
        </pc:sldMkLst>
        <pc:spChg chg="add del mod">
          <ac:chgData name="Jessica FREITAS" userId="7825711f-9fa0-45a0-b072-9b1ef5f16eba" providerId="ADAL" clId="{45346A3A-086B-4D2C-A8BE-C915FDE8BE64}" dt="2024-03-10T04:25:45.471" v="4585" actId="255"/>
          <ac:spMkLst>
            <pc:docMk/>
            <pc:sldMk cId="4111021968" sldId="344"/>
            <ac:spMk id="2" creationId="{31C91578-5C3F-4516-A4C9-27A354F40FF2}"/>
          </ac:spMkLst>
        </pc:spChg>
        <pc:spChg chg="add del mod">
          <ac:chgData name="Jessica FREITAS" userId="7825711f-9fa0-45a0-b072-9b1ef5f16eba" providerId="ADAL" clId="{45346A3A-086B-4D2C-A8BE-C915FDE8BE64}" dt="2024-03-10T04:26:16.902" v="4606" actId="113"/>
          <ac:spMkLst>
            <pc:docMk/>
            <pc:sldMk cId="4111021968" sldId="344"/>
            <ac:spMk id="3" creationId="{FC918927-E949-4904-80F4-8B5E59B56CF5}"/>
          </ac:spMkLst>
        </pc:spChg>
        <pc:spChg chg="add del mod">
          <ac:chgData name="Jessica FREITAS" userId="7825711f-9fa0-45a0-b072-9b1ef5f16eba" providerId="ADAL" clId="{45346A3A-086B-4D2C-A8BE-C915FDE8BE64}" dt="2024-03-10T04:24:44.731" v="4570" actId="21"/>
          <ac:spMkLst>
            <pc:docMk/>
            <pc:sldMk cId="4111021968" sldId="344"/>
            <ac:spMk id="8" creationId="{B37C7DF2-B7A8-C354-D678-2C9599F5EF83}"/>
          </ac:spMkLst>
        </pc:spChg>
        <pc:graphicFrameChg chg="add mod">
          <ac:chgData name="Jessica FREITAS" userId="7825711f-9fa0-45a0-b072-9b1ef5f16eba" providerId="ADAL" clId="{45346A3A-086B-4D2C-A8BE-C915FDE8BE64}" dt="2024-03-10T04:16:59.068" v="4081"/>
          <ac:graphicFrameMkLst>
            <pc:docMk/>
            <pc:sldMk cId="4111021968" sldId="344"/>
            <ac:graphicFrameMk id="5" creationId="{17424F44-7CBD-C2B6-A33C-7D03B5758B1F}"/>
          </ac:graphicFrameMkLst>
        </pc:graphicFrameChg>
      </pc:sldChg>
      <pc:sldChg chg="del">
        <pc:chgData name="Jessica FREITAS" userId="7825711f-9fa0-45a0-b072-9b1ef5f16eba" providerId="ADAL" clId="{45346A3A-086B-4D2C-A8BE-C915FDE8BE64}" dt="2024-03-10T04:02:03.924" v="3146" actId="47"/>
        <pc:sldMkLst>
          <pc:docMk/>
          <pc:sldMk cId="459348763" sldId="385"/>
        </pc:sldMkLst>
      </pc:sldChg>
      <pc:sldChg chg="del">
        <pc:chgData name="Jessica FREITAS" userId="7825711f-9fa0-45a0-b072-9b1ef5f16eba" providerId="ADAL" clId="{45346A3A-086B-4D2C-A8BE-C915FDE8BE64}" dt="2024-03-10T04:02:03.606" v="3137" actId="47"/>
        <pc:sldMkLst>
          <pc:docMk/>
          <pc:sldMk cId="3178113433" sldId="473"/>
        </pc:sldMkLst>
      </pc:sldChg>
      <pc:sldChg chg="del">
        <pc:chgData name="Jessica FREITAS" userId="7825711f-9fa0-45a0-b072-9b1ef5f16eba" providerId="ADAL" clId="{45346A3A-086B-4D2C-A8BE-C915FDE8BE64}" dt="2024-03-10T04:01:57.639" v="3098" actId="47"/>
        <pc:sldMkLst>
          <pc:docMk/>
          <pc:sldMk cId="2879730177" sldId="474"/>
        </pc:sldMkLst>
      </pc:sldChg>
      <pc:sldChg chg="del">
        <pc:chgData name="Jessica FREITAS" userId="7825711f-9fa0-45a0-b072-9b1ef5f16eba" providerId="ADAL" clId="{45346A3A-086B-4D2C-A8BE-C915FDE8BE64}" dt="2024-03-10T04:01:58.517" v="3099" actId="47"/>
        <pc:sldMkLst>
          <pc:docMk/>
          <pc:sldMk cId="228129506" sldId="475"/>
        </pc:sldMkLst>
      </pc:sldChg>
      <pc:sldChg chg="del">
        <pc:chgData name="Jessica FREITAS" userId="7825711f-9fa0-45a0-b072-9b1ef5f16eba" providerId="ADAL" clId="{45346A3A-086B-4D2C-A8BE-C915FDE8BE64}" dt="2024-03-10T04:01:59.209" v="3101" actId="47"/>
        <pc:sldMkLst>
          <pc:docMk/>
          <pc:sldMk cId="841832165" sldId="476"/>
        </pc:sldMkLst>
      </pc:sldChg>
      <pc:sldChg chg="modSp add del mod">
        <pc:chgData name="Jessica FREITAS" userId="7825711f-9fa0-45a0-b072-9b1ef5f16eba" providerId="ADAL" clId="{45346A3A-086B-4D2C-A8BE-C915FDE8BE64}" dt="2024-03-12T16:43:32.752" v="27774" actId="20577"/>
        <pc:sldMkLst>
          <pc:docMk/>
          <pc:sldMk cId="3764384185" sldId="477"/>
        </pc:sldMkLst>
        <pc:spChg chg="mod">
          <ac:chgData name="Jessica FREITAS" userId="7825711f-9fa0-45a0-b072-9b1ef5f16eba" providerId="ADAL" clId="{45346A3A-086B-4D2C-A8BE-C915FDE8BE64}" dt="2024-03-10T03:44:39.956" v="1633" actId="27636"/>
          <ac:spMkLst>
            <pc:docMk/>
            <pc:sldMk cId="3764384185" sldId="477"/>
            <ac:spMk id="2" creationId="{31C91578-5C3F-4516-A4C9-27A354F40FF2}"/>
          </ac:spMkLst>
        </pc:spChg>
        <pc:spChg chg="mod">
          <ac:chgData name="Jessica FREITAS" userId="7825711f-9fa0-45a0-b072-9b1ef5f16eba" providerId="ADAL" clId="{45346A3A-086B-4D2C-A8BE-C915FDE8BE64}" dt="2024-03-12T16:43:32.752" v="27774" actId="20577"/>
          <ac:spMkLst>
            <pc:docMk/>
            <pc:sldMk cId="3764384185" sldId="477"/>
            <ac:spMk id="3" creationId="{FC918927-E949-4904-80F4-8B5E59B56CF5}"/>
          </ac:spMkLst>
        </pc:spChg>
      </pc:sldChg>
      <pc:sldChg chg="del">
        <pc:chgData name="Jessica FREITAS" userId="7825711f-9fa0-45a0-b072-9b1ef5f16eba" providerId="ADAL" clId="{45346A3A-086B-4D2C-A8BE-C915FDE8BE64}" dt="2024-03-10T04:01:58.861" v="3100" actId="47"/>
        <pc:sldMkLst>
          <pc:docMk/>
          <pc:sldMk cId="2726270897" sldId="478"/>
        </pc:sldMkLst>
      </pc:sldChg>
      <pc:sldChg chg="del">
        <pc:chgData name="Jessica FREITAS" userId="7825711f-9fa0-45a0-b072-9b1ef5f16eba" providerId="ADAL" clId="{45346A3A-086B-4D2C-A8BE-C915FDE8BE64}" dt="2024-03-10T04:02:03.025" v="3120" actId="47"/>
        <pc:sldMkLst>
          <pc:docMk/>
          <pc:sldMk cId="639763613" sldId="479"/>
        </pc:sldMkLst>
      </pc:sldChg>
      <pc:sldChg chg="del">
        <pc:chgData name="Jessica FREITAS" userId="7825711f-9fa0-45a0-b072-9b1ef5f16eba" providerId="ADAL" clId="{45346A3A-086B-4D2C-A8BE-C915FDE8BE64}" dt="2024-03-10T04:01:59.501" v="3102" actId="47"/>
        <pc:sldMkLst>
          <pc:docMk/>
          <pc:sldMk cId="482056534" sldId="481"/>
        </pc:sldMkLst>
      </pc:sldChg>
      <pc:sldChg chg="del">
        <pc:chgData name="Jessica FREITAS" userId="7825711f-9fa0-45a0-b072-9b1ef5f16eba" providerId="ADAL" clId="{45346A3A-086B-4D2C-A8BE-C915FDE8BE64}" dt="2024-03-10T04:02:00.088" v="3104" actId="47"/>
        <pc:sldMkLst>
          <pc:docMk/>
          <pc:sldMk cId="473984791" sldId="482"/>
        </pc:sldMkLst>
      </pc:sldChg>
      <pc:sldChg chg="del">
        <pc:chgData name="Jessica FREITAS" userId="7825711f-9fa0-45a0-b072-9b1ef5f16eba" providerId="ADAL" clId="{45346A3A-086B-4D2C-A8BE-C915FDE8BE64}" dt="2024-03-10T04:02:00.329" v="3105" actId="47"/>
        <pc:sldMkLst>
          <pc:docMk/>
          <pc:sldMk cId="383509161" sldId="484"/>
        </pc:sldMkLst>
      </pc:sldChg>
      <pc:sldChg chg="del">
        <pc:chgData name="Jessica FREITAS" userId="7825711f-9fa0-45a0-b072-9b1ef5f16eba" providerId="ADAL" clId="{45346A3A-086B-4D2C-A8BE-C915FDE8BE64}" dt="2024-03-10T04:02:00.737" v="3107" actId="47"/>
        <pc:sldMkLst>
          <pc:docMk/>
          <pc:sldMk cId="1887678750" sldId="485"/>
        </pc:sldMkLst>
      </pc:sldChg>
      <pc:sldChg chg="del">
        <pc:chgData name="Jessica FREITAS" userId="7825711f-9fa0-45a0-b072-9b1ef5f16eba" providerId="ADAL" clId="{45346A3A-086B-4D2C-A8BE-C915FDE8BE64}" dt="2024-03-10T04:01:59.788" v="3103" actId="47"/>
        <pc:sldMkLst>
          <pc:docMk/>
          <pc:sldMk cId="1463712445" sldId="486"/>
        </pc:sldMkLst>
      </pc:sldChg>
      <pc:sldChg chg="del">
        <pc:chgData name="Jessica FREITAS" userId="7825711f-9fa0-45a0-b072-9b1ef5f16eba" providerId="ADAL" clId="{45346A3A-086B-4D2C-A8BE-C915FDE8BE64}" dt="2024-03-10T04:02:01.537" v="3111" actId="47"/>
        <pc:sldMkLst>
          <pc:docMk/>
          <pc:sldMk cId="3922776887" sldId="490"/>
        </pc:sldMkLst>
      </pc:sldChg>
      <pc:sldChg chg="del">
        <pc:chgData name="Jessica FREITAS" userId="7825711f-9fa0-45a0-b072-9b1ef5f16eba" providerId="ADAL" clId="{45346A3A-086B-4D2C-A8BE-C915FDE8BE64}" dt="2024-03-10T04:02:02.883" v="3116" actId="47"/>
        <pc:sldMkLst>
          <pc:docMk/>
          <pc:sldMk cId="403035973" sldId="491"/>
        </pc:sldMkLst>
      </pc:sldChg>
      <pc:sldChg chg="del">
        <pc:chgData name="Jessica FREITAS" userId="7825711f-9fa0-45a0-b072-9b1ef5f16eba" providerId="ADAL" clId="{45346A3A-086B-4D2C-A8BE-C915FDE8BE64}" dt="2024-03-10T04:02:03.152" v="3123" actId="47"/>
        <pc:sldMkLst>
          <pc:docMk/>
          <pc:sldMk cId="1838948676" sldId="492"/>
        </pc:sldMkLst>
      </pc:sldChg>
      <pc:sldChg chg="modSp add del mod ord">
        <pc:chgData name="Jessica FREITAS" userId="7825711f-9fa0-45a0-b072-9b1ef5f16eba" providerId="ADAL" clId="{45346A3A-086B-4D2C-A8BE-C915FDE8BE64}" dt="2024-03-10T04:26:28.311" v="4609" actId="20578"/>
        <pc:sldMkLst>
          <pc:docMk/>
          <pc:sldMk cId="4288945553" sldId="499"/>
        </pc:sldMkLst>
        <pc:spChg chg="mod">
          <ac:chgData name="Jessica FREITAS" userId="7825711f-9fa0-45a0-b072-9b1ef5f16eba" providerId="ADAL" clId="{45346A3A-086B-4D2C-A8BE-C915FDE8BE64}" dt="2024-03-10T03:26:16.130" v="225" actId="207"/>
          <ac:spMkLst>
            <pc:docMk/>
            <pc:sldMk cId="4288945553" sldId="499"/>
            <ac:spMk id="3" creationId="{FC918927-E949-4904-80F4-8B5E59B56CF5}"/>
          </ac:spMkLst>
        </pc:spChg>
      </pc:sldChg>
      <pc:sldChg chg="del">
        <pc:chgData name="Jessica FREITAS" userId="7825711f-9fa0-45a0-b072-9b1ef5f16eba" providerId="ADAL" clId="{45346A3A-086B-4D2C-A8BE-C915FDE8BE64}" dt="2024-03-10T04:02:03.093" v="3122" actId="47"/>
        <pc:sldMkLst>
          <pc:docMk/>
          <pc:sldMk cId="1615329879" sldId="501"/>
        </pc:sldMkLst>
      </pc:sldChg>
      <pc:sldChg chg="del">
        <pc:chgData name="Jessica FREITAS" userId="7825711f-9fa0-45a0-b072-9b1ef5f16eba" providerId="ADAL" clId="{45346A3A-086B-4D2C-A8BE-C915FDE8BE64}" dt="2024-03-10T04:02:00.561" v="3106" actId="47"/>
        <pc:sldMkLst>
          <pc:docMk/>
          <pc:sldMk cId="3815446111" sldId="503"/>
        </pc:sldMkLst>
      </pc:sldChg>
      <pc:sldChg chg="del">
        <pc:chgData name="Jessica FREITAS" userId="7825711f-9fa0-45a0-b072-9b1ef5f16eba" providerId="ADAL" clId="{45346A3A-086B-4D2C-A8BE-C915FDE8BE64}" dt="2024-03-10T04:02:01.403" v="3110" actId="47"/>
        <pc:sldMkLst>
          <pc:docMk/>
          <pc:sldMk cId="987407967" sldId="504"/>
        </pc:sldMkLst>
      </pc:sldChg>
      <pc:sldChg chg="del">
        <pc:chgData name="Jessica FREITAS" userId="7825711f-9fa0-45a0-b072-9b1ef5f16eba" providerId="ADAL" clId="{45346A3A-086B-4D2C-A8BE-C915FDE8BE64}" dt="2024-03-10T04:02:02.369" v="3115" actId="47"/>
        <pc:sldMkLst>
          <pc:docMk/>
          <pc:sldMk cId="2943678441" sldId="505"/>
        </pc:sldMkLst>
      </pc:sldChg>
      <pc:sldChg chg="del">
        <pc:chgData name="Jessica FREITAS" userId="7825711f-9fa0-45a0-b072-9b1ef5f16eba" providerId="ADAL" clId="{45346A3A-086B-4D2C-A8BE-C915FDE8BE64}" dt="2024-03-10T04:02:03.242" v="3126" actId="47"/>
        <pc:sldMkLst>
          <pc:docMk/>
          <pc:sldMk cId="2629255772" sldId="513"/>
        </pc:sldMkLst>
      </pc:sldChg>
      <pc:sldChg chg="del">
        <pc:chgData name="Jessica FREITAS" userId="7825711f-9fa0-45a0-b072-9b1ef5f16eba" providerId="ADAL" clId="{45346A3A-086B-4D2C-A8BE-C915FDE8BE64}" dt="2024-03-10T04:02:03.274" v="3127" actId="47"/>
        <pc:sldMkLst>
          <pc:docMk/>
          <pc:sldMk cId="210721153" sldId="514"/>
        </pc:sldMkLst>
      </pc:sldChg>
      <pc:sldChg chg="del">
        <pc:chgData name="Jessica FREITAS" userId="7825711f-9fa0-45a0-b072-9b1ef5f16eba" providerId="ADAL" clId="{45346A3A-086B-4D2C-A8BE-C915FDE8BE64}" dt="2024-03-10T04:02:03.168" v="3124" actId="47"/>
        <pc:sldMkLst>
          <pc:docMk/>
          <pc:sldMk cId="1988840494" sldId="515"/>
        </pc:sldMkLst>
      </pc:sldChg>
      <pc:sldChg chg="del">
        <pc:chgData name="Jessica FREITAS" userId="7825711f-9fa0-45a0-b072-9b1ef5f16eba" providerId="ADAL" clId="{45346A3A-086B-4D2C-A8BE-C915FDE8BE64}" dt="2024-03-10T04:02:03.338" v="3129" actId="47"/>
        <pc:sldMkLst>
          <pc:docMk/>
          <pc:sldMk cId="786470637" sldId="516"/>
        </pc:sldMkLst>
      </pc:sldChg>
      <pc:sldChg chg="del">
        <pc:chgData name="Jessica FREITAS" userId="7825711f-9fa0-45a0-b072-9b1ef5f16eba" providerId="ADAL" clId="{45346A3A-086B-4D2C-A8BE-C915FDE8BE64}" dt="2024-03-10T04:02:00.962" v="3108" actId="47"/>
        <pc:sldMkLst>
          <pc:docMk/>
          <pc:sldMk cId="103452124" sldId="517"/>
        </pc:sldMkLst>
      </pc:sldChg>
      <pc:sldChg chg="del">
        <pc:chgData name="Jessica FREITAS" userId="7825711f-9fa0-45a0-b072-9b1ef5f16eba" providerId="ADAL" clId="{45346A3A-086B-4D2C-A8BE-C915FDE8BE64}" dt="2024-03-10T04:02:01.164" v="3109" actId="47"/>
        <pc:sldMkLst>
          <pc:docMk/>
          <pc:sldMk cId="1766744448" sldId="518"/>
        </pc:sldMkLst>
      </pc:sldChg>
      <pc:sldChg chg="del">
        <pc:chgData name="Jessica FREITAS" userId="7825711f-9fa0-45a0-b072-9b1ef5f16eba" providerId="ADAL" clId="{45346A3A-086B-4D2C-A8BE-C915FDE8BE64}" dt="2024-03-10T04:02:01.768" v="3112" actId="47"/>
        <pc:sldMkLst>
          <pc:docMk/>
          <pc:sldMk cId="4160324981" sldId="519"/>
        </pc:sldMkLst>
      </pc:sldChg>
      <pc:sldChg chg="del">
        <pc:chgData name="Jessica FREITAS" userId="7825711f-9fa0-45a0-b072-9b1ef5f16eba" providerId="ADAL" clId="{45346A3A-086B-4D2C-A8BE-C915FDE8BE64}" dt="2024-03-10T04:02:01.974" v="3113" actId="47"/>
        <pc:sldMkLst>
          <pc:docMk/>
          <pc:sldMk cId="1227401161" sldId="520"/>
        </pc:sldMkLst>
      </pc:sldChg>
      <pc:sldChg chg="del">
        <pc:chgData name="Jessica FREITAS" userId="7825711f-9fa0-45a0-b072-9b1ef5f16eba" providerId="ADAL" clId="{45346A3A-086B-4D2C-A8BE-C915FDE8BE64}" dt="2024-03-10T04:02:02.152" v="3114" actId="47"/>
        <pc:sldMkLst>
          <pc:docMk/>
          <pc:sldMk cId="2397931065" sldId="521"/>
        </pc:sldMkLst>
      </pc:sldChg>
      <pc:sldChg chg="del">
        <pc:chgData name="Jessica FREITAS" userId="7825711f-9fa0-45a0-b072-9b1ef5f16eba" providerId="ADAL" clId="{45346A3A-086B-4D2C-A8BE-C915FDE8BE64}" dt="2024-03-10T04:02:02.925" v="3117" actId="47"/>
        <pc:sldMkLst>
          <pc:docMk/>
          <pc:sldMk cId="3188086263" sldId="522"/>
        </pc:sldMkLst>
      </pc:sldChg>
      <pc:sldChg chg="del">
        <pc:chgData name="Jessica FREITAS" userId="7825711f-9fa0-45a0-b072-9b1ef5f16eba" providerId="ADAL" clId="{45346A3A-086B-4D2C-A8BE-C915FDE8BE64}" dt="2024-03-10T04:02:02.957" v="3118" actId="47"/>
        <pc:sldMkLst>
          <pc:docMk/>
          <pc:sldMk cId="2313252860" sldId="523"/>
        </pc:sldMkLst>
      </pc:sldChg>
      <pc:sldChg chg="del">
        <pc:chgData name="Jessica FREITAS" userId="7825711f-9fa0-45a0-b072-9b1ef5f16eba" providerId="ADAL" clId="{45346A3A-086B-4D2C-A8BE-C915FDE8BE64}" dt="2024-03-10T04:02:02.993" v="3119" actId="47"/>
        <pc:sldMkLst>
          <pc:docMk/>
          <pc:sldMk cId="3997463830" sldId="524"/>
        </pc:sldMkLst>
      </pc:sldChg>
      <pc:sldChg chg="del">
        <pc:chgData name="Jessica FREITAS" userId="7825711f-9fa0-45a0-b072-9b1ef5f16eba" providerId="ADAL" clId="{45346A3A-086B-4D2C-A8BE-C915FDE8BE64}" dt="2024-03-10T04:02:03.195" v="3125" actId="47"/>
        <pc:sldMkLst>
          <pc:docMk/>
          <pc:sldMk cId="2539550819" sldId="525"/>
        </pc:sldMkLst>
      </pc:sldChg>
      <pc:sldChg chg="del">
        <pc:chgData name="Jessica FREITAS" userId="7825711f-9fa0-45a0-b072-9b1ef5f16eba" providerId="ADAL" clId="{45346A3A-086B-4D2C-A8BE-C915FDE8BE64}" dt="2024-03-10T04:02:03.317" v="3128" actId="47"/>
        <pc:sldMkLst>
          <pc:docMk/>
          <pc:sldMk cId="3249192666" sldId="526"/>
        </pc:sldMkLst>
      </pc:sldChg>
      <pc:sldChg chg="del">
        <pc:chgData name="Jessica FREITAS" userId="7825711f-9fa0-45a0-b072-9b1ef5f16eba" providerId="ADAL" clId="{45346A3A-086B-4D2C-A8BE-C915FDE8BE64}" dt="2024-03-10T04:02:03.369" v="3130" actId="47"/>
        <pc:sldMkLst>
          <pc:docMk/>
          <pc:sldMk cId="12390446" sldId="527"/>
        </pc:sldMkLst>
      </pc:sldChg>
      <pc:sldChg chg="del">
        <pc:chgData name="Jessica FREITAS" userId="7825711f-9fa0-45a0-b072-9b1ef5f16eba" providerId="ADAL" clId="{45346A3A-086B-4D2C-A8BE-C915FDE8BE64}" dt="2024-03-10T04:02:03.405" v="3131" actId="47"/>
        <pc:sldMkLst>
          <pc:docMk/>
          <pc:sldMk cId="268787862" sldId="528"/>
        </pc:sldMkLst>
      </pc:sldChg>
      <pc:sldChg chg="del">
        <pc:chgData name="Jessica FREITAS" userId="7825711f-9fa0-45a0-b072-9b1ef5f16eba" providerId="ADAL" clId="{45346A3A-086B-4D2C-A8BE-C915FDE8BE64}" dt="2024-03-10T04:02:03.480" v="3133" actId="47"/>
        <pc:sldMkLst>
          <pc:docMk/>
          <pc:sldMk cId="1125811948" sldId="529"/>
        </pc:sldMkLst>
      </pc:sldChg>
      <pc:sldChg chg="del">
        <pc:chgData name="Jessica FREITAS" userId="7825711f-9fa0-45a0-b072-9b1ef5f16eba" providerId="ADAL" clId="{45346A3A-086B-4D2C-A8BE-C915FDE8BE64}" dt="2024-03-10T04:02:03.517" v="3134" actId="47"/>
        <pc:sldMkLst>
          <pc:docMk/>
          <pc:sldMk cId="236616425" sldId="530"/>
        </pc:sldMkLst>
      </pc:sldChg>
      <pc:sldChg chg="del">
        <pc:chgData name="Jessica FREITAS" userId="7825711f-9fa0-45a0-b072-9b1ef5f16eba" providerId="ADAL" clId="{45346A3A-086B-4D2C-A8BE-C915FDE8BE64}" dt="2024-03-10T04:02:03.054" v="3121" actId="47"/>
        <pc:sldMkLst>
          <pc:docMk/>
          <pc:sldMk cId="3599140981" sldId="531"/>
        </pc:sldMkLst>
      </pc:sldChg>
      <pc:sldChg chg="del">
        <pc:chgData name="Jessica FREITAS" userId="7825711f-9fa0-45a0-b072-9b1ef5f16eba" providerId="ADAL" clId="{45346A3A-086B-4D2C-A8BE-C915FDE8BE64}" dt="2024-03-10T04:02:03.440" v="3132" actId="47"/>
        <pc:sldMkLst>
          <pc:docMk/>
          <pc:sldMk cId="2503898635" sldId="532"/>
        </pc:sldMkLst>
      </pc:sldChg>
      <pc:sldChg chg="del">
        <pc:chgData name="Jessica FREITAS" userId="7825711f-9fa0-45a0-b072-9b1ef5f16eba" providerId="ADAL" clId="{45346A3A-086B-4D2C-A8BE-C915FDE8BE64}" dt="2024-03-10T04:02:03.543" v="3135" actId="47"/>
        <pc:sldMkLst>
          <pc:docMk/>
          <pc:sldMk cId="3355804597" sldId="533"/>
        </pc:sldMkLst>
      </pc:sldChg>
      <pc:sldChg chg="del">
        <pc:chgData name="Jessica FREITAS" userId="7825711f-9fa0-45a0-b072-9b1ef5f16eba" providerId="ADAL" clId="{45346A3A-086B-4D2C-A8BE-C915FDE8BE64}" dt="2024-03-10T04:02:03.565" v="3136" actId="47"/>
        <pc:sldMkLst>
          <pc:docMk/>
          <pc:sldMk cId="3437693053" sldId="534"/>
        </pc:sldMkLst>
      </pc:sldChg>
      <pc:sldChg chg="del">
        <pc:chgData name="Jessica FREITAS" userId="7825711f-9fa0-45a0-b072-9b1ef5f16eba" providerId="ADAL" clId="{45346A3A-086B-4D2C-A8BE-C915FDE8BE64}" dt="2024-03-10T04:02:03.641" v="3138" actId="47"/>
        <pc:sldMkLst>
          <pc:docMk/>
          <pc:sldMk cId="1316938925" sldId="535"/>
        </pc:sldMkLst>
      </pc:sldChg>
      <pc:sldChg chg="del">
        <pc:chgData name="Jessica FREITAS" userId="7825711f-9fa0-45a0-b072-9b1ef5f16eba" providerId="ADAL" clId="{45346A3A-086B-4D2C-A8BE-C915FDE8BE64}" dt="2024-03-10T04:02:03.813" v="3143" actId="47"/>
        <pc:sldMkLst>
          <pc:docMk/>
          <pc:sldMk cId="733939903" sldId="536"/>
        </pc:sldMkLst>
      </pc:sldChg>
      <pc:sldChg chg="del">
        <pc:chgData name="Jessica FREITAS" userId="7825711f-9fa0-45a0-b072-9b1ef5f16eba" providerId="ADAL" clId="{45346A3A-086B-4D2C-A8BE-C915FDE8BE64}" dt="2024-03-10T04:02:03.685" v="3139" actId="47"/>
        <pc:sldMkLst>
          <pc:docMk/>
          <pc:sldMk cId="1684144523" sldId="537"/>
        </pc:sldMkLst>
      </pc:sldChg>
      <pc:sldChg chg="del">
        <pc:chgData name="Jessica FREITAS" userId="7825711f-9fa0-45a0-b072-9b1ef5f16eba" providerId="ADAL" clId="{45346A3A-086B-4D2C-A8BE-C915FDE8BE64}" dt="2024-03-10T04:02:03.703" v="3140" actId="47"/>
        <pc:sldMkLst>
          <pc:docMk/>
          <pc:sldMk cId="1741708461" sldId="538"/>
        </pc:sldMkLst>
      </pc:sldChg>
      <pc:sldChg chg="del">
        <pc:chgData name="Jessica FREITAS" userId="7825711f-9fa0-45a0-b072-9b1ef5f16eba" providerId="ADAL" clId="{45346A3A-086B-4D2C-A8BE-C915FDE8BE64}" dt="2024-03-10T04:02:03.749" v="3141" actId="47"/>
        <pc:sldMkLst>
          <pc:docMk/>
          <pc:sldMk cId="1497508261" sldId="539"/>
        </pc:sldMkLst>
      </pc:sldChg>
      <pc:sldChg chg="del">
        <pc:chgData name="Jessica FREITAS" userId="7825711f-9fa0-45a0-b072-9b1ef5f16eba" providerId="ADAL" clId="{45346A3A-086B-4D2C-A8BE-C915FDE8BE64}" dt="2024-03-10T04:02:03.784" v="3142" actId="47"/>
        <pc:sldMkLst>
          <pc:docMk/>
          <pc:sldMk cId="2911059089" sldId="540"/>
        </pc:sldMkLst>
      </pc:sldChg>
      <pc:sldChg chg="del">
        <pc:chgData name="Jessica FREITAS" userId="7825711f-9fa0-45a0-b072-9b1ef5f16eba" providerId="ADAL" clId="{45346A3A-086B-4D2C-A8BE-C915FDE8BE64}" dt="2024-03-10T04:02:03.844" v="3144" actId="47"/>
        <pc:sldMkLst>
          <pc:docMk/>
          <pc:sldMk cId="608275459" sldId="541"/>
        </pc:sldMkLst>
      </pc:sldChg>
      <pc:sldChg chg="del">
        <pc:chgData name="Jessica FREITAS" userId="7825711f-9fa0-45a0-b072-9b1ef5f16eba" providerId="ADAL" clId="{45346A3A-086B-4D2C-A8BE-C915FDE8BE64}" dt="2024-03-10T04:02:03.882" v="3145" actId="47"/>
        <pc:sldMkLst>
          <pc:docMk/>
          <pc:sldMk cId="2026564392" sldId="542"/>
        </pc:sldMkLst>
      </pc:sldChg>
      <pc:sldChg chg="modSp add del mod">
        <pc:chgData name="Jessica FREITAS" userId="7825711f-9fa0-45a0-b072-9b1ef5f16eba" providerId="ADAL" clId="{45346A3A-086B-4D2C-A8BE-C915FDE8BE64}" dt="2024-03-12T19:59:54.665" v="27800" actId="27636"/>
        <pc:sldMkLst>
          <pc:docMk/>
          <pc:sldMk cId="3903521980" sldId="543"/>
        </pc:sldMkLst>
        <pc:spChg chg="mod">
          <ac:chgData name="Jessica FREITAS" userId="7825711f-9fa0-45a0-b072-9b1ef5f16eba" providerId="ADAL" clId="{45346A3A-086B-4D2C-A8BE-C915FDE8BE64}" dt="2024-03-12T19:59:54.665" v="27800" actId="27636"/>
          <ac:spMkLst>
            <pc:docMk/>
            <pc:sldMk cId="3903521980" sldId="543"/>
            <ac:spMk id="3" creationId="{FC918927-E949-4904-80F4-8B5E59B56CF5}"/>
          </ac:spMkLst>
        </pc:spChg>
        <pc:picChg chg="mod">
          <ac:chgData name="Jessica FREITAS" userId="7825711f-9fa0-45a0-b072-9b1ef5f16eba" providerId="ADAL" clId="{45346A3A-086B-4D2C-A8BE-C915FDE8BE64}" dt="2024-03-10T06:56:00.119" v="16329" actId="1076"/>
          <ac:picMkLst>
            <pc:docMk/>
            <pc:sldMk cId="3903521980" sldId="543"/>
            <ac:picMk id="6" creationId="{A3C3D340-CD06-4F8F-9358-B0BCCD4051A8}"/>
          </ac:picMkLst>
        </pc:picChg>
      </pc:sldChg>
      <pc:sldChg chg="modSp add del mod ord">
        <pc:chgData name="Jessica FREITAS" userId="7825711f-9fa0-45a0-b072-9b1ef5f16eba" providerId="ADAL" clId="{45346A3A-086B-4D2C-A8BE-C915FDE8BE64}" dt="2024-03-10T04:11:50.500" v="3680" actId="108"/>
        <pc:sldMkLst>
          <pc:docMk/>
          <pc:sldMk cId="3965155330" sldId="544"/>
        </pc:sldMkLst>
        <pc:spChg chg="mod">
          <ac:chgData name="Jessica FREITAS" userId="7825711f-9fa0-45a0-b072-9b1ef5f16eba" providerId="ADAL" clId="{45346A3A-086B-4D2C-A8BE-C915FDE8BE64}" dt="2024-03-10T04:11:50.500" v="3680" actId="108"/>
          <ac:spMkLst>
            <pc:docMk/>
            <pc:sldMk cId="3965155330" sldId="544"/>
            <ac:spMk id="3" creationId="{FC918927-E949-4904-80F4-8B5E59B56CF5}"/>
          </ac:spMkLst>
        </pc:spChg>
      </pc:sldChg>
      <pc:sldChg chg="addSp delSp modSp add mod ord">
        <pc:chgData name="Jessica FREITAS" userId="7825711f-9fa0-45a0-b072-9b1ef5f16eba" providerId="ADAL" clId="{45346A3A-086B-4D2C-A8BE-C915FDE8BE64}" dt="2024-03-11T05:06:45.141" v="23336" actId="20577"/>
        <pc:sldMkLst>
          <pc:docMk/>
          <pc:sldMk cId="1582833549" sldId="545"/>
        </pc:sldMkLst>
        <pc:spChg chg="mod">
          <ac:chgData name="Jessica FREITAS" userId="7825711f-9fa0-45a0-b072-9b1ef5f16eba" providerId="ADAL" clId="{45346A3A-086B-4D2C-A8BE-C915FDE8BE64}" dt="2024-03-10T04:24:30.671" v="4568" actId="20577"/>
          <ac:spMkLst>
            <pc:docMk/>
            <pc:sldMk cId="1582833549" sldId="545"/>
            <ac:spMk id="2" creationId="{31C91578-5C3F-4516-A4C9-27A354F40FF2}"/>
          </ac:spMkLst>
        </pc:spChg>
        <pc:spChg chg="del mod">
          <ac:chgData name="Jessica FREITAS" userId="7825711f-9fa0-45a0-b072-9b1ef5f16eba" providerId="ADAL" clId="{45346A3A-086B-4D2C-A8BE-C915FDE8BE64}" dt="2024-03-10T04:04:16.273" v="3239" actId="3680"/>
          <ac:spMkLst>
            <pc:docMk/>
            <pc:sldMk cId="1582833549" sldId="545"/>
            <ac:spMk id="3" creationId="{FC918927-E949-4904-80F4-8B5E59B56CF5}"/>
          </ac:spMkLst>
        </pc:spChg>
        <pc:graphicFrameChg chg="add mod ord modGraphic">
          <ac:chgData name="Jessica FREITAS" userId="7825711f-9fa0-45a0-b072-9b1ef5f16eba" providerId="ADAL" clId="{45346A3A-086B-4D2C-A8BE-C915FDE8BE64}" dt="2024-03-11T05:06:45.141" v="23336" actId="20577"/>
          <ac:graphicFrameMkLst>
            <pc:docMk/>
            <pc:sldMk cId="1582833549" sldId="545"/>
            <ac:graphicFrameMk id="5" creationId="{17424F44-7CBD-C2B6-A33C-7D03B5758B1F}"/>
          </ac:graphicFrameMkLst>
        </pc:graphicFrameChg>
      </pc:sldChg>
      <pc:sldChg chg="addSp delSp modSp add mod">
        <pc:chgData name="Jessica FREITAS" userId="7825711f-9fa0-45a0-b072-9b1ef5f16eba" providerId="ADAL" clId="{45346A3A-086B-4D2C-A8BE-C915FDE8BE64}" dt="2024-03-10T08:03:27.932" v="21829" actId="123"/>
        <pc:sldMkLst>
          <pc:docMk/>
          <pc:sldMk cId="443365956" sldId="546"/>
        </pc:sldMkLst>
        <pc:spChg chg="mod">
          <ac:chgData name="Jessica FREITAS" userId="7825711f-9fa0-45a0-b072-9b1ef5f16eba" providerId="ADAL" clId="{45346A3A-086B-4D2C-A8BE-C915FDE8BE64}" dt="2024-03-10T04:22:08.209" v="4406" actId="27636"/>
          <ac:spMkLst>
            <pc:docMk/>
            <pc:sldMk cId="443365956" sldId="546"/>
            <ac:spMk id="2" creationId="{31C91578-5C3F-4516-A4C9-27A354F40FF2}"/>
          </ac:spMkLst>
        </pc:spChg>
        <pc:spChg chg="mod">
          <ac:chgData name="Jessica FREITAS" userId="7825711f-9fa0-45a0-b072-9b1ef5f16eba" providerId="ADAL" clId="{45346A3A-086B-4D2C-A8BE-C915FDE8BE64}" dt="2024-03-10T04:22:08.209" v="4407" actId="27636"/>
          <ac:spMkLst>
            <pc:docMk/>
            <pc:sldMk cId="443365956" sldId="546"/>
            <ac:spMk id="4" creationId="{3AD3DF60-E9BB-4F20-B4D0-7A8DAA749745}"/>
          </ac:spMkLst>
        </pc:spChg>
        <pc:spChg chg="add mod">
          <ac:chgData name="Jessica FREITAS" userId="7825711f-9fa0-45a0-b072-9b1ef5f16eba" providerId="ADAL" clId="{45346A3A-086B-4D2C-A8BE-C915FDE8BE64}" dt="2024-03-10T08:03:27.932" v="21829" actId="123"/>
          <ac:spMkLst>
            <pc:docMk/>
            <pc:sldMk cId="443365956" sldId="546"/>
            <ac:spMk id="7" creationId="{780F98F6-CA5A-BFAD-CA36-0B29AF1A4A41}"/>
          </ac:spMkLst>
        </pc:spChg>
        <pc:graphicFrameChg chg="del modGraphic">
          <ac:chgData name="Jessica FREITAS" userId="7825711f-9fa0-45a0-b072-9b1ef5f16eba" providerId="ADAL" clId="{45346A3A-086B-4D2C-A8BE-C915FDE8BE64}" dt="2024-03-10T04:12:51.350" v="3729" actId="21"/>
          <ac:graphicFrameMkLst>
            <pc:docMk/>
            <pc:sldMk cId="443365956" sldId="546"/>
            <ac:graphicFrameMk id="5" creationId="{17424F44-7CBD-C2B6-A33C-7D03B5758B1F}"/>
          </ac:graphicFrameMkLst>
        </pc:graphicFrameChg>
      </pc:sldChg>
      <pc:sldChg chg="add">
        <pc:chgData name="Jessica FREITAS" userId="7825711f-9fa0-45a0-b072-9b1ef5f16eba" providerId="ADAL" clId="{45346A3A-086B-4D2C-A8BE-C915FDE8BE64}" dt="2024-03-10T04:16:36.706" v="4078" actId="2890"/>
        <pc:sldMkLst>
          <pc:docMk/>
          <pc:sldMk cId="1762611382" sldId="547"/>
        </pc:sldMkLst>
      </pc:sldChg>
      <pc:sldChg chg="modSp add del mod">
        <pc:chgData name="Jessica FREITAS" userId="7825711f-9fa0-45a0-b072-9b1ef5f16eba" providerId="ADAL" clId="{45346A3A-086B-4D2C-A8BE-C915FDE8BE64}" dt="2024-03-10T04:14:11.037" v="3798" actId="2696"/>
        <pc:sldMkLst>
          <pc:docMk/>
          <pc:sldMk cId="3512976248" sldId="547"/>
        </pc:sldMkLst>
        <pc:graphicFrameChg chg="modGraphic">
          <ac:chgData name="Jessica FREITAS" userId="7825711f-9fa0-45a0-b072-9b1ef5f16eba" providerId="ADAL" clId="{45346A3A-086B-4D2C-A8BE-C915FDE8BE64}" dt="2024-03-10T04:13:51.129" v="3797" actId="20577"/>
          <ac:graphicFrameMkLst>
            <pc:docMk/>
            <pc:sldMk cId="3512976248" sldId="547"/>
            <ac:graphicFrameMk id="5" creationId="{17424F44-7CBD-C2B6-A33C-7D03B5758B1F}"/>
          </ac:graphicFrameMkLst>
        </pc:graphicFrameChg>
      </pc:sldChg>
      <pc:sldChg chg="addSp delSp modSp add mod">
        <pc:chgData name="Jessica FREITAS" userId="7825711f-9fa0-45a0-b072-9b1ef5f16eba" providerId="ADAL" clId="{45346A3A-086B-4D2C-A8BE-C915FDE8BE64}" dt="2024-03-10T05:22:49.234" v="9605" actId="14734"/>
        <pc:sldMkLst>
          <pc:docMk/>
          <pc:sldMk cId="586934124" sldId="548"/>
        </pc:sldMkLst>
        <pc:spChg chg="mod">
          <ac:chgData name="Jessica FREITAS" userId="7825711f-9fa0-45a0-b072-9b1ef5f16eba" providerId="ADAL" clId="{45346A3A-086B-4D2C-A8BE-C915FDE8BE64}" dt="2024-03-10T04:22:54.202" v="4494" actId="14100"/>
          <ac:spMkLst>
            <pc:docMk/>
            <pc:sldMk cId="586934124" sldId="548"/>
            <ac:spMk id="2" creationId="{31C91578-5C3F-4516-A4C9-27A354F40FF2}"/>
          </ac:spMkLst>
        </pc:spChg>
        <pc:spChg chg="del mod">
          <ac:chgData name="Jessica FREITAS" userId="7825711f-9fa0-45a0-b072-9b1ef5f16eba" providerId="ADAL" clId="{45346A3A-086B-4D2C-A8BE-C915FDE8BE64}" dt="2024-03-10T04:23:05.938" v="4496" actId="3680"/>
          <ac:spMkLst>
            <pc:docMk/>
            <pc:sldMk cId="586934124" sldId="548"/>
            <ac:spMk id="7" creationId="{780F98F6-CA5A-BFAD-CA36-0B29AF1A4A41}"/>
          </ac:spMkLst>
        </pc:spChg>
        <pc:graphicFrameChg chg="add mod ord modGraphic">
          <ac:chgData name="Jessica FREITAS" userId="7825711f-9fa0-45a0-b072-9b1ef5f16eba" providerId="ADAL" clId="{45346A3A-086B-4D2C-A8BE-C915FDE8BE64}" dt="2024-03-10T05:22:49.234" v="9605" actId="14734"/>
          <ac:graphicFrameMkLst>
            <pc:docMk/>
            <pc:sldMk cId="586934124" sldId="548"/>
            <ac:graphicFrameMk id="3" creationId="{23D02F7F-6B82-03EC-7A47-895DADEE6F6B}"/>
          </ac:graphicFrameMkLst>
        </pc:graphicFrameChg>
      </pc:sldChg>
      <pc:sldChg chg="modSp add mod">
        <pc:chgData name="Jessica FREITAS" userId="7825711f-9fa0-45a0-b072-9b1ef5f16eba" providerId="ADAL" clId="{45346A3A-086B-4D2C-A8BE-C915FDE8BE64}" dt="2024-03-11T05:13:11.201" v="23706" actId="113"/>
        <pc:sldMkLst>
          <pc:docMk/>
          <pc:sldMk cId="2222947666" sldId="549"/>
        </pc:sldMkLst>
        <pc:graphicFrameChg chg="mod modGraphic">
          <ac:chgData name="Jessica FREITAS" userId="7825711f-9fa0-45a0-b072-9b1ef5f16eba" providerId="ADAL" clId="{45346A3A-086B-4D2C-A8BE-C915FDE8BE64}" dt="2024-03-11T05:13:11.201" v="23706" actId="113"/>
          <ac:graphicFrameMkLst>
            <pc:docMk/>
            <pc:sldMk cId="2222947666" sldId="549"/>
            <ac:graphicFrameMk id="3" creationId="{23D02F7F-6B82-03EC-7A47-895DADEE6F6B}"/>
          </ac:graphicFrameMkLst>
        </pc:graphicFrameChg>
      </pc:sldChg>
      <pc:sldChg chg="modSp add mod">
        <pc:chgData name="Jessica FREITAS" userId="7825711f-9fa0-45a0-b072-9b1ef5f16eba" providerId="ADAL" clId="{45346A3A-086B-4D2C-A8BE-C915FDE8BE64}" dt="2024-03-11T05:13:38.897" v="23707" actId="113"/>
        <pc:sldMkLst>
          <pc:docMk/>
          <pc:sldMk cId="2800909993" sldId="550"/>
        </pc:sldMkLst>
        <pc:graphicFrameChg chg="mod modGraphic">
          <ac:chgData name="Jessica FREITAS" userId="7825711f-9fa0-45a0-b072-9b1ef5f16eba" providerId="ADAL" clId="{45346A3A-086B-4D2C-A8BE-C915FDE8BE64}" dt="2024-03-11T05:13:38.897" v="23707" actId="113"/>
          <ac:graphicFrameMkLst>
            <pc:docMk/>
            <pc:sldMk cId="2800909993" sldId="550"/>
            <ac:graphicFrameMk id="3" creationId="{23D02F7F-6B82-03EC-7A47-895DADEE6F6B}"/>
          </ac:graphicFrameMkLst>
        </pc:graphicFrameChg>
      </pc:sldChg>
      <pc:sldChg chg="modSp add mod modNotesTx">
        <pc:chgData name="Jessica FREITAS" userId="7825711f-9fa0-45a0-b072-9b1ef5f16eba" providerId="ADAL" clId="{45346A3A-086B-4D2C-A8BE-C915FDE8BE64}" dt="2024-03-11T15:40:35.710" v="25492"/>
        <pc:sldMkLst>
          <pc:docMk/>
          <pc:sldMk cId="3087656567" sldId="551"/>
        </pc:sldMkLst>
        <pc:graphicFrameChg chg="mod modGraphic">
          <ac:chgData name="Jessica FREITAS" userId="7825711f-9fa0-45a0-b072-9b1ef5f16eba" providerId="ADAL" clId="{45346A3A-086B-4D2C-A8BE-C915FDE8BE64}" dt="2024-03-11T15:40:35.710" v="25492"/>
          <ac:graphicFrameMkLst>
            <pc:docMk/>
            <pc:sldMk cId="3087656567" sldId="551"/>
            <ac:graphicFrameMk id="3" creationId="{23D02F7F-6B82-03EC-7A47-895DADEE6F6B}"/>
          </ac:graphicFrameMkLst>
        </pc:graphicFrameChg>
      </pc:sldChg>
      <pc:sldChg chg="modSp add mod modNotesTx">
        <pc:chgData name="Jessica FREITAS" userId="7825711f-9fa0-45a0-b072-9b1ef5f16eba" providerId="ADAL" clId="{45346A3A-086B-4D2C-A8BE-C915FDE8BE64}" dt="2024-03-12T16:55:24.234" v="27795" actId="20577"/>
        <pc:sldMkLst>
          <pc:docMk/>
          <pc:sldMk cId="258808870" sldId="552"/>
        </pc:sldMkLst>
        <pc:graphicFrameChg chg="mod modGraphic">
          <ac:chgData name="Jessica FREITAS" userId="7825711f-9fa0-45a0-b072-9b1ef5f16eba" providerId="ADAL" clId="{45346A3A-086B-4D2C-A8BE-C915FDE8BE64}" dt="2024-03-12T16:55:24.234" v="27795" actId="20577"/>
          <ac:graphicFrameMkLst>
            <pc:docMk/>
            <pc:sldMk cId="258808870" sldId="552"/>
            <ac:graphicFrameMk id="3" creationId="{23D02F7F-6B82-03EC-7A47-895DADEE6F6B}"/>
          </ac:graphicFrameMkLst>
        </pc:graphicFrameChg>
      </pc:sldChg>
      <pc:sldChg chg="modSp add mod modNotesTx">
        <pc:chgData name="Jessica FREITAS" userId="7825711f-9fa0-45a0-b072-9b1ef5f16eba" providerId="ADAL" clId="{45346A3A-086B-4D2C-A8BE-C915FDE8BE64}" dt="2024-03-10T06:00:12.879" v="13030" actId="14100"/>
        <pc:sldMkLst>
          <pc:docMk/>
          <pc:sldMk cId="327325118" sldId="553"/>
        </pc:sldMkLst>
        <pc:graphicFrameChg chg="mod modGraphic">
          <ac:chgData name="Jessica FREITAS" userId="7825711f-9fa0-45a0-b072-9b1ef5f16eba" providerId="ADAL" clId="{45346A3A-086B-4D2C-A8BE-C915FDE8BE64}" dt="2024-03-10T06:00:12.879" v="13030" actId="14100"/>
          <ac:graphicFrameMkLst>
            <pc:docMk/>
            <pc:sldMk cId="327325118" sldId="553"/>
            <ac:graphicFrameMk id="3" creationId="{23D02F7F-6B82-03EC-7A47-895DADEE6F6B}"/>
          </ac:graphicFrameMkLst>
        </pc:graphicFrameChg>
      </pc:sldChg>
      <pc:sldChg chg="modSp add mod modNotesTx">
        <pc:chgData name="Jessica FREITAS" userId="7825711f-9fa0-45a0-b072-9b1ef5f16eba" providerId="ADAL" clId="{45346A3A-086B-4D2C-A8BE-C915FDE8BE64}" dt="2024-03-10T06:01:19.281" v="13042" actId="20577"/>
        <pc:sldMkLst>
          <pc:docMk/>
          <pc:sldMk cId="3313369402" sldId="554"/>
        </pc:sldMkLst>
        <pc:graphicFrameChg chg="mod modGraphic">
          <ac:chgData name="Jessica FREITAS" userId="7825711f-9fa0-45a0-b072-9b1ef5f16eba" providerId="ADAL" clId="{45346A3A-086B-4D2C-A8BE-C915FDE8BE64}" dt="2024-03-10T06:01:19.281" v="13042" actId="20577"/>
          <ac:graphicFrameMkLst>
            <pc:docMk/>
            <pc:sldMk cId="3313369402" sldId="554"/>
            <ac:graphicFrameMk id="3" creationId="{23D02F7F-6B82-03EC-7A47-895DADEE6F6B}"/>
          </ac:graphicFrameMkLst>
        </pc:graphicFrameChg>
      </pc:sldChg>
      <pc:sldChg chg="modSp add mod modNotesTx">
        <pc:chgData name="Jessica FREITAS" userId="7825711f-9fa0-45a0-b072-9b1ef5f16eba" providerId="ADAL" clId="{45346A3A-086B-4D2C-A8BE-C915FDE8BE64}" dt="2024-03-11T15:42:02.890" v="25500"/>
        <pc:sldMkLst>
          <pc:docMk/>
          <pc:sldMk cId="3312108768" sldId="555"/>
        </pc:sldMkLst>
        <pc:spChg chg="mod">
          <ac:chgData name="Jessica FREITAS" userId="7825711f-9fa0-45a0-b072-9b1ef5f16eba" providerId="ADAL" clId="{45346A3A-086B-4D2C-A8BE-C915FDE8BE64}" dt="2024-03-10T06:01:53.607" v="13051" actId="20577"/>
          <ac:spMkLst>
            <pc:docMk/>
            <pc:sldMk cId="3312108768" sldId="555"/>
            <ac:spMk id="2" creationId="{31C91578-5C3F-4516-A4C9-27A354F40FF2}"/>
          </ac:spMkLst>
        </pc:spChg>
        <pc:graphicFrameChg chg="mod modGraphic">
          <ac:chgData name="Jessica FREITAS" userId="7825711f-9fa0-45a0-b072-9b1ef5f16eba" providerId="ADAL" clId="{45346A3A-086B-4D2C-A8BE-C915FDE8BE64}" dt="2024-03-11T15:42:00.168" v="25499" actId="20577"/>
          <ac:graphicFrameMkLst>
            <pc:docMk/>
            <pc:sldMk cId="3312108768" sldId="555"/>
            <ac:graphicFrameMk id="3" creationId="{23D02F7F-6B82-03EC-7A47-895DADEE6F6B}"/>
          </ac:graphicFrameMkLst>
        </pc:graphicFrameChg>
      </pc:sldChg>
      <pc:sldChg chg="modSp add mod modNotesTx">
        <pc:chgData name="Jessica FREITAS" userId="7825711f-9fa0-45a0-b072-9b1ef5f16eba" providerId="ADAL" clId="{45346A3A-086B-4D2C-A8BE-C915FDE8BE64}" dt="2024-03-10T08:02:33.100" v="21824" actId="123"/>
        <pc:sldMkLst>
          <pc:docMk/>
          <pc:sldMk cId="1694787195" sldId="556"/>
        </pc:sldMkLst>
        <pc:graphicFrameChg chg="mod modGraphic">
          <ac:chgData name="Jessica FREITAS" userId="7825711f-9fa0-45a0-b072-9b1ef5f16eba" providerId="ADAL" clId="{45346A3A-086B-4D2C-A8BE-C915FDE8BE64}" dt="2024-03-10T08:02:33.100" v="21824" actId="123"/>
          <ac:graphicFrameMkLst>
            <pc:docMk/>
            <pc:sldMk cId="1694787195" sldId="556"/>
            <ac:graphicFrameMk id="3" creationId="{23D02F7F-6B82-03EC-7A47-895DADEE6F6B}"/>
          </ac:graphicFrameMkLst>
        </pc:graphicFrameChg>
      </pc:sldChg>
      <pc:sldChg chg="modSp add mod modNotesTx">
        <pc:chgData name="Jessica FREITAS" userId="7825711f-9fa0-45a0-b072-9b1ef5f16eba" providerId="ADAL" clId="{45346A3A-086B-4D2C-A8BE-C915FDE8BE64}" dt="2024-03-11T05:28:17.442" v="23865" actId="20577"/>
        <pc:sldMkLst>
          <pc:docMk/>
          <pc:sldMk cId="1105670579" sldId="557"/>
        </pc:sldMkLst>
        <pc:graphicFrameChg chg="mod modGraphic">
          <ac:chgData name="Jessica FREITAS" userId="7825711f-9fa0-45a0-b072-9b1ef5f16eba" providerId="ADAL" clId="{45346A3A-086B-4D2C-A8BE-C915FDE8BE64}" dt="2024-03-11T05:28:17.442" v="23865" actId="20577"/>
          <ac:graphicFrameMkLst>
            <pc:docMk/>
            <pc:sldMk cId="1105670579" sldId="557"/>
            <ac:graphicFrameMk id="3" creationId="{23D02F7F-6B82-03EC-7A47-895DADEE6F6B}"/>
          </ac:graphicFrameMkLst>
        </pc:graphicFrameChg>
      </pc:sldChg>
      <pc:sldChg chg="modSp add mod modNotesTx">
        <pc:chgData name="Jessica FREITAS" userId="7825711f-9fa0-45a0-b072-9b1ef5f16eba" providerId="ADAL" clId="{45346A3A-086B-4D2C-A8BE-C915FDE8BE64}" dt="2024-03-11T05:28:49.238" v="23901" actId="20577"/>
        <pc:sldMkLst>
          <pc:docMk/>
          <pc:sldMk cId="1431248424" sldId="558"/>
        </pc:sldMkLst>
        <pc:graphicFrameChg chg="mod modGraphic">
          <ac:chgData name="Jessica FREITAS" userId="7825711f-9fa0-45a0-b072-9b1ef5f16eba" providerId="ADAL" clId="{45346A3A-086B-4D2C-A8BE-C915FDE8BE64}" dt="2024-03-11T05:28:49.238" v="23901" actId="20577"/>
          <ac:graphicFrameMkLst>
            <pc:docMk/>
            <pc:sldMk cId="1431248424" sldId="558"/>
            <ac:graphicFrameMk id="3" creationId="{23D02F7F-6B82-03EC-7A47-895DADEE6F6B}"/>
          </ac:graphicFrameMkLst>
        </pc:graphicFrameChg>
      </pc:sldChg>
      <pc:sldChg chg="modSp add mod">
        <pc:chgData name="Jessica FREITAS" userId="7825711f-9fa0-45a0-b072-9b1ef5f16eba" providerId="ADAL" clId="{45346A3A-086B-4D2C-A8BE-C915FDE8BE64}" dt="2024-03-11T05:31:27.945" v="23929" actId="20577"/>
        <pc:sldMkLst>
          <pc:docMk/>
          <pc:sldMk cId="219494356" sldId="559"/>
        </pc:sldMkLst>
        <pc:graphicFrameChg chg="mod modGraphic">
          <ac:chgData name="Jessica FREITAS" userId="7825711f-9fa0-45a0-b072-9b1ef5f16eba" providerId="ADAL" clId="{45346A3A-086B-4D2C-A8BE-C915FDE8BE64}" dt="2024-03-11T05:31:27.945" v="23929" actId="20577"/>
          <ac:graphicFrameMkLst>
            <pc:docMk/>
            <pc:sldMk cId="219494356" sldId="559"/>
            <ac:graphicFrameMk id="3" creationId="{23D02F7F-6B82-03EC-7A47-895DADEE6F6B}"/>
          </ac:graphicFrameMkLst>
        </pc:graphicFrameChg>
      </pc:sldChg>
      <pc:sldChg chg="modSp add mod ord">
        <pc:chgData name="Jessica FREITAS" userId="7825711f-9fa0-45a0-b072-9b1ef5f16eba" providerId="ADAL" clId="{45346A3A-086B-4D2C-A8BE-C915FDE8BE64}" dt="2024-03-10T06:57:44.927" v="16337" actId="108"/>
        <pc:sldMkLst>
          <pc:docMk/>
          <pc:sldMk cId="3377550296" sldId="560"/>
        </pc:sldMkLst>
        <pc:spChg chg="mod">
          <ac:chgData name="Jessica FREITAS" userId="7825711f-9fa0-45a0-b072-9b1ef5f16eba" providerId="ADAL" clId="{45346A3A-086B-4D2C-A8BE-C915FDE8BE64}" dt="2024-03-10T06:57:44.927" v="16337" actId="108"/>
          <ac:spMkLst>
            <pc:docMk/>
            <pc:sldMk cId="3377550296" sldId="560"/>
            <ac:spMk id="3" creationId="{FC918927-E949-4904-80F4-8B5E59B56CF5}"/>
          </ac:spMkLst>
        </pc:spChg>
      </pc:sldChg>
      <pc:sldChg chg="addSp delSp modSp add mod ord">
        <pc:chgData name="Jessica FREITAS" userId="7825711f-9fa0-45a0-b072-9b1ef5f16eba" providerId="ADAL" clId="{45346A3A-086B-4D2C-A8BE-C915FDE8BE64}" dt="2024-03-11T05:32:09.392" v="23933" actId="113"/>
        <pc:sldMkLst>
          <pc:docMk/>
          <pc:sldMk cId="3146015443" sldId="561"/>
        </pc:sldMkLst>
        <pc:spChg chg="mod">
          <ac:chgData name="Jessica FREITAS" userId="7825711f-9fa0-45a0-b072-9b1ef5f16eba" providerId="ADAL" clId="{45346A3A-086B-4D2C-A8BE-C915FDE8BE64}" dt="2024-03-10T06:58:19.763" v="16356" actId="313"/>
          <ac:spMkLst>
            <pc:docMk/>
            <pc:sldMk cId="3146015443" sldId="561"/>
            <ac:spMk id="2" creationId="{31C91578-5C3F-4516-A4C9-27A354F40FF2}"/>
          </ac:spMkLst>
        </pc:spChg>
        <pc:spChg chg="add del mod">
          <ac:chgData name="Jessica FREITAS" userId="7825711f-9fa0-45a0-b072-9b1ef5f16eba" providerId="ADAL" clId="{45346A3A-086B-4D2C-A8BE-C915FDE8BE64}" dt="2024-03-11T05:32:09.392" v="23933" actId="113"/>
          <ac:spMkLst>
            <pc:docMk/>
            <pc:sldMk cId="3146015443" sldId="561"/>
            <ac:spMk id="7" creationId="{AEAFB47F-BE18-0804-C5BE-B122A5F28185}"/>
          </ac:spMkLst>
        </pc:spChg>
        <pc:graphicFrameChg chg="del mod modGraphic">
          <ac:chgData name="Jessica FREITAS" userId="7825711f-9fa0-45a0-b072-9b1ef5f16eba" providerId="ADAL" clId="{45346A3A-086B-4D2C-A8BE-C915FDE8BE64}" dt="2024-03-10T06:59:17.831" v="16360" actId="21"/>
          <ac:graphicFrameMkLst>
            <pc:docMk/>
            <pc:sldMk cId="3146015443" sldId="561"/>
            <ac:graphicFrameMk id="3" creationId="{23D02F7F-6B82-03EC-7A47-895DADEE6F6B}"/>
          </ac:graphicFrameMkLst>
        </pc:graphicFrameChg>
        <pc:graphicFrameChg chg="add mod">
          <ac:chgData name="Jessica FREITAS" userId="7825711f-9fa0-45a0-b072-9b1ef5f16eba" providerId="ADAL" clId="{45346A3A-086B-4D2C-A8BE-C915FDE8BE64}" dt="2024-03-10T06:59:22.421" v="16362"/>
          <ac:graphicFrameMkLst>
            <pc:docMk/>
            <pc:sldMk cId="3146015443" sldId="561"/>
            <ac:graphicFrameMk id="8" creationId="{23D02F7F-6B82-03EC-7A47-895DADEE6F6B}"/>
          </ac:graphicFrameMkLst>
        </pc:graphicFrameChg>
        <pc:graphicFrameChg chg="add mod">
          <ac:chgData name="Jessica FREITAS" userId="7825711f-9fa0-45a0-b072-9b1ef5f16eba" providerId="ADAL" clId="{45346A3A-086B-4D2C-A8BE-C915FDE8BE64}" dt="2024-03-10T06:59:41.059" v="16364"/>
          <ac:graphicFrameMkLst>
            <pc:docMk/>
            <pc:sldMk cId="3146015443" sldId="561"/>
            <ac:graphicFrameMk id="9" creationId="{4AEA8827-30F5-A85A-2DBB-CC9FDFBDE45A}"/>
          </ac:graphicFrameMkLst>
        </pc:graphicFrameChg>
      </pc:sldChg>
      <pc:sldChg chg="addSp delSp modSp add mod modNotesTx">
        <pc:chgData name="Jessica FREITAS" userId="7825711f-9fa0-45a0-b072-9b1ef5f16eba" providerId="ADAL" clId="{45346A3A-086B-4D2C-A8BE-C915FDE8BE64}" dt="2024-03-11T15:49:21.634" v="25522" actId="113"/>
        <pc:sldMkLst>
          <pc:docMk/>
          <pc:sldMk cId="2349385248" sldId="562"/>
        </pc:sldMkLst>
        <pc:spChg chg="del mod">
          <ac:chgData name="Jessica FREITAS" userId="7825711f-9fa0-45a0-b072-9b1ef5f16eba" providerId="ADAL" clId="{45346A3A-086B-4D2C-A8BE-C915FDE8BE64}" dt="2024-03-10T07:10:09.725" v="17497" actId="3680"/>
          <ac:spMkLst>
            <pc:docMk/>
            <pc:sldMk cId="2349385248" sldId="562"/>
            <ac:spMk id="7" creationId="{AEAFB47F-BE18-0804-C5BE-B122A5F28185}"/>
          </ac:spMkLst>
        </pc:spChg>
        <pc:graphicFrameChg chg="add mod ord modGraphic">
          <ac:chgData name="Jessica FREITAS" userId="7825711f-9fa0-45a0-b072-9b1ef5f16eba" providerId="ADAL" clId="{45346A3A-086B-4D2C-A8BE-C915FDE8BE64}" dt="2024-03-11T15:49:21.634" v="25522" actId="113"/>
          <ac:graphicFrameMkLst>
            <pc:docMk/>
            <pc:sldMk cId="2349385248" sldId="562"/>
            <ac:graphicFrameMk id="3" creationId="{CCBA78B6-DAF8-710E-211A-5D3EE3ED60B4}"/>
          </ac:graphicFrameMkLst>
        </pc:graphicFrameChg>
      </pc:sldChg>
      <pc:sldChg chg="modSp add mod">
        <pc:chgData name="Jessica FREITAS" userId="7825711f-9fa0-45a0-b072-9b1ef5f16eba" providerId="ADAL" clId="{45346A3A-086B-4D2C-A8BE-C915FDE8BE64}" dt="2024-03-11T05:34:11.120" v="24009" actId="20577"/>
        <pc:sldMkLst>
          <pc:docMk/>
          <pc:sldMk cId="2679537164" sldId="563"/>
        </pc:sldMkLst>
        <pc:spChg chg="mod">
          <ac:chgData name="Jessica FREITAS" userId="7825711f-9fa0-45a0-b072-9b1ef5f16eba" providerId="ADAL" clId="{45346A3A-086B-4D2C-A8BE-C915FDE8BE64}" dt="2024-03-11T05:34:11.120" v="24009" actId="20577"/>
          <ac:spMkLst>
            <pc:docMk/>
            <pc:sldMk cId="2679537164" sldId="563"/>
            <ac:spMk id="7" creationId="{AEAFB47F-BE18-0804-C5BE-B122A5F28185}"/>
          </ac:spMkLst>
        </pc:spChg>
      </pc:sldChg>
      <pc:sldChg chg="addSp delSp modSp add mod modNotesTx">
        <pc:chgData name="Jessica FREITAS" userId="7825711f-9fa0-45a0-b072-9b1ef5f16eba" providerId="ADAL" clId="{45346A3A-086B-4D2C-A8BE-C915FDE8BE64}" dt="2024-03-12T21:03:35.782" v="27849" actId="20577"/>
        <pc:sldMkLst>
          <pc:docMk/>
          <pc:sldMk cId="3284741121" sldId="564"/>
        </pc:sldMkLst>
        <pc:spChg chg="add del mod">
          <ac:chgData name="Jessica FREITAS" userId="7825711f-9fa0-45a0-b072-9b1ef5f16eba" providerId="ADAL" clId="{45346A3A-086B-4D2C-A8BE-C915FDE8BE64}" dt="2024-03-10T08:00:20.502" v="21809" actId="478"/>
          <ac:spMkLst>
            <pc:docMk/>
            <pc:sldMk cId="3284741121" sldId="564"/>
            <ac:spMk id="7" creationId="{D6A50356-9769-296C-D4FE-247A4D11E9DC}"/>
          </ac:spMkLst>
        </pc:spChg>
        <pc:graphicFrameChg chg="add del mod modGraphic">
          <ac:chgData name="Jessica FREITAS" userId="7825711f-9fa0-45a0-b072-9b1ef5f16eba" providerId="ADAL" clId="{45346A3A-086B-4D2C-A8BE-C915FDE8BE64}" dt="2024-03-12T21:03:35.782" v="27849" actId="20577"/>
          <ac:graphicFrameMkLst>
            <pc:docMk/>
            <pc:sldMk cId="3284741121" sldId="564"/>
            <ac:graphicFrameMk id="3" creationId="{CCBA78B6-DAF8-710E-211A-5D3EE3ED60B4}"/>
          </ac:graphicFrameMkLst>
        </pc:graphicFrameChg>
      </pc:sldChg>
      <pc:sldChg chg="modSp add mod">
        <pc:chgData name="Jessica FREITAS" userId="7825711f-9fa0-45a0-b072-9b1ef5f16eba" providerId="ADAL" clId="{45346A3A-086B-4D2C-A8BE-C915FDE8BE64}" dt="2024-03-10T07:42:30.956" v="20019" actId="123"/>
        <pc:sldMkLst>
          <pc:docMk/>
          <pc:sldMk cId="2670693478" sldId="565"/>
        </pc:sldMkLst>
        <pc:spChg chg="mod">
          <ac:chgData name="Jessica FREITAS" userId="7825711f-9fa0-45a0-b072-9b1ef5f16eba" providerId="ADAL" clId="{45346A3A-086B-4D2C-A8BE-C915FDE8BE64}" dt="2024-03-10T07:42:30.956" v="20019" actId="123"/>
          <ac:spMkLst>
            <pc:docMk/>
            <pc:sldMk cId="2670693478" sldId="565"/>
            <ac:spMk id="7" creationId="{AEAFB47F-BE18-0804-C5BE-B122A5F28185}"/>
          </ac:spMkLst>
        </pc:spChg>
      </pc:sldChg>
      <pc:sldChg chg="modSp add mod">
        <pc:chgData name="Jessica FREITAS" userId="7825711f-9fa0-45a0-b072-9b1ef5f16eba" providerId="ADAL" clId="{45346A3A-086B-4D2C-A8BE-C915FDE8BE64}" dt="2024-03-11T15:42:48.186" v="25501" actId="20577"/>
        <pc:sldMkLst>
          <pc:docMk/>
          <pc:sldMk cId="470103366" sldId="566"/>
        </pc:sldMkLst>
        <pc:spChg chg="mod">
          <ac:chgData name="Jessica FREITAS" userId="7825711f-9fa0-45a0-b072-9b1ef5f16eba" providerId="ADAL" clId="{45346A3A-086B-4D2C-A8BE-C915FDE8BE64}" dt="2024-03-11T15:42:48.186" v="25501" actId="20577"/>
          <ac:spMkLst>
            <pc:docMk/>
            <pc:sldMk cId="470103366" sldId="566"/>
            <ac:spMk id="7" creationId="{AEAFB47F-BE18-0804-C5BE-B122A5F28185}"/>
          </ac:spMkLst>
        </pc:spChg>
      </pc:sldChg>
      <pc:sldChg chg="modSp add mod">
        <pc:chgData name="Jessica FREITAS" userId="7825711f-9fa0-45a0-b072-9b1ef5f16eba" providerId="ADAL" clId="{45346A3A-086B-4D2C-A8BE-C915FDE8BE64}" dt="2024-03-12T20:43:04.409" v="27807" actId="20577"/>
        <pc:sldMkLst>
          <pc:docMk/>
          <pc:sldMk cId="968563473" sldId="567"/>
        </pc:sldMkLst>
        <pc:spChg chg="mod">
          <ac:chgData name="Jessica FREITAS" userId="7825711f-9fa0-45a0-b072-9b1ef5f16eba" providerId="ADAL" clId="{45346A3A-086B-4D2C-A8BE-C915FDE8BE64}" dt="2024-03-12T20:43:04.409" v="27807" actId="20577"/>
          <ac:spMkLst>
            <pc:docMk/>
            <pc:sldMk cId="968563473" sldId="567"/>
            <ac:spMk id="7" creationId="{AEAFB47F-BE18-0804-C5BE-B122A5F28185}"/>
          </ac:spMkLst>
        </pc:spChg>
      </pc:sldChg>
      <pc:sldChg chg="modSp add mod">
        <pc:chgData name="Jessica FREITAS" userId="7825711f-9fa0-45a0-b072-9b1ef5f16eba" providerId="ADAL" clId="{45346A3A-086B-4D2C-A8BE-C915FDE8BE64}" dt="2024-03-11T05:50:28.221" v="25479" actId="255"/>
        <pc:sldMkLst>
          <pc:docMk/>
          <pc:sldMk cId="1242512598" sldId="568"/>
        </pc:sldMkLst>
        <pc:graphicFrameChg chg="mod modGraphic">
          <ac:chgData name="Jessica FREITAS" userId="7825711f-9fa0-45a0-b072-9b1ef5f16eba" providerId="ADAL" clId="{45346A3A-086B-4D2C-A8BE-C915FDE8BE64}" dt="2024-03-11T05:50:28.221" v="25479" actId="255"/>
          <ac:graphicFrameMkLst>
            <pc:docMk/>
            <pc:sldMk cId="1242512598" sldId="568"/>
            <ac:graphicFrameMk id="3" creationId="{CCBA78B6-DAF8-710E-211A-5D3EE3ED60B4}"/>
          </ac:graphicFrameMkLst>
        </pc:graphicFrameChg>
      </pc:sldChg>
      <pc:sldChg chg="modSp add mod modNotesTx">
        <pc:chgData name="Jessica FREITAS" userId="7825711f-9fa0-45a0-b072-9b1ef5f16eba" providerId="ADAL" clId="{45346A3A-086B-4D2C-A8BE-C915FDE8BE64}" dt="2024-03-12T21:15:53.121" v="27857" actId="113"/>
        <pc:sldMkLst>
          <pc:docMk/>
          <pc:sldMk cId="1471472751" sldId="569"/>
        </pc:sldMkLst>
        <pc:graphicFrameChg chg="mod modGraphic">
          <ac:chgData name="Jessica FREITAS" userId="7825711f-9fa0-45a0-b072-9b1ef5f16eba" providerId="ADAL" clId="{45346A3A-086B-4D2C-A8BE-C915FDE8BE64}" dt="2024-03-12T21:15:53.121" v="27857" actId="113"/>
          <ac:graphicFrameMkLst>
            <pc:docMk/>
            <pc:sldMk cId="1471472751" sldId="569"/>
            <ac:graphicFrameMk id="3" creationId="{CCBA78B6-DAF8-710E-211A-5D3EE3ED60B4}"/>
          </ac:graphicFrameMkLst>
        </pc:graphicFrameChg>
      </pc:sldChg>
      <pc:sldChg chg="modSp add mod">
        <pc:chgData name="Jessica FREITAS" userId="7825711f-9fa0-45a0-b072-9b1ef5f16eba" providerId="ADAL" clId="{45346A3A-086B-4D2C-A8BE-C915FDE8BE64}" dt="2024-03-11T05:52:20.202" v="25489" actId="113"/>
        <pc:sldMkLst>
          <pc:docMk/>
          <pc:sldMk cId="3674338810" sldId="570"/>
        </pc:sldMkLst>
        <pc:graphicFrameChg chg="mod modGraphic">
          <ac:chgData name="Jessica FREITAS" userId="7825711f-9fa0-45a0-b072-9b1ef5f16eba" providerId="ADAL" clId="{45346A3A-086B-4D2C-A8BE-C915FDE8BE64}" dt="2024-03-11T05:52:20.202" v="25489" actId="113"/>
          <ac:graphicFrameMkLst>
            <pc:docMk/>
            <pc:sldMk cId="3674338810" sldId="570"/>
            <ac:graphicFrameMk id="3" creationId="{CCBA78B6-DAF8-710E-211A-5D3EE3ED60B4}"/>
          </ac:graphicFrameMkLst>
        </pc:graphicFrameChg>
      </pc:sldChg>
      <pc:sldChg chg="modSp add mod ord">
        <pc:chgData name="Jessica FREITAS" userId="7825711f-9fa0-45a0-b072-9b1ef5f16eba" providerId="ADAL" clId="{45346A3A-086B-4D2C-A8BE-C915FDE8BE64}" dt="2024-03-10T08:18:50.174" v="23138" actId="108"/>
        <pc:sldMkLst>
          <pc:docMk/>
          <pc:sldMk cId="4196097550" sldId="571"/>
        </pc:sldMkLst>
        <pc:spChg chg="mod">
          <ac:chgData name="Jessica FREITAS" userId="7825711f-9fa0-45a0-b072-9b1ef5f16eba" providerId="ADAL" clId="{45346A3A-086B-4D2C-A8BE-C915FDE8BE64}" dt="2024-03-10T08:18:50.174" v="23138" actId="108"/>
          <ac:spMkLst>
            <pc:docMk/>
            <pc:sldMk cId="4196097550" sldId="571"/>
            <ac:spMk id="3" creationId="{FC918927-E949-4904-80F4-8B5E59B56CF5}"/>
          </ac:spMkLst>
        </pc:spChg>
      </pc:sldChg>
      <pc:sldChg chg="modSp add mod ord">
        <pc:chgData name="Jessica FREITAS" userId="7825711f-9fa0-45a0-b072-9b1ef5f16eba" providerId="ADAL" clId="{45346A3A-086B-4D2C-A8BE-C915FDE8BE64}" dt="2024-03-12T10:44:26.904" v="27761" actId="20577"/>
        <pc:sldMkLst>
          <pc:docMk/>
          <pc:sldMk cId="1603025741" sldId="572"/>
        </pc:sldMkLst>
        <pc:spChg chg="mod">
          <ac:chgData name="Jessica FREITAS" userId="7825711f-9fa0-45a0-b072-9b1ef5f16eba" providerId="ADAL" clId="{45346A3A-086B-4D2C-A8BE-C915FDE8BE64}" dt="2024-03-10T08:19:22.255" v="23178" actId="20577"/>
          <ac:spMkLst>
            <pc:docMk/>
            <pc:sldMk cId="1603025741" sldId="572"/>
            <ac:spMk id="2" creationId="{31C91578-5C3F-4516-A4C9-27A354F40FF2}"/>
          </ac:spMkLst>
        </pc:spChg>
        <pc:graphicFrameChg chg="mod modGraphic">
          <ac:chgData name="Jessica FREITAS" userId="7825711f-9fa0-45a0-b072-9b1ef5f16eba" providerId="ADAL" clId="{45346A3A-086B-4D2C-A8BE-C915FDE8BE64}" dt="2024-03-12T10:44:26.904" v="27761" actId="20577"/>
          <ac:graphicFrameMkLst>
            <pc:docMk/>
            <pc:sldMk cId="1603025741" sldId="572"/>
            <ac:graphicFrameMk id="3" creationId="{CCBA78B6-DAF8-710E-211A-5D3EE3ED60B4}"/>
          </ac:graphicFrameMkLst>
        </pc:graphicFrameChg>
      </pc:sldChg>
      <pc:sldChg chg="modSp add mod">
        <pc:chgData name="Jessica FREITAS" userId="7825711f-9fa0-45a0-b072-9b1ef5f16eba" providerId="ADAL" clId="{45346A3A-086B-4D2C-A8BE-C915FDE8BE64}" dt="2024-03-12T21:06:44.471" v="27856" actId="20577"/>
        <pc:sldMkLst>
          <pc:docMk/>
          <pc:sldMk cId="498849956" sldId="573"/>
        </pc:sldMkLst>
        <pc:graphicFrameChg chg="mod modGraphic">
          <ac:chgData name="Jessica FREITAS" userId="7825711f-9fa0-45a0-b072-9b1ef5f16eba" providerId="ADAL" clId="{45346A3A-086B-4D2C-A8BE-C915FDE8BE64}" dt="2024-03-12T21:06:44.471" v="27856" actId="20577"/>
          <ac:graphicFrameMkLst>
            <pc:docMk/>
            <pc:sldMk cId="498849956" sldId="573"/>
            <ac:graphicFrameMk id="3" creationId="{CCBA78B6-DAF8-710E-211A-5D3EE3ED60B4}"/>
          </ac:graphicFrameMkLst>
        </pc:graphicFrameChg>
      </pc:sldChg>
      <pc:sldChg chg="modSp add mod ord">
        <pc:chgData name="Jessica FREITAS" userId="7825711f-9fa0-45a0-b072-9b1ef5f16eba" providerId="ADAL" clId="{45346A3A-086B-4D2C-A8BE-C915FDE8BE64}" dt="2024-03-12T10:46:46.842" v="27763" actId="20577"/>
        <pc:sldMkLst>
          <pc:docMk/>
          <pc:sldMk cId="3230383511" sldId="574"/>
        </pc:sldMkLst>
        <pc:spChg chg="mod">
          <ac:chgData name="Jessica FREITAS" userId="7825711f-9fa0-45a0-b072-9b1ef5f16eba" providerId="ADAL" clId="{45346A3A-086B-4D2C-A8BE-C915FDE8BE64}" dt="2024-03-12T10:46:46.842" v="27763" actId="20577"/>
          <ac:spMkLst>
            <pc:docMk/>
            <pc:sldMk cId="3230383511" sldId="574"/>
            <ac:spMk id="3" creationId="{B0157B79-64E9-480A-9F7B-ADFB283EFD6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5622800" y="0"/>
            <a:ext cx="4301543" cy="341064"/>
          </a:xfrm>
          <a:prstGeom prst="rect">
            <a:avLst/>
          </a:prstGeom>
        </p:spPr>
        <p:txBody>
          <a:bodyPr vert="horz" lIns="91440" tIns="45720" rIns="91440" bIns="45720" rtlCol="0"/>
          <a:lstStyle>
            <a:lvl1pPr algn="r">
              <a:defRPr sz="1200"/>
            </a:lvl1pPr>
          </a:lstStyle>
          <a:p>
            <a:fld id="{9244377E-5EDD-452A-826A-9E9C57CAB8CD}" type="datetimeFigureOut">
              <a:rPr lang="fr-FR" smtClean="0"/>
              <a:t>12/03/2024</a:t>
            </a:fld>
            <a:endParaRPr lang="fr-FR" dirty="0"/>
          </a:p>
        </p:txBody>
      </p:sp>
      <p:sp>
        <p:nvSpPr>
          <p:cNvPr id="4" name="Espace réservé de l'image des diapositives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6456612"/>
            <a:ext cx="4301543" cy="341064"/>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5622800" y="6456612"/>
            <a:ext cx="4301543" cy="341064"/>
          </a:xfrm>
          <a:prstGeom prst="rect">
            <a:avLst/>
          </a:prstGeom>
        </p:spPr>
        <p:txBody>
          <a:bodyPr vert="horz" lIns="91440" tIns="45720" rIns="91440" bIns="45720" rtlCol="0" anchor="b"/>
          <a:lstStyle>
            <a:lvl1pPr algn="r">
              <a:defRPr sz="1200"/>
            </a:lvl1pPr>
          </a:lstStyle>
          <a:p>
            <a:fld id="{B5FCC5AC-4926-4842-9DDA-783DEA6F3709}" type="slidenum">
              <a:rPr lang="fr-FR" smtClean="0"/>
              <a:t>‹N°›</a:t>
            </a:fld>
            <a:endParaRPr lang="fr-FR" dirty="0"/>
          </a:p>
        </p:txBody>
      </p:sp>
    </p:spTree>
    <p:extLst>
      <p:ext uri="{BB962C8B-B14F-4D97-AF65-F5344CB8AC3E}">
        <p14:creationId xmlns:p14="http://schemas.microsoft.com/office/powerpoint/2010/main" val="1191835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a:t>
            </a:fld>
            <a:endParaRPr lang="fr-FR" dirty="0"/>
          </a:p>
        </p:txBody>
      </p:sp>
    </p:spTree>
    <p:extLst>
      <p:ext uri="{BB962C8B-B14F-4D97-AF65-F5344CB8AC3E}">
        <p14:creationId xmlns:p14="http://schemas.microsoft.com/office/powerpoint/2010/main" val="2719513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10</a:t>
            </a:fld>
            <a:endParaRPr lang="fr-FR" dirty="0"/>
          </a:p>
        </p:txBody>
      </p:sp>
    </p:spTree>
    <p:extLst>
      <p:ext uri="{BB962C8B-B14F-4D97-AF65-F5344CB8AC3E}">
        <p14:creationId xmlns:p14="http://schemas.microsoft.com/office/powerpoint/2010/main" val="324808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11</a:t>
            </a:fld>
            <a:endParaRPr lang="fr-FR" dirty="0"/>
          </a:p>
        </p:txBody>
      </p:sp>
    </p:spTree>
    <p:extLst>
      <p:ext uri="{BB962C8B-B14F-4D97-AF65-F5344CB8AC3E}">
        <p14:creationId xmlns:p14="http://schemas.microsoft.com/office/powerpoint/2010/main" val="2686543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12</a:t>
            </a:fld>
            <a:endParaRPr lang="fr-FR" dirty="0"/>
          </a:p>
        </p:txBody>
      </p:sp>
    </p:spTree>
    <p:extLst>
      <p:ext uri="{BB962C8B-B14F-4D97-AF65-F5344CB8AC3E}">
        <p14:creationId xmlns:p14="http://schemas.microsoft.com/office/powerpoint/2010/main" val="2368678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La restriction à la liberté individuelle doit être justifiée par la nature de la tâche à accomplir et proportionnée au but recherché.</a:t>
            </a:r>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13</a:t>
            </a:fld>
            <a:endParaRPr lang="fr-FR" dirty="0"/>
          </a:p>
        </p:txBody>
      </p:sp>
    </p:spTree>
    <p:extLst>
      <p:ext uri="{BB962C8B-B14F-4D97-AF65-F5344CB8AC3E}">
        <p14:creationId xmlns:p14="http://schemas.microsoft.com/office/powerpoint/2010/main" val="97834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14</a:t>
            </a:fld>
            <a:endParaRPr lang="fr-FR" dirty="0"/>
          </a:p>
        </p:txBody>
      </p:sp>
    </p:spTree>
    <p:extLst>
      <p:ext uri="{BB962C8B-B14F-4D97-AF65-F5344CB8AC3E}">
        <p14:creationId xmlns:p14="http://schemas.microsoft.com/office/powerpoint/2010/main" val="3213916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15</a:t>
            </a:fld>
            <a:endParaRPr lang="fr-FR" dirty="0"/>
          </a:p>
        </p:txBody>
      </p:sp>
    </p:spTree>
    <p:extLst>
      <p:ext uri="{BB962C8B-B14F-4D97-AF65-F5344CB8AC3E}">
        <p14:creationId xmlns:p14="http://schemas.microsoft.com/office/powerpoint/2010/main" val="3705145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CCASS 16/04/2015 : il est possible de sanctionner un salarié ayant déjà eu un avertissement pour les mêmes faits lorsque l’enquête diligentée en interne révèle postérieurement de nouveaux faits. Tel est le cas, lorsque l’employeur n’avait eu connaissance qu’après l’enquête diligentée par le service RH, soit après l’avertissement, de l’attitude provocatrice et non-respect du positionnement fonctionnel de sa collègue, à se mêler de tâches qui ne lui incombaient pas, et à être désagréable. La </a:t>
            </a:r>
            <a:r>
              <a:rPr lang="fr-FR" dirty="0" err="1"/>
              <a:t>Ccass</a:t>
            </a:r>
            <a:r>
              <a:rPr lang="fr-FR" dirty="0"/>
              <a:t> « n déduit qu’en licenciant pour faute grave le salarié précédemment sanctionné par un </a:t>
            </a:r>
            <a:r>
              <a:rPr lang="fr-FR" dirty="0" err="1"/>
              <a:t>avetissement</a:t>
            </a:r>
            <a:r>
              <a:rPr lang="fr-FR" dirty="0"/>
              <a:t>, l’employeur n’avait pas sanctionné 2 fois les mêmes faits fautifs.</a:t>
            </a:r>
          </a:p>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16</a:t>
            </a:fld>
            <a:endParaRPr lang="fr-FR" dirty="0"/>
          </a:p>
        </p:txBody>
      </p:sp>
    </p:spTree>
    <p:extLst>
      <p:ext uri="{BB962C8B-B14F-4D97-AF65-F5344CB8AC3E}">
        <p14:creationId xmlns:p14="http://schemas.microsoft.com/office/powerpoint/2010/main" val="869665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highlight>
                  <a:srgbClr val="FFFF00"/>
                </a:highlight>
              </a:rPr>
              <a:t>tout acte affectant la relation contractuelle (notion extensive qui peut consister dans le refus de l’employeur par exemple d’accorder un avancement statutaire lié à l’ancienneté).</a:t>
            </a:r>
          </a:p>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17</a:t>
            </a:fld>
            <a:endParaRPr lang="fr-FR" dirty="0"/>
          </a:p>
        </p:txBody>
      </p:sp>
    </p:spTree>
    <p:extLst>
      <p:ext uri="{BB962C8B-B14F-4D97-AF65-F5344CB8AC3E}">
        <p14:creationId xmlns:p14="http://schemas.microsoft.com/office/powerpoint/2010/main" val="2071758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18</a:t>
            </a:fld>
            <a:endParaRPr lang="fr-FR" dirty="0"/>
          </a:p>
        </p:txBody>
      </p:sp>
    </p:spTree>
    <p:extLst>
      <p:ext uri="{BB962C8B-B14F-4D97-AF65-F5344CB8AC3E}">
        <p14:creationId xmlns:p14="http://schemas.microsoft.com/office/powerpoint/2010/main" val="41924954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Effectif de 50 depuis le 01/01/2020 avant 20 salariés.</a:t>
            </a:r>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19</a:t>
            </a:fld>
            <a:endParaRPr lang="fr-FR" dirty="0"/>
          </a:p>
        </p:txBody>
      </p:sp>
    </p:spTree>
    <p:extLst>
      <p:ext uri="{BB962C8B-B14F-4D97-AF65-F5344CB8AC3E}">
        <p14:creationId xmlns:p14="http://schemas.microsoft.com/office/powerpoint/2010/main" val="949713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a:t>
            </a:fld>
            <a:endParaRPr lang="fr-FR" dirty="0"/>
          </a:p>
        </p:txBody>
      </p:sp>
    </p:spTree>
    <p:extLst>
      <p:ext uri="{BB962C8B-B14F-4D97-AF65-F5344CB8AC3E}">
        <p14:creationId xmlns:p14="http://schemas.microsoft.com/office/powerpoint/2010/main" val="26696227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20</a:t>
            </a:fld>
            <a:endParaRPr lang="fr-FR" dirty="0"/>
          </a:p>
        </p:txBody>
      </p:sp>
    </p:spTree>
    <p:extLst>
      <p:ext uri="{BB962C8B-B14F-4D97-AF65-F5344CB8AC3E}">
        <p14:creationId xmlns:p14="http://schemas.microsoft.com/office/powerpoint/2010/main" val="1504901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21</a:t>
            </a:fld>
            <a:endParaRPr lang="fr-FR" dirty="0"/>
          </a:p>
        </p:txBody>
      </p:sp>
    </p:spTree>
    <p:extLst>
      <p:ext uri="{BB962C8B-B14F-4D97-AF65-F5344CB8AC3E}">
        <p14:creationId xmlns:p14="http://schemas.microsoft.com/office/powerpoint/2010/main" val="38186801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22</a:t>
            </a:fld>
            <a:endParaRPr lang="fr-FR" dirty="0"/>
          </a:p>
        </p:txBody>
      </p:sp>
    </p:spTree>
    <p:extLst>
      <p:ext uri="{BB962C8B-B14F-4D97-AF65-F5344CB8AC3E}">
        <p14:creationId xmlns:p14="http://schemas.microsoft.com/office/powerpoint/2010/main" val="21864965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23</a:t>
            </a:fld>
            <a:endParaRPr lang="fr-FR" dirty="0"/>
          </a:p>
        </p:txBody>
      </p:sp>
    </p:spTree>
    <p:extLst>
      <p:ext uri="{BB962C8B-B14F-4D97-AF65-F5344CB8AC3E}">
        <p14:creationId xmlns:p14="http://schemas.microsoft.com/office/powerpoint/2010/main" val="20617655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24</a:t>
            </a:fld>
            <a:endParaRPr lang="fr-FR" dirty="0"/>
          </a:p>
        </p:txBody>
      </p:sp>
    </p:spTree>
    <p:extLst>
      <p:ext uri="{BB962C8B-B14F-4D97-AF65-F5344CB8AC3E}">
        <p14:creationId xmlns:p14="http://schemas.microsoft.com/office/powerpoint/2010/main" val="2464959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25</a:t>
            </a:fld>
            <a:endParaRPr lang="fr-FR" dirty="0"/>
          </a:p>
        </p:txBody>
      </p:sp>
    </p:spTree>
    <p:extLst>
      <p:ext uri="{BB962C8B-B14F-4D97-AF65-F5344CB8AC3E}">
        <p14:creationId xmlns:p14="http://schemas.microsoft.com/office/powerpoint/2010/main" val="757880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26</a:t>
            </a:fld>
            <a:endParaRPr lang="fr-FR" dirty="0"/>
          </a:p>
        </p:txBody>
      </p:sp>
    </p:spTree>
    <p:extLst>
      <p:ext uri="{BB962C8B-B14F-4D97-AF65-F5344CB8AC3E}">
        <p14:creationId xmlns:p14="http://schemas.microsoft.com/office/powerpoint/2010/main" val="25234576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27</a:t>
            </a:fld>
            <a:endParaRPr lang="fr-FR" dirty="0"/>
          </a:p>
        </p:txBody>
      </p:sp>
    </p:spTree>
    <p:extLst>
      <p:ext uri="{BB962C8B-B14F-4D97-AF65-F5344CB8AC3E}">
        <p14:creationId xmlns:p14="http://schemas.microsoft.com/office/powerpoint/2010/main" val="29168804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Par une personne appartenant obligatoirement au personnel de l’entreprise lorsqu’il ne s’agit pas d’un licenciement.</a:t>
            </a:r>
          </a:p>
          <a:p>
            <a:r>
              <a:rPr lang="fr-FR" dirty="0"/>
              <a:t>Si licenciement par une personne de l’entreprise ou :</a:t>
            </a:r>
          </a:p>
          <a:p>
            <a:pPr marL="171450" indent="-171450">
              <a:buFontTx/>
              <a:buChar char="-"/>
            </a:pPr>
            <a:r>
              <a:rPr lang="fr-FR" dirty="0"/>
              <a:t>Si CSE par une personne de l’entreprise</a:t>
            </a:r>
          </a:p>
          <a:p>
            <a:pPr marL="171450" indent="-171450">
              <a:buFontTx/>
              <a:buChar char="-"/>
            </a:pPr>
            <a:r>
              <a:rPr lang="fr-FR" dirty="0"/>
              <a:t>Si pas de CSE un conseiller extérieur ou un délégué mandaté par une OS salariés signataire de la CC EPNL ou y ayant adhéré. Dans ce cas, délai d’un jour ouvrable avant la date de l’entretien. L’employeur peut alors se faire assister par un représentant de l’OP signataire et reporter la date de l’entretien jusqu’au 3</a:t>
            </a:r>
            <a:r>
              <a:rPr lang="fr-FR" baseline="30000" dirty="0"/>
              <a:t>ème</a:t>
            </a:r>
            <a:r>
              <a:rPr lang="fr-FR" dirty="0"/>
              <a:t> jour ouvrable suivant.</a:t>
            </a:r>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28</a:t>
            </a:fld>
            <a:endParaRPr lang="fr-FR" dirty="0"/>
          </a:p>
        </p:txBody>
      </p:sp>
    </p:spTree>
    <p:extLst>
      <p:ext uri="{BB962C8B-B14F-4D97-AF65-F5344CB8AC3E}">
        <p14:creationId xmlns:p14="http://schemas.microsoft.com/office/powerpoint/2010/main" val="14450831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29</a:t>
            </a:fld>
            <a:endParaRPr lang="fr-FR" dirty="0"/>
          </a:p>
        </p:txBody>
      </p:sp>
    </p:spTree>
    <p:extLst>
      <p:ext uri="{BB962C8B-B14F-4D97-AF65-F5344CB8AC3E}">
        <p14:creationId xmlns:p14="http://schemas.microsoft.com/office/powerpoint/2010/main" val="828825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a:t>
            </a:fld>
            <a:endParaRPr lang="fr-FR" dirty="0"/>
          </a:p>
        </p:txBody>
      </p:sp>
    </p:spTree>
    <p:extLst>
      <p:ext uri="{BB962C8B-B14F-4D97-AF65-F5344CB8AC3E}">
        <p14:creationId xmlns:p14="http://schemas.microsoft.com/office/powerpoint/2010/main" val="30541568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30</a:t>
            </a:fld>
            <a:endParaRPr lang="fr-FR" dirty="0"/>
          </a:p>
        </p:txBody>
      </p:sp>
    </p:spTree>
    <p:extLst>
      <p:ext uri="{BB962C8B-B14F-4D97-AF65-F5344CB8AC3E}">
        <p14:creationId xmlns:p14="http://schemas.microsoft.com/office/powerpoint/2010/main" val="13317274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31</a:t>
            </a:fld>
            <a:endParaRPr lang="fr-FR" dirty="0"/>
          </a:p>
        </p:txBody>
      </p:sp>
    </p:spTree>
    <p:extLst>
      <p:ext uri="{BB962C8B-B14F-4D97-AF65-F5344CB8AC3E}">
        <p14:creationId xmlns:p14="http://schemas.microsoft.com/office/powerpoint/2010/main" val="2496517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dirty="0"/>
              <a:t>En cas de report de l’EP par l’employeur en raison de l’impossibilité pour le salarié de s’y présenter pour raisons médicales, il convient de prendre en considération comme point de départ du délai d’1 mois la date à laquelle l’entretien s’est réellement tenu. CCAS 7/6/2006.</a:t>
            </a:r>
          </a:p>
          <a:p>
            <a:pPr marL="171450" indent="-171450">
              <a:buFont typeface="Arial" panose="020B0604020202020204" pitchFamily="34" charset="0"/>
              <a:buChar char="•"/>
            </a:pPr>
            <a:r>
              <a:rPr lang="fr-FR" dirty="0"/>
              <a:t>ATTENTION : cela n’est valable que si l’employeur prend l’initiative de reporter l’EP en dehors de ces circonstances.</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dirty="0"/>
              <a:t>Sanction non respect délai d’1 mois : cela prive le licenciement de CRS</a:t>
            </a:r>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32</a:t>
            </a:fld>
            <a:endParaRPr lang="fr-FR" dirty="0"/>
          </a:p>
        </p:txBody>
      </p:sp>
    </p:spTree>
    <p:extLst>
      <p:ext uri="{BB962C8B-B14F-4D97-AF65-F5344CB8AC3E}">
        <p14:creationId xmlns:p14="http://schemas.microsoft.com/office/powerpoint/2010/main" val="38779092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33</a:t>
            </a:fld>
            <a:endParaRPr lang="fr-FR" dirty="0"/>
          </a:p>
        </p:txBody>
      </p:sp>
    </p:spTree>
    <p:extLst>
      <p:ext uri="{BB962C8B-B14F-4D97-AF65-F5344CB8AC3E}">
        <p14:creationId xmlns:p14="http://schemas.microsoft.com/office/powerpoint/2010/main" val="5626656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34</a:t>
            </a:fld>
            <a:endParaRPr lang="fr-FR" dirty="0"/>
          </a:p>
        </p:txBody>
      </p:sp>
    </p:spTree>
    <p:extLst>
      <p:ext uri="{BB962C8B-B14F-4D97-AF65-F5344CB8AC3E}">
        <p14:creationId xmlns:p14="http://schemas.microsoft.com/office/powerpoint/2010/main" val="11556986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35</a:t>
            </a:fld>
            <a:endParaRPr lang="fr-FR" dirty="0"/>
          </a:p>
        </p:txBody>
      </p:sp>
    </p:spTree>
    <p:extLst>
      <p:ext uri="{BB962C8B-B14F-4D97-AF65-F5344CB8AC3E}">
        <p14:creationId xmlns:p14="http://schemas.microsoft.com/office/powerpoint/2010/main" val="13081140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36</a:t>
            </a:fld>
            <a:endParaRPr lang="fr-FR" dirty="0"/>
          </a:p>
        </p:txBody>
      </p:sp>
    </p:spTree>
    <p:extLst>
      <p:ext uri="{BB962C8B-B14F-4D97-AF65-F5344CB8AC3E}">
        <p14:creationId xmlns:p14="http://schemas.microsoft.com/office/powerpoint/2010/main" val="238857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4</a:t>
            </a:fld>
            <a:endParaRPr lang="fr-FR" dirty="0"/>
          </a:p>
        </p:txBody>
      </p:sp>
    </p:spTree>
    <p:extLst>
      <p:ext uri="{BB962C8B-B14F-4D97-AF65-F5344CB8AC3E}">
        <p14:creationId xmlns:p14="http://schemas.microsoft.com/office/powerpoint/2010/main" val="1446762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5</a:t>
            </a:fld>
            <a:endParaRPr lang="fr-FR" dirty="0"/>
          </a:p>
        </p:txBody>
      </p:sp>
    </p:spTree>
    <p:extLst>
      <p:ext uri="{BB962C8B-B14F-4D97-AF65-F5344CB8AC3E}">
        <p14:creationId xmlns:p14="http://schemas.microsoft.com/office/powerpoint/2010/main" val="3377199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6</a:t>
            </a:fld>
            <a:endParaRPr lang="fr-FR" dirty="0"/>
          </a:p>
        </p:txBody>
      </p:sp>
    </p:spTree>
    <p:extLst>
      <p:ext uri="{BB962C8B-B14F-4D97-AF65-F5344CB8AC3E}">
        <p14:creationId xmlns:p14="http://schemas.microsoft.com/office/powerpoint/2010/main" val="239276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7</a:t>
            </a:fld>
            <a:endParaRPr lang="fr-FR" dirty="0"/>
          </a:p>
        </p:txBody>
      </p:sp>
    </p:spTree>
    <p:extLst>
      <p:ext uri="{BB962C8B-B14F-4D97-AF65-F5344CB8AC3E}">
        <p14:creationId xmlns:p14="http://schemas.microsoft.com/office/powerpoint/2010/main" val="384006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8</a:t>
            </a:fld>
            <a:endParaRPr lang="fr-FR" dirty="0"/>
          </a:p>
        </p:txBody>
      </p:sp>
    </p:spTree>
    <p:extLst>
      <p:ext uri="{BB962C8B-B14F-4D97-AF65-F5344CB8AC3E}">
        <p14:creationId xmlns:p14="http://schemas.microsoft.com/office/powerpoint/2010/main" val="1714805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FCC5AC-4926-4842-9DDA-783DEA6F3709}" type="slidenum">
              <a:rPr lang="fr-FR" smtClean="0"/>
              <a:t>9</a:t>
            </a:fld>
            <a:endParaRPr lang="fr-FR" dirty="0"/>
          </a:p>
        </p:txBody>
      </p:sp>
    </p:spTree>
    <p:extLst>
      <p:ext uri="{BB962C8B-B14F-4D97-AF65-F5344CB8AC3E}">
        <p14:creationId xmlns:p14="http://schemas.microsoft.com/office/powerpoint/2010/main" val="807427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F110CB50-54AE-44B0-B300-2888DE8FAC92}" type="datetime1">
              <a:rPr lang="en-US" smtClean="0"/>
              <a:t>3/12/2024</a:t>
            </a:fld>
            <a:endParaRPr lang="en-US" dirty="0"/>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118782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95E0E107-2B1D-4588-8726-4FEFA061B4E2}" type="datetime1">
              <a:rPr lang="en-US" smtClean="0"/>
              <a:t>3/12/2024</a:t>
            </a:fld>
            <a:endParaRPr lang="en-US" dirty="0"/>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28711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849DC522-3A4D-4867-83D6-0C9DA434DADD}" type="datetime1">
              <a:rPr lang="en-US" smtClean="0"/>
              <a:t>3/12/2024</a:t>
            </a:fld>
            <a:endParaRPr lang="en-US" dirty="0"/>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1989463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40BD8C5F-5A7A-4171-9B39-6F03A74EE6A5}" type="datetime1">
              <a:rPr lang="en-US" smtClean="0"/>
              <a:t>3/12/2024</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63410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EB8CEFE4-FC7C-47B1-ACCA-AB0FC73F30D1}" type="datetime1">
              <a:rPr lang="en-US" smtClean="0"/>
              <a:t>3/12/2024</a:t>
            </a:fld>
            <a:endParaRPr lang="en-US" dirty="0"/>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1027791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65A3676F-FF06-4BD2-A2E4-7EAB41AE6E71}" type="datetime1">
              <a:rPr lang="en-US" smtClean="0"/>
              <a:t>3/12/2024</a:t>
            </a:fld>
            <a:endParaRPr lang="en-US" dirty="0"/>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2926762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48C1F759-BC37-4DBF-9172-7F29EB488DE2}" type="datetime1">
              <a:rPr lang="en-US" smtClean="0"/>
              <a:t>3/12/2024</a:t>
            </a:fld>
            <a:endParaRPr lang="en-US" dirty="0"/>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254685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F7CEACE-8D06-4A09-A2E5-7773F45F33E7}" type="datetime1">
              <a:rPr lang="en-US" smtClean="0"/>
              <a:t>3/12/2024</a:t>
            </a:fld>
            <a:endParaRPr lang="en-US" dirty="0"/>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389825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517FF972-9A34-4399-B03C-B9FB5644B7B1}" type="datetime1">
              <a:rPr lang="en-US" smtClean="0"/>
              <a:t>3/12/2024</a:t>
            </a:fld>
            <a:endParaRPr lang="en-US" dirty="0"/>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1909877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B4E6E94C-204A-45B0-A13B-B5A771329574}" type="datetime1">
              <a:rPr lang="en-US" smtClean="0"/>
              <a:t>3/12/2024</a:t>
            </a:fld>
            <a:endParaRPr lang="en-US" dirty="0"/>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2477198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21D1BCB1-35D2-4296-B1F6-C1335DA14485}" type="datetime1">
              <a:rPr lang="en-US" smtClean="0"/>
              <a:t>3/12/2024</a:t>
            </a:fld>
            <a:endParaRPr lang="en-US" dirty="0"/>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‹N°›</a:t>
            </a:fld>
            <a:endParaRPr lang="en-US" dirty="0"/>
          </a:p>
        </p:txBody>
      </p:sp>
    </p:spTree>
    <p:extLst>
      <p:ext uri="{BB962C8B-B14F-4D97-AF65-F5344CB8AC3E}">
        <p14:creationId xmlns:p14="http://schemas.microsoft.com/office/powerpoint/2010/main" val="87593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A27272A1-FF74-4AAA-8415-647CFE0C37C2}" type="datetime1">
              <a:rPr lang="en-US" smtClean="0"/>
              <a:t>3/12/2024</a:t>
            </a:fld>
            <a:endParaRPr lang="en-US" dirty="0"/>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‹N°›</a:t>
            </a:fld>
            <a:endParaRPr lang="en-US" dirty="0"/>
          </a:p>
        </p:txBody>
      </p:sp>
    </p:spTree>
    <p:extLst>
      <p:ext uri="{BB962C8B-B14F-4D97-AF65-F5344CB8AC3E}">
        <p14:creationId xmlns:p14="http://schemas.microsoft.com/office/powerpoint/2010/main" val="174575663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travail-emploi.gouv.fr/droit-du-travail/le-reglement-interieur-et-le-pouvoir-de-direction/article/fait-religieux-en-entreprise-guides-et-notions-cle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1915F-04EB-4BE0-8435-571782807668}"/>
              </a:ext>
            </a:extLst>
          </p:cNvPr>
          <p:cNvSpPr>
            <a:spLocks noGrp="1"/>
          </p:cNvSpPr>
          <p:nvPr>
            <p:ph type="ctrTitle"/>
          </p:nvPr>
        </p:nvSpPr>
        <p:spPr>
          <a:xfrm>
            <a:off x="8024882" y="4901603"/>
            <a:ext cx="3545169" cy="644671"/>
          </a:xfrm>
        </p:spPr>
        <p:txBody>
          <a:bodyPr>
            <a:normAutofit fontScale="90000"/>
          </a:bodyPr>
          <a:lstStyle/>
          <a:p>
            <a:pPr algn="r"/>
            <a:r>
              <a:rPr lang="fr-FR" sz="4400" b="1" dirty="0"/>
              <a:t>FEDOLOR</a:t>
            </a:r>
          </a:p>
        </p:txBody>
      </p:sp>
      <p:sp>
        <p:nvSpPr>
          <p:cNvPr id="3" name="Sous-titre 2">
            <a:extLst>
              <a:ext uri="{FF2B5EF4-FFF2-40B4-BE49-F238E27FC236}">
                <a16:creationId xmlns:a16="http://schemas.microsoft.com/office/drawing/2014/main" id="{B0157B79-64E9-480A-9F7B-ADFB283EFD6E}"/>
              </a:ext>
            </a:extLst>
          </p:cNvPr>
          <p:cNvSpPr>
            <a:spLocks noGrp="1"/>
          </p:cNvSpPr>
          <p:nvPr>
            <p:ph type="subTitle" idx="1"/>
          </p:nvPr>
        </p:nvSpPr>
        <p:spPr>
          <a:xfrm>
            <a:off x="2791797" y="815861"/>
            <a:ext cx="8124731" cy="3522170"/>
          </a:xfrm>
        </p:spPr>
        <p:txBody>
          <a:bodyPr>
            <a:normAutofit/>
          </a:bodyPr>
          <a:lstStyle/>
          <a:p>
            <a:pPr>
              <a:lnSpc>
                <a:spcPct val="150000"/>
              </a:lnSpc>
              <a:spcBef>
                <a:spcPts val="0"/>
              </a:spcBef>
            </a:pPr>
            <a:r>
              <a:rPr lang="fr-FR" sz="4000" dirty="0">
                <a:latin typeface="+mj-lt"/>
              </a:rPr>
              <a:t>3 heures pour comprendre :</a:t>
            </a:r>
          </a:p>
          <a:p>
            <a:pPr>
              <a:lnSpc>
                <a:spcPct val="150000"/>
              </a:lnSpc>
              <a:spcBef>
                <a:spcPts val="0"/>
              </a:spcBef>
            </a:pPr>
            <a:r>
              <a:rPr lang="fr-FR" sz="4400" dirty="0">
                <a:solidFill>
                  <a:srgbClr val="00B0F0"/>
                </a:solidFill>
                <a:latin typeface="+mj-lt"/>
              </a:rPr>
              <a:t>SANCTIONS DISCIPLINAIRES</a:t>
            </a:r>
          </a:p>
          <a:p>
            <a:pPr>
              <a:lnSpc>
                <a:spcPct val="150000"/>
              </a:lnSpc>
              <a:spcBef>
                <a:spcPts val="0"/>
              </a:spcBef>
            </a:pPr>
            <a:r>
              <a:rPr lang="fr-FR" sz="4000">
                <a:latin typeface="+mj-lt"/>
              </a:rPr>
              <a:t>13/03/2024</a:t>
            </a:r>
            <a:endParaRPr lang="fr-FR" sz="4000" dirty="0">
              <a:latin typeface="+mj-lt"/>
            </a:endParaRPr>
          </a:p>
          <a:p>
            <a:pPr algn="r"/>
            <a:endParaRPr lang="fr-FR" sz="1600" dirty="0">
              <a:latin typeface="Fira Sans" panose="020B0503050000020004" pitchFamily="34" charset="0"/>
            </a:endParaRPr>
          </a:p>
        </p:txBody>
      </p:sp>
      <p:sp>
        <p:nvSpPr>
          <p:cNvPr id="37" name="Espace réservé du numéro de diapositive 36">
            <a:extLst>
              <a:ext uri="{FF2B5EF4-FFF2-40B4-BE49-F238E27FC236}">
                <a16:creationId xmlns:a16="http://schemas.microsoft.com/office/drawing/2014/main" id="{67ED1152-6A04-4405-BE77-B2EA1C642E27}"/>
              </a:ext>
            </a:extLst>
          </p:cNvPr>
          <p:cNvSpPr>
            <a:spLocks noGrp="1"/>
          </p:cNvSpPr>
          <p:nvPr>
            <p:ph type="sldNum" sz="quarter" idx="12"/>
          </p:nvPr>
        </p:nvSpPr>
        <p:spPr/>
        <p:txBody>
          <a:bodyPr/>
          <a:lstStyle/>
          <a:p>
            <a:fld id="{312CC964-A50B-4C29-B4E4-2C30BB34CCF3}" type="slidenum">
              <a:rPr lang="en-US" smtClean="0"/>
              <a:t>1</a:t>
            </a:fld>
            <a:endParaRPr lang="en-US" dirty="0"/>
          </a:p>
        </p:txBody>
      </p:sp>
      <p:pic>
        <p:nvPicPr>
          <p:cNvPr id="13" name="Image 12">
            <a:extLst>
              <a:ext uri="{FF2B5EF4-FFF2-40B4-BE49-F238E27FC236}">
                <a16:creationId xmlns:a16="http://schemas.microsoft.com/office/drawing/2014/main" id="{A361AF5C-5D66-4E6D-A9B6-779DD839C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949" y="4425073"/>
            <a:ext cx="2778660" cy="1597729"/>
          </a:xfrm>
          <a:prstGeom prst="rect">
            <a:avLst/>
          </a:prstGeom>
        </p:spPr>
      </p:pic>
    </p:spTree>
    <p:extLst>
      <p:ext uri="{BB962C8B-B14F-4D97-AF65-F5344CB8AC3E}">
        <p14:creationId xmlns:p14="http://schemas.microsoft.com/office/powerpoint/2010/main" val="1946315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10</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1882436436"/>
              </p:ext>
            </p:extLst>
          </p:nvPr>
        </p:nvGraphicFramePr>
        <p:xfrm>
          <a:off x="503309" y="1332261"/>
          <a:ext cx="11185382" cy="4254124"/>
        </p:xfrm>
        <a:graphic>
          <a:graphicData uri="http://schemas.openxmlformats.org/drawingml/2006/table">
            <a:tbl>
              <a:tblPr firstRow="1" bandRow="1">
                <a:tableStyleId>{5C22544A-7EE6-4342-B048-85BDC9FD1C3A}</a:tableStyleId>
              </a:tblPr>
              <a:tblGrid>
                <a:gridCol w="2496565">
                  <a:extLst>
                    <a:ext uri="{9D8B030D-6E8A-4147-A177-3AD203B41FA5}">
                      <a16:colId xmlns:a16="http://schemas.microsoft.com/office/drawing/2014/main" val="269351699"/>
                    </a:ext>
                  </a:extLst>
                </a:gridCol>
                <a:gridCol w="8688817">
                  <a:extLst>
                    <a:ext uri="{9D8B030D-6E8A-4147-A177-3AD203B41FA5}">
                      <a16:colId xmlns:a16="http://schemas.microsoft.com/office/drawing/2014/main" val="2666883025"/>
                    </a:ext>
                  </a:extLst>
                </a:gridCol>
              </a:tblGrid>
              <a:tr h="748317">
                <a:tc>
                  <a:txBody>
                    <a:bodyPr/>
                    <a:lstStyle/>
                    <a:p>
                      <a:pPr algn="ctr"/>
                      <a:r>
                        <a:rPr lang="fr-FR" sz="1800" dirty="0"/>
                        <a:t>Les comportements sanctionnables</a:t>
                      </a:r>
                    </a:p>
                  </a:txBody>
                  <a:tcPr anchor="ctr"/>
                </a:tc>
                <a:tc>
                  <a:txBody>
                    <a:bodyPr/>
                    <a:lstStyle/>
                    <a:p>
                      <a:pPr algn="ctr"/>
                      <a:r>
                        <a:rPr lang="fr-FR" sz="1800" dirty="0"/>
                        <a:t>La faute du salarié</a:t>
                      </a:r>
                    </a:p>
                  </a:txBody>
                  <a:tcPr anchor="ctr"/>
                </a:tc>
                <a:extLst>
                  <a:ext uri="{0D108BD9-81ED-4DB2-BD59-A6C34878D82A}">
                    <a16:rowId xmlns:a16="http://schemas.microsoft.com/office/drawing/2014/main" val="2907319971"/>
                  </a:ext>
                </a:extLst>
              </a:tr>
              <a:tr h="35058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u="sng" dirty="0"/>
                        <a:t>La faute du salarié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u="sng" dirty="0"/>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a:t> </a:t>
                      </a:r>
                      <a:r>
                        <a:rPr lang="fr-FR" sz="1800" b="1" dirty="0"/>
                        <a:t>pas de définition légale précise de la faute</a:t>
                      </a:r>
                    </a:p>
                    <a:p>
                      <a:pPr algn="ctr"/>
                      <a:endParaRPr lang="fr-FR" sz="1800" dirty="0"/>
                    </a:p>
                  </a:txBody>
                  <a:tcPr anchor="ctr"/>
                </a:tc>
                <a:tc>
                  <a:txBody>
                    <a:bodyPr/>
                    <a:lstStyle/>
                    <a:p>
                      <a:pPr algn="ctr"/>
                      <a:r>
                        <a:rPr lang="fr-FR" sz="1800" dirty="0"/>
                        <a:t>Article L 1331-1 du code du travail dispose que constitue une faute </a:t>
                      </a:r>
                      <a:r>
                        <a:rPr lang="fr-FR" sz="1800" i="1" dirty="0"/>
                        <a:t>« tout agissement du salarié considéré comme fautif par l’employeur »</a:t>
                      </a:r>
                      <a:r>
                        <a:rPr lang="fr-FR" sz="1800" dirty="0"/>
                        <a:t>. </a:t>
                      </a:r>
                    </a:p>
                    <a:p>
                      <a:pPr algn="ctr"/>
                      <a:endParaRPr lang="fr-FR" sz="1800" b="1" dirty="0"/>
                    </a:p>
                    <a:p>
                      <a:pPr algn="ctr"/>
                      <a:r>
                        <a:rPr lang="fr-FR" sz="1800" b="1" dirty="0"/>
                        <a:t>Il s’agit donc d’un comportement ne correspondant pas à l’exécution normale de la relation contractuelle qui se manifeste par un acte positif ou une abstention de nature volontaire.</a:t>
                      </a:r>
                    </a:p>
                    <a:p>
                      <a:pPr algn="ctr"/>
                      <a:endParaRPr lang="fr-FR" sz="1800" b="1" dirty="0"/>
                    </a:p>
                    <a:p>
                      <a:pPr algn="ctr"/>
                      <a:r>
                        <a:rPr lang="fr-FR" sz="1800" b="0" dirty="0"/>
                        <a:t>=&gt; </a:t>
                      </a:r>
                      <a:r>
                        <a:rPr lang="fr-FR" sz="1800" b="0" u="sng" dirty="0"/>
                        <a:t>A noter </a:t>
                      </a:r>
                      <a:r>
                        <a:rPr lang="fr-FR" sz="1800" b="0" dirty="0"/>
                        <a:t> : l’insuffisance professionnelle et l’insuffisance de résultats ne sont pas des fautes.</a:t>
                      </a:r>
                    </a:p>
                  </a:txBody>
                  <a:tcPr anchor="ctr"/>
                </a:tc>
                <a:extLst>
                  <a:ext uri="{0D108BD9-81ED-4DB2-BD59-A6C34878D82A}">
                    <a16:rowId xmlns:a16="http://schemas.microsoft.com/office/drawing/2014/main" val="40588899"/>
                  </a:ext>
                </a:extLst>
              </a:tr>
            </a:tbl>
          </a:graphicData>
        </a:graphic>
      </p:graphicFrame>
    </p:spTree>
    <p:extLst>
      <p:ext uri="{BB962C8B-B14F-4D97-AF65-F5344CB8AC3E}">
        <p14:creationId xmlns:p14="http://schemas.microsoft.com/office/powerpoint/2010/main" val="586934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11</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667489469"/>
              </p:ext>
            </p:extLst>
          </p:nvPr>
        </p:nvGraphicFramePr>
        <p:xfrm>
          <a:off x="547448" y="1149621"/>
          <a:ext cx="11486147" cy="5146036"/>
        </p:xfrm>
        <a:graphic>
          <a:graphicData uri="http://schemas.openxmlformats.org/drawingml/2006/table">
            <a:tbl>
              <a:tblPr firstRow="1" bandRow="1">
                <a:tableStyleId>{5C22544A-7EE6-4342-B048-85BDC9FD1C3A}</a:tableStyleId>
              </a:tblPr>
              <a:tblGrid>
                <a:gridCol w="2372215">
                  <a:extLst>
                    <a:ext uri="{9D8B030D-6E8A-4147-A177-3AD203B41FA5}">
                      <a16:colId xmlns:a16="http://schemas.microsoft.com/office/drawing/2014/main" val="269351699"/>
                    </a:ext>
                  </a:extLst>
                </a:gridCol>
                <a:gridCol w="9113932">
                  <a:extLst>
                    <a:ext uri="{9D8B030D-6E8A-4147-A177-3AD203B41FA5}">
                      <a16:colId xmlns:a16="http://schemas.microsoft.com/office/drawing/2014/main" val="2666883025"/>
                    </a:ext>
                  </a:extLst>
                </a:gridCol>
              </a:tblGrid>
              <a:tr h="493223">
                <a:tc>
                  <a:txBody>
                    <a:bodyPr/>
                    <a:lstStyle/>
                    <a:p>
                      <a:pPr algn="ctr"/>
                      <a:r>
                        <a:rPr lang="fr-FR" sz="1600" dirty="0"/>
                        <a:t>Les comportements sanctionnables</a:t>
                      </a:r>
                    </a:p>
                  </a:txBody>
                  <a:tcPr anchor="ctr"/>
                </a:tc>
                <a:tc>
                  <a:txBody>
                    <a:bodyPr/>
                    <a:lstStyle/>
                    <a:p>
                      <a:pPr algn="ctr"/>
                      <a:r>
                        <a:rPr lang="fr-FR" sz="1600" dirty="0"/>
                        <a:t>La faute du salarié</a:t>
                      </a:r>
                    </a:p>
                  </a:txBody>
                  <a:tcPr anchor="ctr"/>
                </a:tc>
                <a:extLst>
                  <a:ext uri="{0D108BD9-81ED-4DB2-BD59-A6C34878D82A}">
                    <a16:rowId xmlns:a16="http://schemas.microsoft.com/office/drawing/2014/main" val="2907319971"/>
                  </a:ext>
                </a:extLst>
              </a:tr>
              <a:tr h="1042766">
                <a:tc rowSpan="3">
                  <a:txBody>
                    <a:bodyPr/>
                    <a:lstStyle/>
                    <a:p>
                      <a:pPr algn="ctr"/>
                      <a:r>
                        <a:rPr lang="fr-FR" sz="1600" b="1" u="sng" dirty="0"/>
                        <a:t>Les degrés de gravité de la faute :</a:t>
                      </a:r>
                    </a:p>
                    <a:p>
                      <a:pPr algn="ctr"/>
                      <a:endParaRPr lang="fr-FR" sz="1600" b="1" dirty="0"/>
                    </a:p>
                    <a:p>
                      <a:pPr algn="l"/>
                      <a:r>
                        <a:rPr lang="fr-FR" sz="1600" b="0" dirty="0"/>
                        <a:t>Le</a:t>
                      </a:r>
                      <a:r>
                        <a:rPr lang="fr-FR" sz="1600" b="1" dirty="0"/>
                        <a:t> </a:t>
                      </a:r>
                      <a:r>
                        <a:rPr lang="fr-FR" sz="1600" b="0" dirty="0"/>
                        <a:t>code</a:t>
                      </a:r>
                      <a:r>
                        <a:rPr lang="fr-FR" sz="1600" b="1" dirty="0"/>
                        <a:t> </a:t>
                      </a:r>
                      <a:r>
                        <a:rPr lang="fr-FR" sz="1600" b="0" dirty="0"/>
                        <a:t>du travail et la jurisprudence distinguent</a:t>
                      </a:r>
                      <a:r>
                        <a:rPr lang="fr-FR" sz="1600" b="1" dirty="0"/>
                        <a:t> 3 types de faute </a:t>
                      </a:r>
                      <a:r>
                        <a:rPr lang="fr-FR" sz="1600" b="0" dirty="0"/>
                        <a:t>: la faute simple, grave et</a:t>
                      </a:r>
                      <a:r>
                        <a:rPr lang="fr-FR" sz="1600" b="1" dirty="0"/>
                        <a:t> </a:t>
                      </a:r>
                      <a:r>
                        <a:rPr lang="fr-FR" sz="1600" b="0" dirty="0"/>
                        <a:t>lourde</a:t>
                      </a:r>
                      <a:r>
                        <a:rPr lang="fr-FR" sz="1600" b="1" dirty="0"/>
                        <a:t>.</a:t>
                      </a:r>
                    </a:p>
                    <a:p>
                      <a:pPr algn="l"/>
                      <a:endParaRPr lang="fr-FR" sz="1600" b="1" dirty="0"/>
                    </a:p>
                    <a:p>
                      <a:pPr algn="l"/>
                      <a:r>
                        <a:rPr lang="fr-FR" sz="1600" b="1" dirty="0"/>
                        <a:t>Les conséquences indemnitaires seront différentes </a:t>
                      </a:r>
                      <a:r>
                        <a:rPr lang="fr-FR" sz="1600" b="0" dirty="0"/>
                        <a:t>pour le salarié en fonction de la nature de la faute.</a:t>
                      </a:r>
                    </a:p>
                  </a:txBody>
                  <a:tcPr anchor="ctr"/>
                </a:tc>
                <a:tc>
                  <a:txBody>
                    <a:bodyPr/>
                    <a:lstStyle/>
                    <a:p>
                      <a:pPr algn="just"/>
                      <a:r>
                        <a:rPr lang="fr-FR" sz="1600" b="1" dirty="0"/>
                        <a:t>La faute simple </a:t>
                      </a:r>
                      <a:r>
                        <a:rPr lang="fr-FR" sz="1600" dirty="0"/>
                        <a:t>: elle ne présente pas un caractère de gravité suffisant pour imposer la cessation immédiate du contrat de travail. Ex : avertissement, blâme, mise à pied disciplinaire, mutation, rétrogradation.</a:t>
                      </a:r>
                    </a:p>
                    <a:p>
                      <a:pPr algn="just"/>
                      <a:r>
                        <a:rPr lang="fr-FR" sz="1600" dirty="0"/>
                        <a:t>Indemnités du salarié si licenciement : IL + P + ICCP</a:t>
                      </a:r>
                    </a:p>
                  </a:txBody>
                  <a:tcPr anchor="ctr"/>
                </a:tc>
                <a:extLst>
                  <a:ext uri="{0D108BD9-81ED-4DB2-BD59-A6C34878D82A}">
                    <a16:rowId xmlns:a16="http://schemas.microsoft.com/office/drawing/2014/main" val="2483254876"/>
                  </a:ext>
                </a:extLst>
              </a:tr>
              <a:tr h="1969670">
                <a:tc vMerge="1">
                  <a:txBody>
                    <a:bodyPr/>
                    <a:lstStyle/>
                    <a:p>
                      <a:pPr algn="ctr"/>
                      <a:endParaRPr lang="fr-FR" sz="1600" dirty="0"/>
                    </a:p>
                  </a:txBody>
                  <a:tcPr anchor="ctr"/>
                </a:tc>
                <a:tc>
                  <a:txBody>
                    <a:bodyPr/>
                    <a:lstStyle/>
                    <a:p>
                      <a:pPr algn="just"/>
                      <a:r>
                        <a:rPr lang="fr-FR" sz="1600" b="1" dirty="0"/>
                        <a:t>La faute grave </a:t>
                      </a:r>
                      <a:r>
                        <a:rPr lang="fr-FR" sz="1600" dirty="0"/>
                        <a:t>: selon la jurisprudence, elle résulte d’un fait ou d’un ensemble de faits imputables au salarié qui constitue une violation des obligations découlant du contrat de travail ou des relations de travail d’une </a:t>
                      </a:r>
                      <a:r>
                        <a:rPr lang="fr-FR" sz="1600" b="1" dirty="0"/>
                        <a:t>importance telle qu’elle rend impossible le maintien du salarié dans l’entreprise</a:t>
                      </a:r>
                      <a:r>
                        <a:rPr lang="fr-FR" sz="1600" dirty="0"/>
                        <a:t> y compris pendant la durée du préavis. </a:t>
                      </a:r>
                    </a:p>
                    <a:p>
                      <a:pPr algn="just"/>
                      <a:r>
                        <a:rPr lang="fr-FR" sz="1600" dirty="0"/>
                        <a:t>Indemnités du salarié en cas de licenciement : ICCP</a:t>
                      </a:r>
                    </a:p>
                    <a:p>
                      <a:pPr algn="just"/>
                      <a:r>
                        <a:rPr lang="fr-FR" sz="1600" b="1" dirty="0"/>
                        <a:t>FOCUS</a:t>
                      </a:r>
                      <a:r>
                        <a:rPr lang="fr-FR" sz="1600" dirty="0"/>
                        <a:t> : paiement de la mise à pied conservatoire + préavis = ce qui compte c’est l’absence physique du salarié</a:t>
                      </a:r>
                    </a:p>
                  </a:txBody>
                  <a:tcPr anchor="ctr"/>
                </a:tc>
                <a:extLst>
                  <a:ext uri="{0D108BD9-81ED-4DB2-BD59-A6C34878D82A}">
                    <a16:rowId xmlns:a16="http://schemas.microsoft.com/office/drawing/2014/main" val="2275857591"/>
                  </a:ext>
                </a:extLst>
              </a:tr>
              <a:tr h="1042766">
                <a:tc vMerge="1">
                  <a:txBody>
                    <a:bodyPr/>
                    <a:lstStyle/>
                    <a:p>
                      <a:pPr algn="ctr"/>
                      <a:endParaRPr lang="fr-FR" sz="1600" dirty="0"/>
                    </a:p>
                  </a:txBody>
                  <a:tcPr anchor="ctr"/>
                </a:tc>
                <a:tc>
                  <a:txBody>
                    <a:bodyPr/>
                    <a:lstStyle/>
                    <a:p>
                      <a:pPr algn="just"/>
                      <a:r>
                        <a:rPr lang="fr-FR" sz="1600" b="1" dirty="0"/>
                        <a:t>La faute lourde </a:t>
                      </a:r>
                      <a:r>
                        <a:rPr lang="fr-FR" sz="1600" b="0" dirty="0"/>
                        <a:t>: faute du salarié d’une particulière gravité, </a:t>
                      </a:r>
                      <a:r>
                        <a:rPr lang="fr-FR" sz="1600" b="1" dirty="0"/>
                        <a:t>relevant de son intention de nuire et ne pouvant être excusée par les circonstances de l’espèce.</a:t>
                      </a:r>
                    </a:p>
                    <a:p>
                      <a:pPr algn="just"/>
                      <a:r>
                        <a:rPr lang="fr-FR" sz="1600" b="0" dirty="0"/>
                        <a:t>Indemnités du salarié en cas de licenciement : depuis la décision du Conseil Constitutionnel du 2/3/2016 : la faute lourde ne prive plus le salarié du bénéfice du versement de l’ICCP.</a:t>
                      </a:r>
                    </a:p>
                    <a:p>
                      <a:pPr algn="just"/>
                      <a:r>
                        <a:rPr lang="fr-FR" sz="1600" b="0" dirty="0"/>
                        <a:t>Désormais, le seul </a:t>
                      </a:r>
                      <a:r>
                        <a:rPr lang="fr-FR" sz="1600" b="1" dirty="0"/>
                        <a:t>intérêt</a:t>
                      </a:r>
                      <a:r>
                        <a:rPr lang="fr-FR" sz="1600" b="0" dirty="0"/>
                        <a:t> de la distinction entre la faute grave et lourde est de </a:t>
                      </a:r>
                      <a:r>
                        <a:rPr lang="fr-FR" sz="1600" b="1" dirty="0"/>
                        <a:t>permettre à l’employeur de faire jouer la responsabilité civile du salarié et obtenir réparation.</a:t>
                      </a:r>
                    </a:p>
                  </a:txBody>
                  <a:tcPr anchor="ctr"/>
                </a:tc>
                <a:extLst>
                  <a:ext uri="{0D108BD9-81ED-4DB2-BD59-A6C34878D82A}">
                    <a16:rowId xmlns:a16="http://schemas.microsoft.com/office/drawing/2014/main" val="1137048538"/>
                  </a:ext>
                </a:extLst>
              </a:tr>
            </a:tbl>
          </a:graphicData>
        </a:graphic>
      </p:graphicFrame>
    </p:spTree>
    <p:extLst>
      <p:ext uri="{BB962C8B-B14F-4D97-AF65-F5344CB8AC3E}">
        <p14:creationId xmlns:p14="http://schemas.microsoft.com/office/powerpoint/2010/main" val="222294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12</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1316377871"/>
              </p:ext>
            </p:extLst>
          </p:nvPr>
        </p:nvGraphicFramePr>
        <p:xfrm>
          <a:off x="589523" y="1187116"/>
          <a:ext cx="11055026" cy="4657913"/>
        </p:xfrm>
        <a:graphic>
          <a:graphicData uri="http://schemas.openxmlformats.org/drawingml/2006/table">
            <a:tbl>
              <a:tblPr firstRow="1" bandRow="1">
                <a:tableStyleId>{5C22544A-7EE6-4342-B048-85BDC9FD1C3A}</a:tableStyleId>
              </a:tblPr>
              <a:tblGrid>
                <a:gridCol w="2506603">
                  <a:extLst>
                    <a:ext uri="{9D8B030D-6E8A-4147-A177-3AD203B41FA5}">
                      <a16:colId xmlns:a16="http://schemas.microsoft.com/office/drawing/2014/main" val="269351699"/>
                    </a:ext>
                  </a:extLst>
                </a:gridCol>
                <a:gridCol w="8548423">
                  <a:extLst>
                    <a:ext uri="{9D8B030D-6E8A-4147-A177-3AD203B41FA5}">
                      <a16:colId xmlns:a16="http://schemas.microsoft.com/office/drawing/2014/main" val="2666883025"/>
                    </a:ext>
                  </a:extLst>
                </a:gridCol>
              </a:tblGrid>
              <a:tr h="378415">
                <a:tc gridSpan="2">
                  <a:txBody>
                    <a:bodyPr/>
                    <a:lstStyle/>
                    <a:p>
                      <a:pPr algn="ctr"/>
                      <a:r>
                        <a:rPr lang="fr-FR" sz="1600" dirty="0"/>
                        <a:t>Les comportements ne pouvant être sanctionnés</a:t>
                      </a:r>
                    </a:p>
                  </a:txBody>
                  <a:tcPr anchor="ctr"/>
                </a:tc>
                <a:tc hMerge="1">
                  <a:txBody>
                    <a:bodyPr/>
                    <a:lstStyle/>
                    <a:p>
                      <a:endParaRPr dirty="0"/>
                    </a:p>
                  </a:txBody>
                  <a:tcPr anchor="ctr"/>
                </a:tc>
                <a:extLst>
                  <a:ext uri="{0D108BD9-81ED-4DB2-BD59-A6C34878D82A}">
                    <a16:rowId xmlns:a16="http://schemas.microsoft.com/office/drawing/2014/main" val="2907319971"/>
                  </a:ext>
                </a:extLst>
              </a:tr>
              <a:tr h="492222">
                <a:tc rowSpan="4">
                  <a:txBody>
                    <a:bodyPr/>
                    <a:lstStyle/>
                    <a:p>
                      <a:pPr algn="ctr"/>
                      <a:r>
                        <a:rPr lang="fr-FR" sz="1600" b="0" dirty="0"/>
                        <a:t>L</a:t>
                      </a:r>
                      <a:r>
                        <a:rPr lang="fr-FR" sz="1600" b="1" dirty="0"/>
                        <a:t>’exercice de certains droits </a:t>
                      </a:r>
                      <a:r>
                        <a:rPr lang="fr-FR" sz="1600" b="0" dirty="0"/>
                        <a:t>pas le salarié</a:t>
                      </a:r>
                    </a:p>
                    <a:p>
                      <a:pPr algn="ctr"/>
                      <a:r>
                        <a:rPr lang="fr-FR" sz="1600" b="0" dirty="0"/>
                        <a:t>(liste non exhaustive)</a:t>
                      </a:r>
                    </a:p>
                  </a:txBody>
                  <a:tcPr anchor="ctr"/>
                </a:tc>
                <a:tc>
                  <a:txBody>
                    <a:bodyPr/>
                    <a:lstStyle/>
                    <a:p>
                      <a:pPr marL="0" indent="0" algn="just">
                        <a:buFontTx/>
                        <a:buNone/>
                      </a:pPr>
                      <a:r>
                        <a:rPr lang="fr-FR" sz="1600" b="0" dirty="0"/>
                        <a:t>Le droit syndical</a:t>
                      </a:r>
                    </a:p>
                  </a:txBody>
                  <a:tcPr anchor="ctr"/>
                </a:tc>
                <a:extLst>
                  <a:ext uri="{0D108BD9-81ED-4DB2-BD59-A6C34878D82A}">
                    <a16:rowId xmlns:a16="http://schemas.microsoft.com/office/drawing/2014/main" val="2483254876"/>
                  </a:ext>
                </a:extLst>
              </a:tr>
              <a:tr h="0">
                <a:tc vMerge="1">
                  <a:txBody>
                    <a:bodyPr/>
                    <a:lstStyle/>
                    <a:p>
                      <a:pPr algn="l"/>
                      <a:endParaRPr lang="fr-FR" sz="1600" b="0"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b="0" dirty="0"/>
                        <a:t>Le droit de grève </a:t>
                      </a:r>
                    </a:p>
                    <a:p>
                      <a:pPr algn="just"/>
                      <a:endParaRPr lang="fr-FR" sz="1600" b="0" dirty="0"/>
                    </a:p>
                  </a:txBody>
                  <a:tcPr anchor="ctr"/>
                </a:tc>
                <a:extLst>
                  <a:ext uri="{0D108BD9-81ED-4DB2-BD59-A6C34878D82A}">
                    <a16:rowId xmlns:a16="http://schemas.microsoft.com/office/drawing/2014/main" val="2402394773"/>
                  </a:ext>
                </a:extLst>
              </a:tr>
              <a:tr h="421644">
                <a:tc vMerge="1">
                  <a:txBody>
                    <a:bodyPr/>
                    <a:lstStyle/>
                    <a:p>
                      <a:pPr algn="l"/>
                      <a:endParaRPr lang="fr-FR" sz="1600" b="0" dirty="0"/>
                    </a:p>
                  </a:txBody>
                  <a:tcPr anchor="ctr"/>
                </a:tc>
                <a:tc>
                  <a:txBody>
                    <a:bodyPr/>
                    <a:lstStyle/>
                    <a:p>
                      <a:pPr algn="just"/>
                      <a:r>
                        <a:rPr lang="fr-FR" sz="1600" b="0" dirty="0"/>
                        <a:t>Le droit de retrait</a:t>
                      </a:r>
                    </a:p>
                  </a:txBody>
                  <a:tcPr anchor="ctr"/>
                </a:tc>
                <a:extLst>
                  <a:ext uri="{0D108BD9-81ED-4DB2-BD59-A6C34878D82A}">
                    <a16:rowId xmlns:a16="http://schemas.microsoft.com/office/drawing/2014/main" val="3103509471"/>
                  </a:ext>
                </a:extLst>
              </a:tr>
              <a:tr h="653626">
                <a:tc vMerge="1">
                  <a:txBody>
                    <a:bodyPr/>
                    <a:lstStyle/>
                    <a:p>
                      <a:pPr algn="l"/>
                      <a:endParaRPr lang="fr-FR" sz="1600" b="0" dirty="0"/>
                    </a:p>
                  </a:txBody>
                  <a:tcPr anchor="ctr"/>
                </a:tc>
                <a:tc>
                  <a:txBody>
                    <a:bodyPr/>
                    <a:lstStyle/>
                    <a:p>
                      <a:pPr algn="just"/>
                      <a:r>
                        <a:rPr lang="fr-FR" sz="1600" b="0" dirty="0"/>
                        <a:t>Le refus pour un salarié à temps partiel de travailler à temps plein et inversement</a:t>
                      </a:r>
                    </a:p>
                  </a:txBody>
                  <a:tcPr anchor="ctr"/>
                </a:tc>
                <a:extLst>
                  <a:ext uri="{0D108BD9-81ED-4DB2-BD59-A6C34878D82A}">
                    <a16:rowId xmlns:a16="http://schemas.microsoft.com/office/drawing/2014/main" val="4123515709"/>
                  </a:ext>
                </a:extLst>
              </a:tr>
              <a:tr h="653626">
                <a:tc rowSpan="2">
                  <a:txBody>
                    <a:bodyPr/>
                    <a:lstStyle/>
                    <a:p>
                      <a:pPr algn="ctr"/>
                      <a:r>
                        <a:rPr lang="fr-FR" sz="1600" b="1" dirty="0"/>
                        <a:t>Principe de non-discrimination</a:t>
                      </a:r>
                    </a:p>
                  </a:txBody>
                  <a:tcPr anchor="ctr"/>
                </a:tc>
                <a:tc>
                  <a:txBody>
                    <a:bodyPr/>
                    <a:lstStyle/>
                    <a:p>
                      <a:pPr algn="just"/>
                      <a:r>
                        <a:rPr lang="fr-FR" sz="1600" b="0" dirty="0"/>
                        <a:t>Aucun </a:t>
                      </a:r>
                      <a:r>
                        <a:rPr lang="fr-FR" sz="1600" b="1" dirty="0"/>
                        <a:t>salarié ne peut être sanctionné </a:t>
                      </a:r>
                      <a:r>
                        <a:rPr lang="fr-FR" sz="1600" b="0" dirty="0"/>
                        <a:t>en raison de son origine, sexe, de sa situation de famille, de sa grossesse ...</a:t>
                      </a:r>
                    </a:p>
                  </a:txBody>
                  <a:tcPr anchor="ctr"/>
                </a:tc>
                <a:extLst>
                  <a:ext uri="{0D108BD9-81ED-4DB2-BD59-A6C34878D82A}">
                    <a16:rowId xmlns:a16="http://schemas.microsoft.com/office/drawing/2014/main" val="879480701"/>
                  </a:ext>
                </a:extLst>
              </a:tr>
              <a:tr h="1479260">
                <a:tc vMerge="1">
                  <a:txBody>
                    <a:bodyPr/>
                    <a:lstStyle/>
                    <a:p>
                      <a:pPr algn="l"/>
                      <a:endParaRPr lang="fr-FR" sz="1600" b="0" dirty="0"/>
                    </a:p>
                  </a:txBody>
                  <a:tcPr anchor="ctr"/>
                </a:tc>
                <a:tc>
                  <a:txBody>
                    <a:bodyPr/>
                    <a:lstStyle/>
                    <a:p>
                      <a:pPr algn="just"/>
                      <a:r>
                        <a:rPr lang="fr-FR" sz="1600" b="0" dirty="0"/>
                        <a:t>Ne constitue pas un comportement discriminatoire illicite, le fait de ne pas appliquer les mêmes sanctions à tous les salariés, qui ont commis les mêmes fautes (sauf si les salariés peuvent démontrer que le fondement de la décision de l’employeur d’individualiser les sanctions est lié à un fait discriminatoire).</a:t>
                      </a:r>
                    </a:p>
                  </a:txBody>
                  <a:tcPr anchor="ctr"/>
                </a:tc>
                <a:extLst>
                  <a:ext uri="{0D108BD9-81ED-4DB2-BD59-A6C34878D82A}">
                    <a16:rowId xmlns:a16="http://schemas.microsoft.com/office/drawing/2014/main" val="807243640"/>
                  </a:ext>
                </a:extLst>
              </a:tr>
            </a:tbl>
          </a:graphicData>
        </a:graphic>
      </p:graphicFrame>
    </p:spTree>
    <p:extLst>
      <p:ext uri="{BB962C8B-B14F-4D97-AF65-F5344CB8AC3E}">
        <p14:creationId xmlns:p14="http://schemas.microsoft.com/office/powerpoint/2010/main" val="2800909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13</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2123559887"/>
              </p:ext>
            </p:extLst>
          </p:nvPr>
        </p:nvGraphicFramePr>
        <p:xfrm>
          <a:off x="589523" y="1187117"/>
          <a:ext cx="11055026" cy="5251579"/>
        </p:xfrm>
        <a:graphic>
          <a:graphicData uri="http://schemas.openxmlformats.org/drawingml/2006/table">
            <a:tbl>
              <a:tblPr firstRow="1" bandRow="1">
                <a:tableStyleId>{5C22544A-7EE6-4342-B048-85BDC9FD1C3A}</a:tableStyleId>
              </a:tblPr>
              <a:tblGrid>
                <a:gridCol w="1576161">
                  <a:extLst>
                    <a:ext uri="{9D8B030D-6E8A-4147-A177-3AD203B41FA5}">
                      <a16:colId xmlns:a16="http://schemas.microsoft.com/office/drawing/2014/main" val="269351699"/>
                    </a:ext>
                  </a:extLst>
                </a:gridCol>
                <a:gridCol w="9478865">
                  <a:extLst>
                    <a:ext uri="{9D8B030D-6E8A-4147-A177-3AD203B41FA5}">
                      <a16:colId xmlns:a16="http://schemas.microsoft.com/office/drawing/2014/main" val="2666883025"/>
                    </a:ext>
                  </a:extLst>
                </a:gridCol>
              </a:tblGrid>
              <a:tr h="296057">
                <a:tc gridSpan="2">
                  <a:txBody>
                    <a:bodyPr/>
                    <a:lstStyle/>
                    <a:p>
                      <a:pPr algn="ctr"/>
                      <a:r>
                        <a:rPr lang="fr-FR" sz="1600" dirty="0"/>
                        <a:t>Les comportements ne pouvant être sanctionnés</a:t>
                      </a:r>
                    </a:p>
                  </a:txBody>
                  <a:tcPr anchor="ctr"/>
                </a:tc>
                <a:tc hMerge="1">
                  <a:txBody>
                    <a:bodyPr/>
                    <a:lstStyle/>
                    <a:p>
                      <a:endParaRPr dirty="0"/>
                    </a:p>
                  </a:txBody>
                  <a:tcPr anchor="ctr"/>
                </a:tc>
                <a:extLst>
                  <a:ext uri="{0D108BD9-81ED-4DB2-BD59-A6C34878D82A}">
                    <a16:rowId xmlns:a16="http://schemas.microsoft.com/office/drawing/2014/main" val="2907319971"/>
                  </a:ext>
                </a:extLst>
              </a:tr>
              <a:tr h="351093">
                <a:tc rowSpan="4">
                  <a:txBody>
                    <a:bodyPr/>
                    <a:lstStyle/>
                    <a:p>
                      <a:pPr algn="ctr"/>
                      <a:r>
                        <a:rPr lang="fr-FR" sz="1600" b="0" dirty="0"/>
                        <a:t>Fait religieux dans l’entreprise</a:t>
                      </a:r>
                    </a:p>
                  </a:txBody>
                  <a:tcPr anchor="ctr"/>
                </a:tc>
                <a:tc>
                  <a:txBody>
                    <a:bodyPr/>
                    <a:lstStyle/>
                    <a:p>
                      <a:pPr marL="0" indent="0" algn="just">
                        <a:buFontTx/>
                        <a:buNone/>
                      </a:pPr>
                      <a:r>
                        <a:rPr lang="fr-FR" sz="1600" b="0" dirty="0"/>
                        <a:t>Guide de l’état sur le sujet 2016 </a:t>
                      </a:r>
                      <a:r>
                        <a:rPr lang="fr-FR" sz="1600" dirty="0">
                          <a:hlinkClick r:id="rId4"/>
                        </a:rPr>
                        <a:t>Fait religieux en entreprise | Guides et Notions-clés - Ministère du travail, de la santé et des solidarités (travail-emploi.gouv.fr)</a:t>
                      </a:r>
                      <a:endParaRPr lang="fr-FR" sz="1600" b="0" dirty="0"/>
                    </a:p>
                  </a:txBody>
                  <a:tcPr anchor="ctr"/>
                </a:tc>
                <a:extLst>
                  <a:ext uri="{0D108BD9-81ED-4DB2-BD59-A6C34878D82A}">
                    <a16:rowId xmlns:a16="http://schemas.microsoft.com/office/drawing/2014/main" val="2483254876"/>
                  </a:ext>
                </a:extLst>
              </a:tr>
              <a:tr h="511370">
                <a:tc vMerge="1">
                  <a:txBody>
                    <a:bodyPr/>
                    <a:lstStyle/>
                    <a:p>
                      <a:pPr algn="l"/>
                      <a:endParaRPr lang="fr-FR" sz="1600" b="0"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b="0" dirty="0"/>
                        <a:t>Rappel des règles juridiques et fournit une base documentaire pour l’employeur comme pour le salarié.</a:t>
                      </a:r>
                    </a:p>
                    <a:p>
                      <a:pPr algn="just"/>
                      <a:endParaRPr lang="fr-FR" sz="1600" b="0" dirty="0"/>
                    </a:p>
                  </a:txBody>
                  <a:tcPr anchor="ctr"/>
                </a:tc>
                <a:extLst>
                  <a:ext uri="{0D108BD9-81ED-4DB2-BD59-A6C34878D82A}">
                    <a16:rowId xmlns:a16="http://schemas.microsoft.com/office/drawing/2014/main" val="2402394773"/>
                  </a:ext>
                </a:extLst>
              </a:tr>
              <a:tr h="511370">
                <a:tc vMerge="1">
                  <a:txBody>
                    <a:bodyPr/>
                    <a:lstStyle/>
                    <a:p>
                      <a:pPr algn="l"/>
                      <a:endParaRPr lang="fr-FR" sz="1600" b="0" dirty="0"/>
                    </a:p>
                  </a:txBody>
                  <a:tcPr anchor="ctr"/>
                </a:tc>
                <a:tc>
                  <a:txBody>
                    <a:bodyPr/>
                    <a:lstStyle/>
                    <a:p>
                      <a:pPr algn="just"/>
                      <a:r>
                        <a:rPr lang="fr-FR" sz="1600" b="0" dirty="0"/>
                        <a:t>Ce guide permet à chacun de connaître ses droits et ses devoirs notamment en rappelant les principes fondamentaux qui s’imposent dans l’entreprise : laïcité, neutralité, libertés fondamentales.</a:t>
                      </a:r>
                    </a:p>
                  </a:txBody>
                  <a:tcPr anchor="ctr"/>
                </a:tc>
                <a:extLst>
                  <a:ext uri="{0D108BD9-81ED-4DB2-BD59-A6C34878D82A}">
                    <a16:rowId xmlns:a16="http://schemas.microsoft.com/office/drawing/2014/main" val="3103509471"/>
                  </a:ext>
                </a:extLst>
              </a:tr>
              <a:tr h="726684">
                <a:tc vMerge="1">
                  <a:txBody>
                    <a:bodyPr/>
                    <a:lstStyle/>
                    <a:p>
                      <a:pPr algn="l"/>
                      <a:endParaRPr lang="fr-FR" sz="1600" b="0" dirty="0"/>
                    </a:p>
                  </a:txBody>
                  <a:tcPr anchor="ctr"/>
                </a:tc>
                <a:tc>
                  <a:txBody>
                    <a:bodyPr/>
                    <a:lstStyle/>
                    <a:p>
                      <a:pPr algn="just"/>
                      <a:r>
                        <a:rPr lang="fr-FR" sz="1600" b="0" dirty="0"/>
                        <a:t>Ce guide n’a pas vocation à se substituer aux politiques de management internes aux entreprises mais a pour objet de clarifier les notions-clefs et apporte des réponses à des cas concrets tout en suggérant les attitudes permettant de favoriser la recherche de solutions consensuelles.</a:t>
                      </a:r>
                    </a:p>
                  </a:txBody>
                  <a:tcPr anchor="ctr"/>
                </a:tc>
                <a:extLst>
                  <a:ext uri="{0D108BD9-81ED-4DB2-BD59-A6C34878D82A}">
                    <a16:rowId xmlns:a16="http://schemas.microsoft.com/office/drawing/2014/main" val="4123515709"/>
                  </a:ext>
                </a:extLst>
              </a:tr>
              <a:tr h="466219">
                <a:tc rowSpan="3">
                  <a:txBody>
                    <a:bodyPr/>
                    <a:lstStyle/>
                    <a:p>
                      <a:pPr algn="ctr"/>
                      <a:r>
                        <a:rPr lang="fr-FR" sz="1600" b="1" dirty="0"/>
                        <a:t>Vie personnelle</a:t>
                      </a:r>
                    </a:p>
                  </a:txBody>
                  <a:tcPr anchor="ctr"/>
                </a:tc>
                <a:tc>
                  <a:txBody>
                    <a:bodyPr/>
                    <a:lstStyle/>
                    <a:p>
                      <a:pPr algn="just"/>
                      <a:r>
                        <a:rPr lang="fr-FR" sz="1600" b="1" dirty="0"/>
                        <a:t>Principe</a:t>
                      </a:r>
                      <a:r>
                        <a:rPr lang="fr-FR" sz="1600" b="0" dirty="0"/>
                        <a:t> : un fait imputé à un salarié dès lors qu’il relève de sa vie personnelle ne peut constituer une faute.</a:t>
                      </a:r>
                    </a:p>
                  </a:txBody>
                  <a:tcPr anchor="ctr"/>
                </a:tc>
                <a:extLst>
                  <a:ext uri="{0D108BD9-81ED-4DB2-BD59-A6C34878D82A}">
                    <a16:rowId xmlns:a16="http://schemas.microsoft.com/office/drawing/2014/main" val="879480701"/>
                  </a:ext>
                </a:extLst>
              </a:tr>
              <a:tr h="275988">
                <a:tc vMerge="1">
                  <a:txBody>
                    <a:bodyPr/>
                    <a:lstStyle/>
                    <a:p>
                      <a:pPr algn="l"/>
                      <a:endParaRPr lang="fr-FR" sz="1600" b="0" dirty="0"/>
                    </a:p>
                  </a:txBody>
                  <a:tcPr anchor="ctr"/>
                </a:tc>
                <a:tc>
                  <a:txBody>
                    <a:bodyPr/>
                    <a:lstStyle/>
                    <a:p>
                      <a:pPr algn="just"/>
                      <a:r>
                        <a:rPr lang="fr-FR" sz="1600" b="1" dirty="0"/>
                        <a:t>Limite</a:t>
                      </a:r>
                      <a:r>
                        <a:rPr lang="fr-FR" sz="1600" b="0" dirty="0"/>
                        <a:t> : le trouble caractérisé apporté au bon fonctionnement de l’entreprise.</a:t>
                      </a:r>
                    </a:p>
                    <a:p>
                      <a:pPr algn="just"/>
                      <a:endParaRPr lang="fr-FR" sz="1600" b="0" dirty="0"/>
                    </a:p>
                  </a:txBody>
                  <a:tcPr anchor="ctr"/>
                </a:tc>
                <a:extLst>
                  <a:ext uri="{0D108BD9-81ED-4DB2-BD59-A6C34878D82A}">
                    <a16:rowId xmlns:a16="http://schemas.microsoft.com/office/drawing/2014/main" val="807243640"/>
                  </a:ext>
                </a:extLst>
              </a:tr>
              <a:tr h="1055129">
                <a:tc vMerge="1">
                  <a:txBody>
                    <a:bodyPr/>
                    <a:lstStyle/>
                    <a:p>
                      <a:pPr algn="ctr"/>
                      <a:endParaRPr lang="fr-FR" sz="1600" b="1" dirty="0"/>
                    </a:p>
                  </a:txBody>
                  <a:tcPr anchor="ctr"/>
                </a:tc>
                <a:tc>
                  <a:txBody>
                    <a:bodyPr/>
                    <a:lstStyle/>
                    <a:p>
                      <a:pPr algn="just"/>
                      <a:r>
                        <a:rPr lang="fr-FR" sz="1600" b="1" dirty="0" err="1"/>
                        <a:t>Qu</a:t>
                      </a:r>
                      <a:r>
                        <a:rPr lang="fr-FR" sz="1600" b="1" dirty="0"/>
                        <a:t> ’en pensez-vous ? </a:t>
                      </a:r>
                    </a:p>
                    <a:p>
                      <a:pPr marL="285750" indent="-285750" algn="just">
                        <a:buFontTx/>
                        <a:buChar char="-"/>
                      </a:pPr>
                      <a:r>
                        <a:rPr lang="fr-FR" sz="1600" b="0" dirty="0"/>
                        <a:t>L’employeur peut-il sanctionner une secrétaire médicale qui exerce une activité de voyante en dehors de ses horaires de travail ?</a:t>
                      </a:r>
                    </a:p>
                    <a:p>
                      <a:pPr marL="285750" indent="-285750" algn="just">
                        <a:buFontTx/>
                        <a:buChar char="-"/>
                      </a:pPr>
                      <a:r>
                        <a:rPr lang="fr-FR" sz="1600" b="0" dirty="0"/>
                        <a:t>l’employeur peut-il interdire au salarié de venir en survêtement au travail dès lors qu’il est en contact avec la clientèle ? *</a:t>
                      </a:r>
                    </a:p>
                  </a:txBody>
                  <a:tcPr anchor="ctr"/>
                </a:tc>
                <a:extLst>
                  <a:ext uri="{0D108BD9-81ED-4DB2-BD59-A6C34878D82A}">
                    <a16:rowId xmlns:a16="http://schemas.microsoft.com/office/drawing/2014/main" val="1736347338"/>
                  </a:ext>
                </a:extLst>
              </a:tr>
            </a:tbl>
          </a:graphicData>
        </a:graphic>
      </p:graphicFrame>
    </p:spTree>
    <p:extLst>
      <p:ext uri="{BB962C8B-B14F-4D97-AF65-F5344CB8AC3E}">
        <p14:creationId xmlns:p14="http://schemas.microsoft.com/office/powerpoint/2010/main" val="3087656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14</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4182072808"/>
              </p:ext>
            </p:extLst>
          </p:nvPr>
        </p:nvGraphicFramePr>
        <p:xfrm>
          <a:off x="589523" y="1187117"/>
          <a:ext cx="11055026" cy="4879584"/>
        </p:xfrm>
        <a:graphic>
          <a:graphicData uri="http://schemas.openxmlformats.org/drawingml/2006/table">
            <a:tbl>
              <a:tblPr firstRow="1" bandRow="1">
                <a:tableStyleId>{5C22544A-7EE6-4342-B048-85BDC9FD1C3A}</a:tableStyleId>
              </a:tblPr>
              <a:tblGrid>
                <a:gridCol w="1576161">
                  <a:extLst>
                    <a:ext uri="{9D8B030D-6E8A-4147-A177-3AD203B41FA5}">
                      <a16:colId xmlns:a16="http://schemas.microsoft.com/office/drawing/2014/main" val="269351699"/>
                    </a:ext>
                  </a:extLst>
                </a:gridCol>
                <a:gridCol w="9478865">
                  <a:extLst>
                    <a:ext uri="{9D8B030D-6E8A-4147-A177-3AD203B41FA5}">
                      <a16:colId xmlns:a16="http://schemas.microsoft.com/office/drawing/2014/main" val="2666883025"/>
                    </a:ext>
                  </a:extLst>
                </a:gridCol>
              </a:tblGrid>
              <a:tr h="417256">
                <a:tc gridSpan="2">
                  <a:txBody>
                    <a:bodyPr/>
                    <a:lstStyle/>
                    <a:p>
                      <a:pPr algn="ctr"/>
                      <a:r>
                        <a:rPr lang="fr-FR" sz="1800" dirty="0"/>
                        <a:t>Les comportements ne pouvant être sanctionnés</a:t>
                      </a:r>
                    </a:p>
                  </a:txBody>
                  <a:tcPr anchor="ctr"/>
                </a:tc>
                <a:tc hMerge="1">
                  <a:txBody>
                    <a:bodyPr/>
                    <a:lstStyle/>
                    <a:p>
                      <a:endParaRPr dirty="0"/>
                    </a:p>
                  </a:txBody>
                  <a:tcPr anchor="ctr"/>
                </a:tc>
                <a:extLst>
                  <a:ext uri="{0D108BD9-81ED-4DB2-BD59-A6C34878D82A}">
                    <a16:rowId xmlns:a16="http://schemas.microsoft.com/office/drawing/2014/main" val="2907319971"/>
                  </a:ext>
                </a:extLst>
              </a:tr>
              <a:tr h="720714">
                <a:tc rowSpan="2">
                  <a:txBody>
                    <a:bodyPr/>
                    <a:lstStyle/>
                    <a:p>
                      <a:pPr algn="ctr"/>
                      <a:r>
                        <a:rPr lang="fr-FR" sz="1800" b="0" dirty="0"/>
                        <a:t>Harcèlement au travail</a:t>
                      </a:r>
                    </a:p>
                  </a:txBody>
                  <a:tcPr anchor="ctr"/>
                </a:tc>
                <a:tc>
                  <a:txBody>
                    <a:bodyPr/>
                    <a:lstStyle/>
                    <a:p>
                      <a:pPr marL="0" indent="0" algn="just">
                        <a:buFontTx/>
                        <a:buNone/>
                      </a:pPr>
                      <a:r>
                        <a:rPr lang="fr-FR" sz="1800" b="0" dirty="0"/>
                        <a:t>Un salarié ne peut être sanctionné pour avoir subi ou refusé de subir des agissements répétés de harcèlement moral ou sexuel ou pour les avoir relatés.</a:t>
                      </a:r>
                    </a:p>
                  </a:txBody>
                  <a:tcPr anchor="ctr"/>
                </a:tc>
                <a:extLst>
                  <a:ext uri="{0D108BD9-81ED-4DB2-BD59-A6C34878D82A}">
                    <a16:rowId xmlns:a16="http://schemas.microsoft.com/office/drawing/2014/main" val="2483254876"/>
                  </a:ext>
                </a:extLst>
              </a:tr>
              <a:tr h="519073">
                <a:tc vMerge="1">
                  <a:txBody>
                    <a:bodyPr/>
                    <a:lstStyle/>
                    <a:p>
                      <a:pPr algn="l"/>
                      <a:endParaRPr lang="fr-FR" sz="1600" b="0" dirty="0"/>
                    </a:p>
                  </a:txBody>
                  <a:tcPr anchor="ctr"/>
                </a:tc>
                <a:tc>
                  <a:txBody>
                    <a:bodyPr/>
                    <a:lstStyle/>
                    <a:p>
                      <a:pPr marL="0" indent="0" algn="just">
                        <a:buFontTx/>
                        <a:buNone/>
                      </a:pPr>
                      <a:r>
                        <a:rPr lang="fr-FR" sz="1800" b="1" dirty="0"/>
                        <a:t>Nullité</a:t>
                      </a:r>
                      <a:r>
                        <a:rPr lang="fr-FR" sz="1800" b="0" dirty="0"/>
                        <a:t> de la sanction.</a:t>
                      </a:r>
                    </a:p>
                  </a:txBody>
                  <a:tcPr anchor="ctr"/>
                </a:tc>
                <a:extLst>
                  <a:ext uri="{0D108BD9-81ED-4DB2-BD59-A6C34878D82A}">
                    <a16:rowId xmlns:a16="http://schemas.microsoft.com/office/drawing/2014/main" val="2402394773"/>
                  </a:ext>
                </a:extLst>
              </a:tr>
              <a:tr h="720714">
                <a:tc rowSpan="3">
                  <a:txBody>
                    <a:bodyPr/>
                    <a:lstStyle/>
                    <a:p>
                      <a:pPr algn="ctr"/>
                      <a:r>
                        <a:rPr lang="fr-FR" sz="1800" b="1" dirty="0"/>
                        <a:t>Faits déjà sanctionnés</a:t>
                      </a:r>
                    </a:p>
                  </a:txBody>
                  <a:tcPr anchor="ctr"/>
                </a:tc>
                <a:tc>
                  <a:txBody>
                    <a:bodyPr/>
                    <a:lstStyle/>
                    <a:p>
                      <a:pPr algn="just"/>
                      <a:r>
                        <a:rPr lang="fr-FR" sz="1800" b="0" dirty="0"/>
                        <a:t>Les faits déjà sanctionnés ne peuvent faire l’objet d’une seconde sanction car l’employeur a alors épuisé son pouvoir disciplinaire.</a:t>
                      </a:r>
                    </a:p>
                  </a:txBody>
                  <a:tcPr anchor="ctr"/>
                </a:tc>
                <a:extLst>
                  <a:ext uri="{0D108BD9-81ED-4DB2-BD59-A6C34878D82A}">
                    <a16:rowId xmlns:a16="http://schemas.microsoft.com/office/drawing/2014/main" val="879480701"/>
                  </a:ext>
                </a:extLst>
              </a:tr>
              <a:tr h="720714">
                <a:tc vMerge="1">
                  <a:txBody>
                    <a:bodyPr/>
                    <a:lstStyle/>
                    <a:p>
                      <a:pPr algn="l"/>
                      <a:endParaRPr lang="fr-FR" sz="1600" b="0" dirty="0"/>
                    </a:p>
                  </a:txBody>
                  <a:tcPr anchor="ctr"/>
                </a:tc>
                <a:tc>
                  <a:txBody>
                    <a:bodyPr/>
                    <a:lstStyle/>
                    <a:p>
                      <a:pPr algn="just"/>
                      <a:r>
                        <a:rPr lang="fr-FR" sz="1800" b="1" dirty="0"/>
                        <a:t>ATTENTION AUX COMPTES-RENDUS </a:t>
                      </a:r>
                      <a:r>
                        <a:rPr lang="fr-FR" sz="1800" b="0" dirty="0"/>
                        <a:t>: la différence entre observations écrites et avertissement est ténue.</a:t>
                      </a:r>
                    </a:p>
                    <a:p>
                      <a:pPr algn="just"/>
                      <a:r>
                        <a:rPr lang="fr-FR" sz="1800" b="0" dirty="0">
                          <a:solidFill>
                            <a:srgbClr val="FF0000"/>
                          </a:solidFill>
                        </a:rPr>
                        <a:t>Invitation à la prudence dans la rédaction de ce type de document.</a:t>
                      </a:r>
                    </a:p>
                    <a:p>
                      <a:pPr algn="just"/>
                      <a:endParaRPr lang="fr-FR" sz="1800" b="0" dirty="0"/>
                    </a:p>
                  </a:txBody>
                  <a:tcPr anchor="ctr"/>
                </a:tc>
                <a:extLst>
                  <a:ext uri="{0D108BD9-81ED-4DB2-BD59-A6C34878D82A}">
                    <a16:rowId xmlns:a16="http://schemas.microsoft.com/office/drawing/2014/main" val="807243640"/>
                  </a:ext>
                </a:extLst>
              </a:tr>
              <a:tr h="1313107">
                <a:tc vMerge="1">
                  <a:txBody>
                    <a:bodyPr/>
                    <a:lstStyle/>
                    <a:p>
                      <a:pPr algn="ctr"/>
                      <a:endParaRPr lang="fr-FR" sz="1600" b="1" dirty="0"/>
                    </a:p>
                  </a:txBody>
                  <a:tcPr anchor="ctr"/>
                </a:tc>
                <a:tc>
                  <a:txBody>
                    <a:bodyPr/>
                    <a:lstStyle/>
                    <a:p>
                      <a:pPr algn="just"/>
                      <a:r>
                        <a:rPr lang="fr-FR" sz="1800" b="0" dirty="0"/>
                        <a:t>Conséquences non-respect de la règle non bis in idem : </a:t>
                      </a:r>
                      <a:r>
                        <a:rPr lang="fr-FR" sz="1800" b="1" dirty="0"/>
                        <a:t>nullité des deux sanctions</a:t>
                      </a:r>
                    </a:p>
                  </a:txBody>
                  <a:tcPr anchor="ctr"/>
                </a:tc>
                <a:extLst>
                  <a:ext uri="{0D108BD9-81ED-4DB2-BD59-A6C34878D82A}">
                    <a16:rowId xmlns:a16="http://schemas.microsoft.com/office/drawing/2014/main" val="1736347338"/>
                  </a:ext>
                </a:extLst>
              </a:tr>
            </a:tbl>
          </a:graphicData>
        </a:graphic>
      </p:graphicFrame>
    </p:spTree>
    <p:extLst>
      <p:ext uri="{BB962C8B-B14F-4D97-AF65-F5344CB8AC3E}">
        <p14:creationId xmlns:p14="http://schemas.microsoft.com/office/powerpoint/2010/main" val="258808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15</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396195788"/>
              </p:ext>
            </p:extLst>
          </p:nvPr>
        </p:nvGraphicFramePr>
        <p:xfrm>
          <a:off x="589523" y="1187121"/>
          <a:ext cx="11055026" cy="4491565"/>
        </p:xfrm>
        <a:graphic>
          <a:graphicData uri="http://schemas.openxmlformats.org/drawingml/2006/table">
            <a:tbl>
              <a:tblPr firstRow="1" bandRow="1">
                <a:tableStyleId>{5C22544A-7EE6-4342-B048-85BDC9FD1C3A}</a:tableStyleId>
              </a:tblPr>
              <a:tblGrid>
                <a:gridCol w="1752624">
                  <a:extLst>
                    <a:ext uri="{9D8B030D-6E8A-4147-A177-3AD203B41FA5}">
                      <a16:colId xmlns:a16="http://schemas.microsoft.com/office/drawing/2014/main" val="269351699"/>
                    </a:ext>
                  </a:extLst>
                </a:gridCol>
                <a:gridCol w="9302402">
                  <a:extLst>
                    <a:ext uri="{9D8B030D-6E8A-4147-A177-3AD203B41FA5}">
                      <a16:colId xmlns:a16="http://schemas.microsoft.com/office/drawing/2014/main" val="2666883025"/>
                    </a:ext>
                  </a:extLst>
                </a:gridCol>
              </a:tblGrid>
              <a:tr h="334938">
                <a:tc gridSpan="2">
                  <a:txBody>
                    <a:bodyPr/>
                    <a:lstStyle/>
                    <a:p>
                      <a:pPr algn="ctr"/>
                      <a:r>
                        <a:rPr lang="fr-FR" sz="1800" dirty="0"/>
                        <a:t>Les comportements ne pouvant être sanctionnés</a:t>
                      </a:r>
                    </a:p>
                  </a:txBody>
                  <a:tcPr anchor="ctr"/>
                </a:tc>
                <a:tc hMerge="1">
                  <a:txBody>
                    <a:bodyPr/>
                    <a:lstStyle/>
                    <a:p>
                      <a:endParaRPr dirty="0"/>
                    </a:p>
                  </a:txBody>
                  <a:tcPr anchor="ctr"/>
                </a:tc>
                <a:extLst>
                  <a:ext uri="{0D108BD9-81ED-4DB2-BD59-A6C34878D82A}">
                    <a16:rowId xmlns:a16="http://schemas.microsoft.com/office/drawing/2014/main" val="2907319971"/>
                  </a:ext>
                </a:extLst>
              </a:tr>
              <a:tr h="334938">
                <a:tc rowSpan="3">
                  <a:txBody>
                    <a:bodyPr/>
                    <a:lstStyle/>
                    <a:p>
                      <a:pPr algn="ctr"/>
                      <a:r>
                        <a:rPr lang="fr-FR" sz="1800" b="1" dirty="0"/>
                        <a:t>Coexistence de plusieurs faits fautifs dont seuls certains sont sanctionnés</a:t>
                      </a:r>
                    </a:p>
                  </a:txBody>
                  <a:tcPr anchor="ctr"/>
                </a:tc>
                <a:tc>
                  <a:txBody>
                    <a:bodyPr/>
                    <a:lstStyle/>
                    <a:p>
                      <a:pPr marL="0" indent="0" algn="ctr">
                        <a:buFontTx/>
                        <a:buNone/>
                      </a:pPr>
                      <a:r>
                        <a:rPr lang="fr-FR" sz="1800" b="1" dirty="0"/>
                        <a:t>PRINCIPE</a:t>
                      </a:r>
                    </a:p>
                  </a:txBody>
                  <a:tcPr anchor="ctr"/>
                </a:tc>
                <a:extLst>
                  <a:ext uri="{0D108BD9-81ED-4DB2-BD59-A6C34878D82A}">
                    <a16:rowId xmlns:a16="http://schemas.microsoft.com/office/drawing/2014/main" val="2919729515"/>
                  </a:ext>
                </a:extLst>
              </a:tr>
              <a:tr h="2093364">
                <a:tc vMerge="1">
                  <a:txBody>
                    <a:bodyPr/>
                    <a:lstStyle/>
                    <a:p>
                      <a:endParaRPr dirty="0"/>
                    </a:p>
                  </a:txBody>
                  <a:tcPr anchor="ctr"/>
                </a:tc>
                <a:tc>
                  <a:txBody>
                    <a:bodyPr/>
                    <a:lstStyle/>
                    <a:p>
                      <a:pPr marL="0" indent="0" algn="ctr">
                        <a:buFontTx/>
                        <a:buNone/>
                      </a:pPr>
                      <a:r>
                        <a:rPr lang="fr-FR" sz="1800" b="0" dirty="0"/>
                        <a:t>L’employeur qui a connaissance de plusieurs faits fautifs et décide de n’en sanctionner que certains ne peut plus ultérieurement prononcer une nouvelle mesure disciplinaire pour sanctionner les autres faits antérieurs à la première sanction.</a:t>
                      </a:r>
                    </a:p>
                    <a:p>
                      <a:pPr marL="0" indent="0" algn="ctr">
                        <a:buFontTx/>
                        <a:buNone/>
                      </a:pPr>
                      <a:endParaRPr lang="fr-FR" sz="1800" b="0" dirty="0"/>
                    </a:p>
                    <a:p>
                      <a:pPr marL="0" indent="0" algn="ctr">
                        <a:buFontTx/>
                        <a:buNone/>
                      </a:pPr>
                      <a:r>
                        <a:rPr lang="fr-FR" sz="1800" b="0" dirty="0"/>
                        <a:t>La Cour de cassation estime que l’employeur, </a:t>
                      </a:r>
                      <a:r>
                        <a:rPr lang="fr-FR" sz="1800" b="1" dirty="0"/>
                        <a:t>bien qu’informé de l’ensemble des faits, qui a choisi de notifier au salarié un avertissement pour seulement certains d’entre eux, a épuisé son pouvoir disciplinaire et ne peut donc plus prononcer un licenciement pour des faits antérieurs, dont il avait connaissance.</a:t>
                      </a:r>
                      <a:endParaRPr lang="fr-FR" sz="1800" b="0" dirty="0"/>
                    </a:p>
                  </a:txBody>
                  <a:tcPr anchor="ctr"/>
                </a:tc>
                <a:extLst>
                  <a:ext uri="{0D108BD9-81ED-4DB2-BD59-A6C34878D82A}">
                    <a16:rowId xmlns:a16="http://schemas.microsoft.com/office/drawing/2014/main" val="2483254876"/>
                  </a:ext>
                </a:extLst>
              </a:tr>
              <a:tr h="1474045">
                <a:tc vMerge="1">
                  <a:txBody>
                    <a:bodyPr/>
                    <a:lstStyle/>
                    <a:p>
                      <a:pPr algn="ctr"/>
                      <a:endParaRPr lang="fr-FR" sz="1800" b="1" dirty="0"/>
                    </a:p>
                  </a:txBody>
                  <a:tcPr anchor="ctr"/>
                </a:tc>
                <a:tc>
                  <a:txBody>
                    <a:bodyPr/>
                    <a:lstStyle/>
                    <a:p>
                      <a:pPr algn="ctr"/>
                      <a:r>
                        <a:rPr lang="fr-FR" sz="1800" b="1" dirty="0"/>
                        <a:t>Date d’appréciation </a:t>
                      </a:r>
                      <a:r>
                        <a:rPr lang="fr-FR" sz="1800" b="0" dirty="0"/>
                        <a:t>: c’est au </a:t>
                      </a:r>
                      <a:r>
                        <a:rPr lang="fr-FR" sz="1800" b="1" dirty="0"/>
                        <a:t>jour</a:t>
                      </a:r>
                      <a:r>
                        <a:rPr lang="fr-FR" sz="1800" b="0" dirty="0"/>
                        <a:t> de la </a:t>
                      </a:r>
                      <a:r>
                        <a:rPr lang="fr-FR" sz="1800" b="1" dirty="0"/>
                        <a:t>notification</a:t>
                      </a:r>
                      <a:r>
                        <a:rPr lang="fr-FR" sz="1800" b="0" dirty="0"/>
                        <a:t> de la sanction qu’il faut se placer pour savoir si oui ou non l’employeur a épuisé son pouvoir disciplinaire.</a:t>
                      </a:r>
                    </a:p>
                  </a:txBody>
                  <a:tcPr anchor="ctr"/>
                </a:tc>
                <a:extLst>
                  <a:ext uri="{0D108BD9-81ED-4DB2-BD59-A6C34878D82A}">
                    <a16:rowId xmlns:a16="http://schemas.microsoft.com/office/drawing/2014/main" val="879480701"/>
                  </a:ext>
                </a:extLst>
              </a:tr>
            </a:tbl>
          </a:graphicData>
        </a:graphic>
      </p:graphicFrame>
    </p:spTree>
    <p:extLst>
      <p:ext uri="{BB962C8B-B14F-4D97-AF65-F5344CB8AC3E}">
        <p14:creationId xmlns:p14="http://schemas.microsoft.com/office/powerpoint/2010/main" val="327325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A : la faute, motif de sanction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16</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3592449938"/>
              </p:ext>
            </p:extLst>
          </p:nvPr>
        </p:nvGraphicFramePr>
        <p:xfrm>
          <a:off x="589523" y="1187122"/>
          <a:ext cx="11055026" cy="4175292"/>
        </p:xfrm>
        <a:graphic>
          <a:graphicData uri="http://schemas.openxmlformats.org/drawingml/2006/table">
            <a:tbl>
              <a:tblPr firstRow="1" bandRow="1">
                <a:tableStyleId>{5C22544A-7EE6-4342-B048-85BDC9FD1C3A}</a:tableStyleId>
              </a:tblPr>
              <a:tblGrid>
                <a:gridCol w="1752624">
                  <a:extLst>
                    <a:ext uri="{9D8B030D-6E8A-4147-A177-3AD203B41FA5}">
                      <a16:colId xmlns:a16="http://schemas.microsoft.com/office/drawing/2014/main" val="269351699"/>
                    </a:ext>
                  </a:extLst>
                </a:gridCol>
                <a:gridCol w="9302402">
                  <a:extLst>
                    <a:ext uri="{9D8B030D-6E8A-4147-A177-3AD203B41FA5}">
                      <a16:colId xmlns:a16="http://schemas.microsoft.com/office/drawing/2014/main" val="2666883025"/>
                    </a:ext>
                  </a:extLst>
                </a:gridCol>
              </a:tblGrid>
              <a:tr h="420484">
                <a:tc gridSpan="2">
                  <a:txBody>
                    <a:bodyPr/>
                    <a:lstStyle/>
                    <a:p>
                      <a:pPr algn="ctr"/>
                      <a:r>
                        <a:rPr lang="fr-FR" sz="1800" dirty="0"/>
                        <a:t>Les comportements ne pouvant être sanctionnés</a:t>
                      </a:r>
                    </a:p>
                  </a:txBody>
                  <a:tcPr anchor="ctr"/>
                </a:tc>
                <a:tc hMerge="1">
                  <a:txBody>
                    <a:bodyPr/>
                    <a:lstStyle/>
                    <a:p>
                      <a:endParaRPr dirty="0"/>
                    </a:p>
                  </a:txBody>
                  <a:tcPr anchor="ctr"/>
                </a:tc>
                <a:extLst>
                  <a:ext uri="{0D108BD9-81ED-4DB2-BD59-A6C34878D82A}">
                    <a16:rowId xmlns:a16="http://schemas.microsoft.com/office/drawing/2014/main" val="2907319971"/>
                  </a:ext>
                </a:extLst>
              </a:tr>
              <a:tr h="2072871">
                <a:tc>
                  <a:txBody>
                    <a:bodyPr/>
                    <a:lstStyle/>
                    <a:p>
                      <a:pPr algn="ctr"/>
                      <a:r>
                        <a:rPr lang="fr-FR" sz="1800" b="1" dirty="0"/>
                        <a:t>Coexistence de plusieurs faits fautifs dont seuls certains sont sanctionnés</a:t>
                      </a:r>
                    </a:p>
                  </a:txBody>
                  <a:tcPr anchor="ctr"/>
                </a:tc>
                <a:tc>
                  <a:txBody>
                    <a:bodyPr/>
                    <a:lstStyle/>
                    <a:p>
                      <a:pPr algn="ctr"/>
                      <a:r>
                        <a:rPr lang="fr-FR" sz="1800" b="1" dirty="0"/>
                        <a:t>LIMITE :</a:t>
                      </a:r>
                    </a:p>
                    <a:p>
                      <a:pPr algn="ctr"/>
                      <a:endParaRPr lang="fr-FR" sz="1800" b="1" dirty="0"/>
                    </a:p>
                    <a:p>
                      <a:pPr algn="ctr"/>
                      <a:r>
                        <a:rPr lang="fr-FR" sz="1800" b="1" dirty="0"/>
                        <a:t>Faits antérieurs déjà sanctionnés mais dont la gravité est révélée postérieurement *</a:t>
                      </a:r>
                    </a:p>
                    <a:p>
                      <a:pPr marL="0" indent="0" algn="ctr">
                        <a:buFontTx/>
                        <a:buNone/>
                      </a:pPr>
                      <a:endParaRPr lang="fr-FR" sz="1800" b="0" dirty="0"/>
                    </a:p>
                  </a:txBody>
                  <a:tcPr anchor="ctr"/>
                </a:tc>
                <a:extLst>
                  <a:ext uri="{0D108BD9-81ED-4DB2-BD59-A6C34878D82A}">
                    <a16:rowId xmlns:a16="http://schemas.microsoft.com/office/drawing/2014/main" val="2483254876"/>
                  </a:ext>
                </a:extLst>
              </a:tr>
              <a:tr h="1681937">
                <a:tc gridSpan="2">
                  <a:txBody>
                    <a:bodyPr/>
                    <a:lstStyle/>
                    <a:p>
                      <a:pPr algn="ctr"/>
                      <a:r>
                        <a:rPr lang="fr-FR" sz="1800" b="1" dirty="0"/>
                        <a:t>Quid en l’état d’un nouveau grief ?</a:t>
                      </a:r>
                    </a:p>
                    <a:p>
                      <a:pPr algn="ctr"/>
                      <a:endParaRPr lang="fr-FR" sz="1800" b="1" dirty="0"/>
                    </a:p>
                    <a:p>
                      <a:pPr algn="ctr"/>
                      <a:r>
                        <a:rPr lang="fr-FR" sz="1800" b="0" dirty="0"/>
                        <a:t> L’employeur peut tenir compte de faits antérieurs déjà sanctionnés pour apprécier si l’ensemble des faits reprochés constituent une cause réelle et sérieuse de licenciement.</a:t>
                      </a:r>
                    </a:p>
                    <a:p>
                      <a:pPr algn="ctr"/>
                      <a:endParaRPr lang="fr-FR" sz="1800" b="1" dirty="0"/>
                    </a:p>
                  </a:txBody>
                  <a:tcPr anchor="ctr"/>
                </a:tc>
                <a:tc hMerge="1">
                  <a:txBody>
                    <a:bodyPr/>
                    <a:lstStyle/>
                    <a:p>
                      <a:endParaRPr dirty="0"/>
                    </a:p>
                  </a:txBody>
                  <a:tcPr anchor="ctr"/>
                </a:tc>
                <a:extLst>
                  <a:ext uri="{0D108BD9-81ED-4DB2-BD59-A6C34878D82A}">
                    <a16:rowId xmlns:a16="http://schemas.microsoft.com/office/drawing/2014/main" val="2458563694"/>
                  </a:ext>
                </a:extLst>
              </a:tr>
            </a:tbl>
          </a:graphicData>
        </a:graphic>
      </p:graphicFrame>
    </p:spTree>
    <p:extLst>
      <p:ext uri="{BB962C8B-B14F-4D97-AF65-F5344CB8AC3E}">
        <p14:creationId xmlns:p14="http://schemas.microsoft.com/office/powerpoint/2010/main" val="3313369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B : les sanctions disciplinaires</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17</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165454651"/>
              </p:ext>
            </p:extLst>
          </p:nvPr>
        </p:nvGraphicFramePr>
        <p:xfrm>
          <a:off x="589523" y="1187122"/>
          <a:ext cx="11055026" cy="5017000"/>
        </p:xfrm>
        <a:graphic>
          <a:graphicData uri="http://schemas.openxmlformats.org/drawingml/2006/table">
            <a:tbl>
              <a:tblPr firstRow="1" bandRow="1">
                <a:tableStyleId>{5C22544A-7EE6-4342-B048-85BDC9FD1C3A}</a:tableStyleId>
              </a:tblPr>
              <a:tblGrid>
                <a:gridCol w="1752624">
                  <a:extLst>
                    <a:ext uri="{9D8B030D-6E8A-4147-A177-3AD203B41FA5}">
                      <a16:colId xmlns:a16="http://schemas.microsoft.com/office/drawing/2014/main" val="269351699"/>
                    </a:ext>
                  </a:extLst>
                </a:gridCol>
                <a:gridCol w="9302402">
                  <a:extLst>
                    <a:ext uri="{9D8B030D-6E8A-4147-A177-3AD203B41FA5}">
                      <a16:colId xmlns:a16="http://schemas.microsoft.com/office/drawing/2014/main" val="2666883025"/>
                    </a:ext>
                  </a:extLst>
                </a:gridCol>
              </a:tblGrid>
              <a:tr h="420484">
                <a:tc gridSpan="2">
                  <a:txBody>
                    <a:bodyPr/>
                    <a:lstStyle/>
                    <a:p>
                      <a:pPr algn="ctr"/>
                      <a:r>
                        <a:rPr lang="fr-FR" sz="1800" dirty="0"/>
                        <a:t>Rappel de la définition : toute mesure, autre que des observations verbales, prise par l’employeur à la suite d’un agissement du salarié considéré par l’employeur comme  fautif, que cette mesure soit de nature à affecter directement ou non la présence du salarié dans l’entreprise</a:t>
                      </a:r>
                    </a:p>
                  </a:txBody>
                  <a:tcPr anchor="ctr"/>
                </a:tc>
                <a:tc hMerge="1">
                  <a:txBody>
                    <a:bodyPr/>
                    <a:lstStyle/>
                    <a:p>
                      <a:endParaRPr dirty="0"/>
                    </a:p>
                  </a:txBody>
                  <a:tcPr anchor="ctr"/>
                </a:tc>
                <a:extLst>
                  <a:ext uri="{0D108BD9-81ED-4DB2-BD59-A6C34878D82A}">
                    <a16:rowId xmlns:a16="http://schemas.microsoft.com/office/drawing/2014/main" val="2907319971"/>
                  </a:ext>
                </a:extLst>
              </a:tr>
              <a:tr h="1354600">
                <a:tc rowSpan="3">
                  <a:txBody>
                    <a:bodyPr/>
                    <a:lstStyle/>
                    <a:p>
                      <a:pPr algn="ctr"/>
                      <a:r>
                        <a:rPr lang="fr-FR" sz="1800" b="1" dirty="0"/>
                        <a:t>Cette définition nous conduit à formuler les remarques suivantes :</a:t>
                      </a:r>
                    </a:p>
                  </a:txBody>
                  <a:tcPr anchor="ctr"/>
                </a:tc>
                <a:tc>
                  <a:txBody>
                    <a:bodyPr/>
                    <a:lstStyle/>
                    <a:p>
                      <a:pPr algn="ctr"/>
                      <a:r>
                        <a:rPr lang="fr-FR" sz="1800" b="1" dirty="0"/>
                        <a:t>La sanction est un acte </a:t>
                      </a:r>
                      <a:r>
                        <a:rPr lang="fr-FR" sz="1800" b="1" kern="1200" dirty="0">
                          <a:solidFill>
                            <a:schemeClr val="dk1"/>
                          </a:solidFill>
                          <a:latin typeface="+mn-lt"/>
                          <a:ea typeface="+mn-ea"/>
                          <a:cs typeface="+mn-cs"/>
                        </a:rPr>
                        <a:t>positif ou non</a:t>
                      </a:r>
                    </a:p>
                  </a:txBody>
                  <a:tcPr anchor="ctr"/>
                </a:tc>
                <a:extLst>
                  <a:ext uri="{0D108BD9-81ED-4DB2-BD59-A6C34878D82A}">
                    <a16:rowId xmlns:a16="http://schemas.microsoft.com/office/drawing/2014/main" val="2483254876"/>
                  </a:ext>
                </a:extLst>
              </a:tr>
              <a:tr h="1374000">
                <a:tc vMerge="1">
                  <a:txBody>
                    <a:bodyPr/>
                    <a:lstStyle/>
                    <a:p>
                      <a:pPr algn="ctr"/>
                      <a:endParaRPr lang="fr-FR" sz="1800" b="1" dirty="0"/>
                    </a:p>
                  </a:txBody>
                  <a:tcPr anchor="ctr"/>
                </a:tc>
                <a:tc>
                  <a:txBody>
                    <a:bodyPr/>
                    <a:lstStyle/>
                    <a:p>
                      <a:pPr marL="0" indent="0" algn="ctr">
                        <a:buFontTx/>
                        <a:buNone/>
                      </a:pPr>
                      <a:r>
                        <a:rPr lang="fr-FR" sz="1800" b="0" dirty="0"/>
                        <a:t>La sanction est une </a:t>
                      </a:r>
                      <a:r>
                        <a:rPr lang="fr-FR" sz="1800" b="1" dirty="0"/>
                        <a:t>réponse de l’employeur </a:t>
                      </a:r>
                      <a:r>
                        <a:rPr lang="fr-FR" sz="1800" b="0" dirty="0"/>
                        <a:t>à un comportement jugé fautif :</a:t>
                      </a:r>
                    </a:p>
                    <a:p>
                      <a:pPr marL="0" indent="0" algn="ctr">
                        <a:buFontTx/>
                        <a:buNone/>
                      </a:pPr>
                      <a:r>
                        <a:rPr lang="fr-FR" sz="1800" b="0" dirty="0"/>
                        <a:t>L’appréciation de l’employeur est déterminante</a:t>
                      </a:r>
                    </a:p>
                  </a:txBody>
                  <a:tcPr anchor="ctr"/>
                </a:tc>
                <a:extLst>
                  <a:ext uri="{0D108BD9-81ED-4DB2-BD59-A6C34878D82A}">
                    <a16:rowId xmlns:a16="http://schemas.microsoft.com/office/drawing/2014/main" val="205776649"/>
                  </a:ext>
                </a:extLst>
              </a:tr>
              <a:tr h="1374000">
                <a:tc vMerge="1">
                  <a:txBody>
                    <a:bodyPr/>
                    <a:lstStyle/>
                    <a:p>
                      <a:pPr algn="ctr"/>
                      <a:endParaRPr lang="fr-FR" sz="1800" b="1" dirty="0"/>
                    </a:p>
                  </a:txBody>
                  <a:tcPr anchor="ctr"/>
                </a:tc>
                <a:tc>
                  <a:txBody>
                    <a:bodyPr/>
                    <a:lstStyle/>
                    <a:p>
                      <a:pPr marL="0" indent="0" algn="ctr">
                        <a:buFontTx/>
                        <a:buNone/>
                      </a:pPr>
                      <a:r>
                        <a:rPr lang="fr-FR" sz="1800" b="0" dirty="0"/>
                        <a:t>La sanction affecte la présence du salarié, sa fonction, sa carrière ou sa rémunération </a:t>
                      </a:r>
                    </a:p>
                  </a:txBody>
                  <a:tcPr anchor="ctr"/>
                </a:tc>
                <a:extLst>
                  <a:ext uri="{0D108BD9-81ED-4DB2-BD59-A6C34878D82A}">
                    <a16:rowId xmlns:a16="http://schemas.microsoft.com/office/drawing/2014/main" val="2444595228"/>
                  </a:ext>
                </a:extLst>
              </a:tr>
            </a:tbl>
          </a:graphicData>
        </a:graphic>
      </p:graphicFrame>
    </p:spTree>
    <p:extLst>
      <p:ext uri="{BB962C8B-B14F-4D97-AF65-F5344CB8AC3E}">
        <p14:creationId xmlns:p14="http://schemas.microsoft.com/office/powerpoint/2010/main" val="3312108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B : les sanctions disciplinaires</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18</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358265103"/>
              </p:ext>
            </p:extLst>
          </p:nvPr>
        </p:nvGraphicFramePr>
        <p:xfrm>
          <a:off x="589523" y="1187122"/>
          <a:ext cx="11055026" cy="4407766"/>
        </p:xfrm>
        <a:graphic>
          <a:graphicData uri="http://schemas.openxmlformats.org/drawingml/2006/table">
            <a:tbl>
              <a:tblPr firstRow="1" bandRow="1">
                <a:tableStyleId>{5C22544A-7EE6-4342-B048-85BDC9FD1C3A}</a:tableStyleId>
              </a:tblPr>
              <a:tblGrid>
                <a:gridCol w="1752624">
                  <a:extLst>
                    <a:ext uri="{9D8B030D-6E8A-4147-A177-3AD203B41FA5}">
                      <a16:colId xmlns:a16="http://schemas.microsoft.com/office/drawing/2014/main" val="269351699"/>
                    </a:ext>
                  </a:extLst>
                </a:gridCol>
                <a:gridCol w="9302402">
                  <a:extLst>
                    <a:ext uri="{9D8B030D-6E8A-4147-A177-3AD203B41FA5}">
                      <a16:colId xmlns:a16="http://schemas.microsoft.com/office/drawing/2014/main" val="2666883025"/>
                    </a:ext>
                  </a:extLst>
                </a:gridCol>
              </a:tblGrid>
              <a:tr h="1090231">
                <a:tc rowSpan="4">
                  <a:txBody>
                    <a:bodyPr/>
                    <a:lstStyle/>
                    <a:p>
                      <a:pPr algn="ctr"/>
                      <a:r>
                        <a:rPr lang="fr-FR" sz="1800" b="1" dirty="0"/>
                        <a:t>L’employeur est libre du choix de la sanction sous réserve</a:t>
                      </a:r>
                    </a:p>
                  </a:txBody>
                  <a:tcPr anchor="ctr"/>
                </a:tc>
                <a:tc>
                  <a:txBody>
                    <a:bodyPr/>
                    <a:lstStyle/>
                    <a:p>
                      <a:pPr algn="just"/>
                      <a:r>
                        <a:rPr lang="fr-FR" sz="1800" b="1" dirty="0"/>
                        <a:t>D’appliquer les sanctions prévues dans le RI et de le respecter</a:t>
                      </a:r>
                      <a:endParaRPr lang="fr-FR" sz="1800" b="0" dirty="0"/>
                    </a:p>
                    <a:p>
                      <a:pPr marL="0" indent="0" algn="just">
                        <a:buFontTx/>
                        <a:buNone/>
                      </a:pPr>
                      <a:endParaRPr lang="fr-FR" sz="1800" b="0" dirty="0"/>
                    </a:p>
                  </a:txBody>
                  <a:tcPr anchor="ctr"/>
                </a:tc>
                <a:extLst>
                  <a:ext uri="{0D108BD9-81ED-4DB2-BD59-A6C34878D82A}">
                    <a16:rowId xmlns:a16="http://schemas.microsoft.com/office/drawing/2014/main" val="2483254876"/>
                  </a:ext>
                </a:extLst>
              </a:tr>
              <a:tr h="1105845">
                <a:tc vMerge="1">
                  <a:txBody>
                    <a:bodyPr/>
                    <a:lstStyle/>
                    <a:p>
                      <a:pPr algn="ctr"/>
                      <a:endParaRPr lang="fr-FR" sz="1800" b="1" dirty="0"/>
                    </a:p>
                  </a:txBody>
                  <a:tcPr anchor="ctr"/>
                </a:tc>
                <a:tc>
                  <a:txBody>
                    <a:bodyPr/>
                    <a:lstStyle/>
                    <a:p>
                      <a:pPr marL="0" indent="0" algn="just">
                        <a:buFontTx/>
                        <a:buNone/>
                      </a:pPr>
                      <a:r>
                        <a:rPr lang="fr-FR" sz="1800" b="0" dirty="0"/>
                        <a:t>De ne pas prononcer de sanction pour des </a:t>
                      </a:r>
                      <a:r>
                        <a:rPr lang="fr-FR" sz="1800" b="1" dirty="0"/>
                        <a:t>faits non sanctionnables</a:t>
                      </a:r>
                    </a:p>
                  </a:txBody>
                  <a:tcPr anchor="ctr"/>
                </a:tc>
                <a:extLst>
                  <a:ext uri="{0D108BD9-81ED-4DB2-BD59-A6C34878D82A}">
                    <a16:rowId xmlns:a16="http://schemas.microsoft.com/office/drawing/2014/main" val="205776649"/>
                  </a:ext>
                </a:extLst>
              </a:tr>
              <a:tr h="1105845">
                <a:tc vMerge="1">
                  <a:txBody>
                    <a:bodyPr/>
                    <a:lstStyle/>
                    <a:p>
                      <a:pPr algn="ctr"/>
                      <a:endParaRPr lang="fr-FR" sz="1800" b="1" dirty="0"/>
                    </a:p>
                  </a:txBody>
                  <a:tcPr anchor="ctr"/>
                </a:tc>
                <a:tc>
                  <a:txBody>
                    <a:bodyPr/>
                    <a:lstStyle/>
                    <a:p>
                      <a:pPr marL="0" indent="0" algn="just">
                        <a:buFontTx/>
                        <a:buNone/>
                      </a:pPr>
                      <a:r>
                        <a:rPr lang="fr-FR" sz="1800" b="1" dirty="0"/>
                        <a:t>De ne pas infliger de sanction pécuniaire </a:t>
                      </a:r>
                    </a:p>
                  </a:txBody>
                  <a:tcPr anchor="ctr"/>
                </a:tc>
                <a:extLst>
                  <a:ext uri="{0D108BD9-81ED-4DB2-BD59-A6C34878D82A}">
                    <a16:rowId xmlns:a16="http://schemas.microsoft.com/office/drawing/2014/main" val="2444595228"/>
                  </a:ext>
                </a:extLst>
              </a:tr>
              <a:tr h="1105845">
                <a:tc vMerge="1">
                  <a:txBody>
                    <a:bodyPr/>
                    <a:lstStyle/>
                    <a:p>
                      <a:pPr algn="ctr"/>
                      <a:endParaRPr lang="fr-FR" sz="1800" b="1" dirty="0"/>
                    </a:p>
                  </a:txBody>
                  <a:tcPr anchor="ctr"/>
                </a:tc>
                <a:tc>
                  <a:txBody>
                    <a:bodyPr/>
                    <a:lstStyle/>
                    <a:p>
                      <a:pPr marL="0" indent="0" algn="just">
                        <a:buFontTx/>
                        <a:buNone/>
                      </a:pPr>
                      <a:r>
                        <a:rPr lang="fr-FR" sz="1800" b="0" dirty="0"/>
                        <a:t>De veiller à prononcer une sanction </a:t>
                      </a:r>
                      <a:r>
                        <a:rPr lang="fr-FR" sz="1800" b="1" dirty="0"/>
                        <a:t>proportionnelle</a:t>
                      </a:r>
                      <a:r>
                        <a:rPr lang="fr-FR" sz="1800" b="0" dirty="0"/>
                        <a:t> à la faute commise</a:t>
                      </a:r>
                    </a:p>
                  </a:txBody>
                  <a:tcPr anchor="ctr"/>
                </a:tc>
                <a:extLst>
                  <a:ext uri="{0D108BD9-81ED-4DB2-BD59-A6C34878D82A}">
                    <a16:rowId xmlns:a16="http://schemas.microsoft.com/office/drawing/2014/main" val="598084994"/>
                  </a:ext>
                </a:extLst>
              </a:tr>
            </a:tbl>
          </a:graphicData>
        </a:graphic>
      </p:graphicFrame>
    </p:spTree>
    <p:extLst>
      <p:ext uri="{BB962C8B-B14F-4D97-AF65-F5344CB8AC3E}">
        <p14:creationId xmlns:p14="http://schemas.microsoft.com/office/powerpoint/2010/main" val="1694787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B : les sanctions disciplinaires</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19</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824329996"/>
              </p:ext>
            </p:extLst>
          </p:nvPr>
        </p:nvGraphicFramePr>
        <p:xfrm>
          <a:off x="589523" y="1187122"/>
          <a:ext cx="11055026" cy="4490641"/>
        </p:xfrm>
        <a:graphic>
          <a:graphicData uri="http://schemas.openxmlformats.org/drawingml/2006/table">
            <a:tbl>
              <a:tblPr firstRow="1" bandRow="1">
                <a:tableStyleId>{5C22544A-7EE6-4342-B048-85BDC9FD1C3A}</a:tableStyleId>
              </a:tblPr>
              <a:tblGrid>
                <a:gridCol w="2727114">
                  <a:extLst>
                    <a:ext uri="{9D8B030D-6E8A-4147-A177-3AD203B41FA5}">
                      <a16:colId xmlns:a16="http://schemas.microsoft.com/office/drawing/2014/main" val="269351699"/>
                    </a:ext>
                  </a:extLst>
                </a:gridCol>
                <a:gridCol w="8327912">
                  <a:extLst>
                    <a:ext uri="{9D8B030D-6E8A-4147-A177-3AD203B41FA5}">
                      <a16:colId xmlns:a16="http://schemas.microsoft.com/office/drawing/2014/main" val="2666883025"/>
                    </a:ext>
                  </a:extLst>
                </a:gridCol>
              </a:tblGrid>
              <a:tr h="1090231">
                <a:tc rowSpan="3">
                  <a:txBody>
                    <a:bodyPr/>
                    <a:lstStyle/>
                    <a:p>
                      <a:pPr algn="ctr"/>
                      <a:r>
                        <a:rPr lang="fr-FR" sz="2400" b="1" dirty="0"/>
                        <a:t>FOCUS :</a:t>
                      </a:r>
                    </a:p>
                    <a:p>
                      <a:pPr algn="ctr"/>
                      <a:r>
                        <a:rPr lang="fr-FR" sz="2400" b="1" dirty="0"/>
                        <a:t>RI pour les entreprises d’au moins 50 salariés</a:t>
                      </a:r>
                    </a:p>
                  </a:txBody>
                  <a:tcPr anchor="ctr"/>
                </a:tc>
                <a:tc>
                  <a:txBody>
                    <a:bodyPr/>
                    <a:lstStyle/>
                    <a:p>
                      <a:pPr algn="just"/>
                      <a:r>
                        <a:rPr lang="fr-FR" sz="2400" b="1" dirty="0"/>
                        <a:t>Le RI est obligatoire</a:t>
                      </a:r>
                      <a:endParaRPr lang="fr-FR" sz="2400" b="0" dirty="0"/>
                    </a:p>
                    <a:p>
                      <a:pPr marL="0" indent="0" algn="just">
                        <a:buFontTx/>
                        <a:buNone/>
                      </a:pPr>
                      <a:endParaRPr lang="fr-FR" sz="2400" b="0" dirty="0"/>
                    </a:p>
                  </a:txBody>
                  <a:tcPr anchor="ctr"/>
                </a:tc>
                <a:extLst>
                  <a:ext uri="{0D108BD9-81ED-4DB2-BD59-A6C34878D82A}">
                    <a16:rowId xmlns:a16="http://schemas.microsoft.com/office/drawing/2014/main" val="2483254876"/>
                  </a:ext>
                </a:extLst>
              </a:tr>
              <a:tr h="1105845">
                <a:tc vMerge="1">
                  <a:txBody>
                    <a:bodyPr/>
                    <a:lstStyle/>
                    <a:p>
                      <a:pPr algn="ctr"/>
                      <a:endParaRPr lang="fr-FR" sz="1800" b="1" dirty="0"/>
                    </a:p>
                  </a:txBody>
                  <a:tcPr anchor="ctr"/>
                </a:tc>
                <a:tc>
                  <a:txBody>
                    <a:bodyPr/>
                    <a:lstStyle/>
                    <a:p>
                      <a:pPr marL="0" indent="0" algn="just">
                        <a:buFontTx/>
                        <a:buNone/>
                      </a:pPr>
                      <a:r>
                        <a:rPr lang="fr-FR" sz="2400" b="1" dirty="0"/>
                        <a:t>Aussi l’absence de RI, lorsque l’entreprise a l’obligation de le mettre en place, prive l’employeur de latitude en matière disciplinaire, en dehors du licenciement.</a:t>
                      </a:r>
                    </a:p>
                  </a:txBody>
                  <a:tcPr anchor="ctr"/>
                </a:tc>
                <a:extLst>
                  <a:ext uri="{0D108BD9-81ED-4DB2-BD59-A6C34878D82A}">
                    <a16:rowId xmlns:a16="http://schemas.microsoft.com/office/drawing/2014/main" val="205776649"/>
                  </a:ext>
                </a:extLst>
              </a:tr>
              <a:tr h="2211690">
                <a:tc vMerge="1">
                  <a:txBody>
                    <a:bodyPr/>
                    <a:lstStyle/>
                    <a:p>
                      <a:pPr algn="ctr"/>
                      <a:endParaRPr lang="fr-FR" sz="1800" b="1" dirty="0"/>
                    </a:p>
                  </a:txBody>
                  <a:tcPr anchor="ctr"/>
                </a:tc>
                <a:tc>
                  <a:txBody>
                    <a:bodyPr/>
                    <a:lstStyle/>
                    <a:p>
                      <a:pPr marL="0" indent="0" algn="just">
                        <a:buFontTx/>
                        <a:buNone/>
                      </a:pPr>
                      <a:r>
                        <a:rPr lang="fr-FR" sz="2400" b="0" dirty="0"/>
                        <a:t>Si votre effectif est d’au moins 50 salariés il est </a:t>
                      </a:r>
                      <a:r>
                        <a:rPr lang="fr-FR" sz="2400" b="1" dirty="0"/>
                        <a:t>urgent</a:t>
                      </a:r>
                      <a:r>
                        <a:rPr lang="fr-FR" sz="2400" b="0" dirty="0"/>
                        <a:t> de mettre en place le RI</a:t>
                      </a:r>
                    </a:p>
                  </a:txBody>
                  <a:tcPr anchor="ctr"/>
                </a:tc>
                <a:extLst>
                  <a:ext uri="{0D108BD9-81ED-4DB2-BD59-A6C34878D82A}">
                    <a16:rowId xmlns:a16="http://schemas.microsoft.com/office/drawing/2014/main" val="2444595228"/>
                  </a:ext>
                </a:extLst>
              </a:tr>
            </a:tbl>
          </a:graphicData>
        </a:graphic>
      </p:graphicFrame>
    </p:spTree>
    <p:extLst>
      <p:ext uri="{BB962C8B-B14F-4D97-AF65-F5344CB8AC3E}">
        <p14:creationId xmlns:p14="http://schemas.microsoft.com/office/powerpoint/2010/main" val="110567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721727"/>
          </a:xfrm>
        </p:spPr>
        <p:txBody>
          <a:bodyPr>
            <a:normAutofit/>
          </a:bodyPr>
          <a:lstStyle/>
          <a:p>
            <a:r>
              <a:rPr lang="fr-FR" sz="3200" b="1" dirty="0">
                <a:latin typeface="+mj-lt"/>
              </a:rPr>
              <a:t>Le pouvoir disciplinaire DE l’employeur</a:t>
            </a:r>
          </a:p>
        </p:txBody>
      </p:sp>
      <p:graphicFrame>
        <p:nvGraphicFramePr>
          <p:cNvPr id="5" name="Espace réservé du contenu 4">
            <a:extLst>
              <a:ext uri="{FF2B5EF4-FFF2-40B4-BE49-F238E27FC236}">
                <a16:creationId xmlns:a16="http://schemas.microsoft.com/office/drawing/2014/main" id="{17424F44-7CBD-C2B6-A33C-7D03B5758B1F}"/>
              </a:ext>
            </a:extLst>
          </p:cNvPr>
          <p:cNvGraphicFramePr>
            <a:graphicFrameLocks noGrp="1"/>
          </p:cNvGraphicFramePr>
          <p:nvPr>
            <p:ph idx="1"/>
            <p:extLst>
              <p:ext uri="{D42A27DB-BD31-4B8C-83A1-F6EECF244321}">
                <p14:modId xmlns:p14="http://schemas.microsoft.com/office/powerpoint/2010/main" val="976317629"/>
              </p:ext>
            </p:extLst>
          </p:nvPr>
        </p:nvGraphicFramePr>
        <p:xfrm>
          <a:off x="834189" y="1047248"/>
          <a:ext cx="9990222" cy="4684284"/>
        </p:xfrm>
        <a:graphic>
          <a:graphicData uri="http://schemas.openxmlformats.org/drawingml/2006/table">
            <a:tbl>
              <a:tblPr firstRow="1" bandRow="1">
                <a:tableStyleId>{5C22544A-7EE6-4342-B048-85BDC9FD1C3A}</a:tableStyleId>
              </a:tblPr>
              <a:tblGrid>
                <a:gridCol w="4995111">
                  <a:extLst>
                    <a:ext uri="{9D8B030D-6E8A-4147-A177-3AD203B41FA5}">
                      <a16:colId xmlns:a16="http://schemas.microsoft.com/office/drawing/2014/main" val="2966822804"/>
                    </a:ext>
                  </a:extLst>
                </a:gridCol>
                <a:gridCol w="4995111">
                  <a:extLst>
                    <a:ext uri="{9D8B030D-6E8A-4147-A177-3AD203B41FA5}">
                      <a16:colId xmlns:a16="http://schemas.microsoft.com/office/drawing/2014/main" val="3192290418"/>
                    </a:ext>
                  </a:extLst>
                </a:gridCol>
              </a:tblGrid>
              <a:tr h="1171071">
                <a:tc gridSpan="2">
                  <a:txBody>
                    <a:bodyPr/>
                    <a:lstStyle/>
                    <a:p>
                      <a:pPr algn="ctr"/>
                      <a:r>
                        <a:rPr lang="fr-FR" dirty="0"/>
                        <a:t>RAPPEL DES POUVOIRS DE L’EMPLOYEUR CARACTERISTIQUES DU LIEN DE SUBORDINATION</a:t>
                      </a:r>
                    </a:p>
                  </a:txBody>
                  <a:tcPr anchor="ctr"/>
                </a:tc>
                <a:tc hMerge="1">
                  <a:txBody>
                    <a:bodyPr/>
                    <a:lstStyle/>
                    <a:p>
                      <a:endParaRPr lang="fr-FR" dirty="0"/>
                    </a:p>
                  </a:txBody>
                  <a:tcPr/>
                </a:tc>
                <a:extLst>
                  <a:ext uri="{0D108BD9-81ED-4DB2-BD59-A6C34878D82A}">
                    <a16:rowId xmlns:a16="http://schemas.microsoft.com/office/drawing/2014/main" val="1323702600"/>
                  </a:ext>
                </a:extLst>
              </a:tr>
              <a:tr h="1171071">
                <a:tc>
                  <a:txBody>
                    <a:bodyPr/>
                    <a:lstStyle/>
                    <a:p>
                      <a:pPr algn="ctr"/>
                      <a:r>
                        <a:rPr lang="fr-FR" dirty="0"/>
                        <a:t>Le pouvoir de direction</a:t>
                      </a:r>
                    </a:p>
                  </a:txBody>
                  <a:tcPr anchor="ctr"/>
                </a:tc>
                <a:tc>
                  <a:txBody>
                    <a:bodyPr/>
                    <a:lstStyle/>
                    <a:p>
                      <a:pPr algn="ctr"/>
                      <a:r>
                        <a:rPr lang="fr-FR" dirty="0"/>
                        <a:t>Édicter des règles, donner des ordres, des consignes et des directives....</a:t>
                      </a:r>
                    </a:p>
                  </a:txBody>
                  <a:tcPr anchor="ctr"/>
                </a:tc>
                <a:extLst>
                  <a:ext uri="{0D108BD9-81ED-4DB2-BD59-A6C34878D82A}">
                    <a16:rowId xmlns:a16="http://schemas.microsoft.com/office/drawing/2014/main" val="570010751"/>
                  </a:ext>
                </a:extLst>
              </a:tr>
              <a:tr h="1171071">
                <a:tc>
                  <a:txBody>
                    <a:bodyPr/>
                    <a:lstStyle/>
                    <a:p>
                      <a:pPr algn="ctr"/>
                      <a:r>
                        <a:rPr lang="fr-FR" dirty="0"/>
                        <a:t>Le pouvoir de contrôle</a:t>
                      </a:r>
                    </a:p>
                  </a:txBody>
                  <a:tcPr anchor="ctr"/>
                </a:tc>
                <a:tc>
                  <a:txBody>
                    <a:bodyPr/>
                    <a:lstStyle/>
                    <a:p>
                      <a:pPr algn="ctr"/>
                      <a:r>
                        <a:rPr lang="fr-FR" dirty="0"/>
                        <a:t>Vérifier que le travail est réalisé correctement, que les règles édictées sont respectées.;;</a:t>
                      </a:r>
                    </a:p>
                  </a:txBody>
                  <a:tcPr anchor="ctr"/>
                </a:tc>
                <a:extLst>
                  <a:ext uri="{0D108BD9-81ED-4DB2-BD59-A6C34878D82A}">
                    <a16:rowId xmlns:a16="http://schemas.microsoft.com/office/drawing/2014/main" val="2700650084"/>
                  </a:ext>
                </a:extLst>
              </a:tr>
              <a:tr h="1171071">
                <a:tc>
                  <a:txBody>
                    <a:bodyPr/>
                    <a:lstStyle/>
                    <a:p>
                      <a:pPr algn="ctr"/>
                      <a:r>
                        <a:rPr lang="fr-FR" dirty="0"/>
                        <a:t>Le pouvoir disciplinaire</a:t>
                      </a:r>
                    </a:p>
                  </a:txBody>
                  <a:tcPr anchor="ctr"/>
                </a:tc>
                <a:tc>
                  <a:txBody>
                    <a:bodyPr/>
                    <a:lstStyle/>
                    <a:p>
                      <a:pPr algn="ctr"/>
                      <a:r>
                        <a:rPr lang="fr-FR" dirty="0"/>
                        <a:t>Sanctionner le salarié en cas de faute, de manquements, du non-respect de règles.....</a:t>
                      </a:r>
                    </a:p>
                  </a:txBody>
                  <a:tcPr anchor="ctr"/>
                </a:tc>
                <a:extLst>
                  <a:ext uri="{0D108BD9-81ED-4DB2-BD59-A6C34878D82A}">
                    <a16:rowId xmlns:a16="http://schemas.microsoft.com/office/drawing/2014/main" val="1914616503"/>
                  </a:ext>
                </a:extLst>
              </a:tr>
            </a:tbl>
          </a:graphicData>
        </a:graphic>
      </p:graphicFrame>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lgn="just">
              <a:spcAft>
                <a:spcPts val="600"/>
              </a:spcAft>
            </a:pPr>
            <a:fld id="{312CC964-A50B-4C29-B4E4-2C30BB34CCF3}" type="slidenum">
              <a:rPr lang="en-US" smtClean="0"/>
              <a:pPr algn="just">
                <a:spcAft>
                  <a:spcPts val="600"/>
                </a:spcAft>
              </a:pPr>
              <a:t>2</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Tree>
    <p:extLst>
      <p:ext uri="{BB962C8B-B14F-4D97-AF65-F5344CB8AC3E}">
        <p14:creationId xmlns:p14="http://schemas.microsoft.com/office/powerpoint/2010/main" val="1582833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B : les sanctions disciplinaires</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20</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597562159"/>
              </p:ext>
            </p:extLst>
          </p:nvPr>
        </p:nvGraphicFramePr>
        <p:xfrm>
          <a:off x="589523" y="1187123"/>
          <a:ext cx="11055026" cy="4369450"/>
        </p:xfrm>
        <a:graphic>
          <a:graphicData uri="http://schemas.openxmlformats.org/drawingml/2006/table">
            <a:tbl>
              <a:tblPr firstRow="1" bandRow="1">
                <a:tableStyleId>{5C22544A-7EE6-4342-B048-85BDC9FD1C3A}</a:tableStyleId>
              </a:tblPr>
              <a:tblGrid>
                <a:gridCol w="2727114">
                  <a:extLst>
                    <a:ext uri="{9D8B030D-6E8A-4147-A177-3AD203B41FA5}">
                      <a16:colId xmlns:a16="http://schemas.microsoft.com/office/drawing/2014/main" val="269351699"/>
                    </a:ext>
                  </a:extLst>
                </a:gridCol>
                <a:gridCol w="8327912">
                  <a:extLst>
                    <a:ext uri="{9D8B030D-6E8A-4147-A177-3AD203B41FA5}">
                      <a16:colId xmlns:a16="http://schemas.microsoft.com/office/drawing/2014/main" val="2666883025"/>
                    </a:ext>
                  </a:extLst>
                </a:gridCol>
              </a:tblGrid>
              <a:tr h="585286">
                <a:tc rowSpan="5">
                  <a:txBody>
                    <a:bodyPr/>
                    <a:lstStyle/>
                    <a:p>
                      <a:pPr algn="ctr"/>
                      <a:r>
                        <a:rPr lang="fr-FR" sz="2400" b="1" dirty="0"/>
                        <a:t>Les différentes sanctions disciplinaires par ordre croissant *</a:t>
                      </a:r>
                    </a:p>
                  </a:txBody>
                  <a:tcPr anchor="ctr"/>
                </a:tc>
                <a:tc>
                  <a:txBody>
                    <a:bodyPr/>
                    <a:lstStyle/>
                    <a:p>
                      <a:pPr marL="0" indent="0" algn="just">
                        <a:buFontTx/>
                        <a:buNone/>
                      </a:pPr>
                      <a:r>
                        <a:rPr lang="fr-FR" sz="2400" b="0" dirty="0"/>
                        <a:t>L’avertissement, le blâme, lettre de rappel à l’ordre</a:t>
                      </a:r>
                    </a:p>
                  </a:txBody>
                  <a:tcPr anchor="ctr"/>
                </a:tc>
                <a:extLst>
                  <a:ext uri="{0D108BD9-81ED-4DB2-BD59-A6C34878D82A}">
                    <a16:rowId xmlns:a16="http://schemas.microsoft.com/office/drawing/2014/main" val="2483254876"/>
                  </a:ext>
                </a:extLst>
              </a:tr>
              <a:tr h="784871">
                <a:tc vMerge="1">
                  <a:txBody>
                    <a:bodyPr/>
                    <a:lstStyle/>
                    <a:p>
                      <a:pPr algn="ctr"/>
                      <a:endParaRPr lang="fr-FR" sz="1800" b="1" dirty="0"/>
                    </a:p>
                  </a:txBody>
                  <a:tcPr anchor="ctr"/>
                </a:tc>
                <a:tc>
                  <a:txBody>
                    <a:bodyPr/>
                    <a:lstStyle/>
                    <a:p>
                      <a:pPr marL="0" indent="0" algn="just">
                        <a:buFontTx/>
                        <a:buNone/>
                      </a:pPr>
                      <a:r>
                        <a:rPr lang="fr-FR" sz="2400" b="0" dirty="0"/>
                        <a:t>La mise à pied disciplinaire : à ne pas confondre avec la mise à pied à titre conservatoire</a:t>
                      </a:r>
                    </a:p>
                  </a:txBody>
                  <a:tcPr anchor="ctr"/>
                </a:tc>
                <a:extLst>
                  <a:ext uri="{0D108BD9-81ED-4DB2-BD59-A6C34878D82A}">
                    <a16:rowId xmlns:a16="http://schemas.microsoft.com/office/drawing/2014/main" val="205776649"/>
                  </a:ext>
                </a:extLst>
              </a:tr>
              <a:tr h="586530">
                <a:tc vMerge="1">
                  <a:txBody>
                    <a:bodyPr/>
                    <a:lstStyle/>
                    <a:p>
                      <a:pPr algn="ctr"/>
                      <a:endParaRPr lang="fr-FR" sz="1800" b="1" dirty="0"/>
                    </a:p>
                  </a:txBody>
                  <a:tcPr anchor="ctr"/>
                </a:tc>
                <a:tc>
                  <a:txBody>
                    <a:bodyPr/>
                    <a:lstStyle/>
                    <a:p>
                      <a:pPr marL="0" indent="0" algn="just">
                        <a:buFontTx/>
                        <a:buNone/>
                      </a:pPr>
                      <a:r>
                        <a:rPr lang="fr-FR" sz="2400" b="0" dirty="0"/>
                        <a:t>La rétrogradation</a:t>
                      </a:r>
                    </a:p>
                  </a:txBody>
                  <a:tcPr anchor="ctr"/>
                </a:tc>
                <a:extLst>
                  <a:ext uri="{0D108BD9-81ED-4DB2-BD59-A6C34878D82A}">
                    <a16:rowId xmlns:a16="http://schemas.microsoft.com/office/drawing/2014/main" val="2444595228"/>
                  </a:ext>
                </a:extLst>
              </a:tr>
              <a:tr h="1187337">
                <a:tc vMerge="1">
                  <a:txBody>
                    <a:bodyPr/>
                    <a:lstStyle/>
                    <a:p>
                      <a:endParaRPr lang="fr-F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400" b="0" dirty="0"/>
                        <a:t>La mutation disciplinaire</a:t>
                      </a:r>
                    </a:p>
                    <a:p>
                      <a:pPr marL="0" indent="0" algn="just">
                        <a:buFontTx/>
                        <a:buNone/>
                      </a:pPr>
                      <a:endParaRPr lang="fr-FR" sz="2400" b="0" dirty="0"/>
                    </a:p>
                  </a:txBody>
                  <a:tcPr anchor="ctr"/>
                </a:tc>
                <a:extLst>
                  <a:ext uri="{0D108BD9-81ED-4DB2-BD59-A6C34878D82A}">
                    <a16:rowId xmlns:a16="http://schemas.microsoft.com/office/drawing/2014/main" val="3774439069"/>
                  </a:ext>
                </a:extLst>
              </a:tr>
              <a:tr h="1187337">
                <a:tc vMerge="1">
                  <a:txBody>
                    <a:bodyPr/>
                    <a:lstStyle/>
                    <a:p>
                      <a:pPr algn="ctr"/>
                      <a:endParaRPr lang="fr-FR" sz="2400" b="1" dirty="0"/>
                    </a:p>
                  </a:txBody>
                  <a:tcPr anchor="ctr"/>
                </a:tc>
                <a:tc>
                  <a:txBody>
                    <a:bodyPr/>
                    <a:lstStyle/>
                    <a:p>
                      <a:pPr marL="0" indent="0" algn="just">
                        <a:buFontTx/>
                        <a:buNone/>
                      </a:pPr>
                      <a:r>
                        <a:rPr lang="fr-FR" sz="2400" b="0" dirty="0"/>
                        <a:t>Le licenciement</a:t>
                      </a:r>
                    </a:p>
                  </a:txBody>
                  <a:tcPr anchor="ctr"/>
                </a:tc>
                <a:extLst>
                  <a:ext uri="{0D108BD9-81ED-4DB2-BD59-A6C34878D82A}">
                    <a16:rowId xmlns:a16="http://schemas.microsoft.com/office/drawing/2014/main" val="2389351106"/>
                  </a:ext>
                </a:extLst>
              </a:tr>
            </a:tbl>
          </a:graphicData>
        </a:graphic>
      </p:graphicFrame>
    </p:spTree>
    <p:extLst>
      <p:ext uri="{BB962C8B-B14F-4D97-AF65-F5344CB8AC3E}">
        <p14:creationId xmlns:p14="http://schemas.microsoft.com/office/powerpoint/2010/main" val="1431248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fontScale="90000"/>
          </a:bodyPr>
          <a:lstStyle/>
          <a:p>
            <a:pPr>
              <a:lnSpc>
                <a:spcPct val="100000"/>
              </a:lnSpc>
            </a:pPr>
            <a:r>
              <a:rPr lang="fr-FR" sz="3200" b="1" dirty="0">
                <a:latin typeface="+mj-lt"/>
              </a:rPr>
              <a:t>PARTIE 1 : Le pouvoir disciplinaire / B : les sanctions disciplinaires</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21</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23D02F7F-6B82-03EC-7A47-895DADEE6F6B}"/>
              </a:ext>
            </a:extLst>
          </p:cNvPr>
          <p:cNvGraphicFramePr>
            <a:graphicFrameLocks noGrp="1"/>
          </p:cNvGraphicFramePr>
          <p:nvPr>
            <p:ph idx="1"/>
            <p:extLst>
              <p:ext uri="{D42A27DB-BD31-4B8C-83A1-F6EECF244321}">
                <p14:modId xmlns:p14="http://schemas.microsoft.com/office/powerpoint/2010/main" val="450329756"/>
              </p:ext>
            </p:extLst>
          </p:nvPr>
        </p:nvGraphicFramePr>
        <p:xfrm>
          <a:off x="589523" y="1187123"/>
          <a:ext cx="11055026" cy="4484274"/>
        </p:xfrm>
        <a:graphic>
          <a:graphicData uri="http://schemas.openxmlformats.org/drawingml/2006/table">
            <a:tbl>
              <a:tblPr firstRow="1" bandRow="1">
                <a:tableStyleId>{5C22544A-7EE6-4342-B048-85BDC9FD1C3A}</a:tableStyleId>
              </a:tblPr>
              <a:tblGrid>
                <a:gridCol w="2727114">
                  <a:extLst>
                    <a:ext uri="{9D8B030D-6E8A-4147-A177-3AD203B41FA5}">
                      <a16:colId xmlns:a16="http://schemas.microsoft.com/office/drawing/2014/main" val="269351699"/>
                    </a:ext>
                  </a:extLst>
                </a:gridCol>
                <a:gridCol w="4163956">
                  <a:extLst>
                    <a:ext uri="{9D8B030D-6E8A-4147-A177-3AD203B41FA5}">
                      <a16:colId xmlns:a16="http://schemas.microsoft.com/office/drawing/2014/main" val="2666883025"/>
                    </a:ext>
                  </a:extLst>
                </a:gridCol>
                <a:gridCol w="4163956">
                  <a:extLst>
                    <a:ext uri="{9D8B030D-6E8A-4147-A177-3AD203B41FA5}">
                      <a16:colId xmlns:a16="http://schemas.microsoft.com/office/drawing/2014/main" val="2664705391"/>
                    </a:ext>
                  </a:extLst>
                </a:gridCol>
              </a:tblGrid>
              <a:tr h="771616">
                <a:tc rowSpan="8">
                  <a:txBody>
                    <a:bodyPr/>
                    <a:lstStyle/>
                    <a:p>
                      <a:pPr algn="ctr"/>
                      <a:r>
                        <a:rPr lang="fr-FR" sz="1600" b="1" dirty="0"/>
                        <a:t>Interdictions des sanctions pécuniaires</a:t>
                      </a:r>
                    </a:p>
                  </a:txBody>
                  <a:tcPr anchor="ctr"/>
                </a:tc>
                <a:tc gridSpan="2">
                  <a:txBody>
                    <a:bodyPr/>
                    <a:lstStyle/>
                    <a:p>
                      <a:pPr marL="0" indent="0" algn="ctr">
                        <a:buFontTx/>
                        <a:buNone/>
                      </a:pPr>
                      <a:r>
                        <a:rPr lang="fr-FR" sz="1600" b="0" dirty="0"/>
                        <a:t>Toute stipulation ou disposition contraire écrite est réputée non écrite.</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t>La prohibition des amendes et sanctions pécuniaires est d’ordre public.</a:t>
                      </a:r>
                    </a:p>
                  </a:txBody>
                  <a:tcPr anchor="ctr"/>
                </a:tc>
                <a:tc hMerge="1">
                  <a:txBody>
                    <a:bodyPr/>
                    <a:lstStyle/>
                    <a:p>
                      <a:endParaRPr lang="fr-FR"/>
                    </a:p>
                  </a:txBody>
                  <a:tcPr/>
                </a:tc>
                <a:extLst>
                  <a:ext uri="{0D108BD9-81ED-4DB2-BD59-A6C34878D82A}">
                    <a16:rowId xmlns:a16="http://schemas.microsoft.com/office/drawing/2014/main" val="2483254876"/>
                  </a:ext>
                </a:extLst>
              </a:tr>
              <a:tr h="461295">
                <a:tc vMerge="1">
                  <a:txBody>
                    <a:bodyPr/>
                    <a:lstStyle/>
                    <a:p>
                      <a:pPr algn="ctr"/>
                      <a:endParaRPr lang="fr-FR" sz="1800" b="1" dirty="0"/>
                    </a:p>
                  </a:txBody>
                  <a:tcPr anchor="ctr"/>
                </a:tc>
                <a:tc gridSpan="2">
                  <a:txBody>
                    <a:bodyPr/>
                    <a:lstStyle/>
                    <a:p>
                      <a:pPr marL="0" indent="0" algn="ctr">
                        <a:buFontTx/>
                        <a:buNone/>
                      </a:pPr>
                      <a:r>
                        <a:rPr lang="fr-FR" sz="1600" b="0" dirty="0"/>
                        <a:t>Punissable d’une amende de 3750 €</a:t>
                      </a:r>
                    </a:p>
                  </a:txBody>
                  <a:tcPr anchor="ctr"/>
                </a:tc>
                <a:tc hMerge="1">
                  <a:txBody>
                    <a:bodyPr/>
                    <a:lstStyle/>
                    <a:p>
                      <a:endParaRPr lang="fr-FR"/>
                    </a:p>
                  </a:txBody>
                  <a:tcPr/>
                </a:tc>
                <a:extLst>
                  <a:ext uri="{0D108BD9-81ED-4DB2-BD59-A6C34878D82A}">
                    <a16:rowId xmlns:a16="http://schemas.microsoft.com/office/drawing/2014/main" val="205776649"/>
                  </a:ext>
                </a:extLst>
              </a:tr>
              <a:tr h="291160">
                <a:tc vMerge="1">
                  <a:txBody>
                    <a:bodyPr/>
                    <a:lstStyle/>
                    <a:p>
                      <a:pPr algn="ctr"/>
                      <a:endParaRPr lang="fr-FR" sz="1800" b="1" dirty="0"/>
                    </a:p>
                  </a:txBody>
                  <a:tcPr anchor="ctr"/>
                </a:tc>
                <a:tc gridSpan="2">
                  <a:txBody>
                    <a:bodyPr/>
                    <a:lstStyle/>
                    <a:p>
                      <a:pPr marL="0" indent="0" algn="ctr">
                        <a:buFontTx/>
                        <a:buNone/>
                      </a:pPr>
                      <a:r>
                        <a:rPr lang="fr-FR" sz="1600" b="1" dirty="0"/>
                        <a:t>Champ d’application </a:t>
                      </a:r>
                    </a:p>
                  </a:txBody>
                  <a:tcPr anchor="ctr"/>
                </a:tc>
                <a:tc hMerge="1">
                  <a:txBody>
                    <a:bodyPr/>
                    <a:lstStyle/>
                    <a:p>
                      <a:pPr marL="0" indent="0" algn="ctr">
                        <a:buFontTx/>
                        <a:buNone/>
                      </a:pPr>
                      <a:endParaRPr lang="fr-FR" sz="2400" b="0" dirty="0"/>
                    </a:p>
                  </a:txBody>
                  <a:tcPr anchor="ctr"/>
                </a:tc>
                <a:extLst>
                  <a:ext uri="{0D108BD9-81ED-4DB2-BD59-A6C34878D82A}">
                    <a16:rowId xmlns:a16="http://schemas.microsoft.com/office/drawing/2014/main" val="2444595228"/>
                  </a:ext>
                </a:extLst>
              </a:tr>
              <a:tr h="502913">
                <a:tc vMerge="1">
                  <a:txBody>
                    <a:bodyPr/>
                    <a:lstStyle/>
                    <a:p>
                      <a:endParaRPr lang="fr-F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t>Retenues illicites</a:t>
                      </a:r>
                    </a:p>
                    <a:p>
                      <a:pPr marL="0" indent="0" algn="ctr">
                        <a:buFontTx/>
                        <a:buNone/>
                      </a:pPr>
                      <a:endParaRPr lang="fr-FR" sz="1600" b="0" dirty="0"/>
                    </a:p>
                  </a:txBody>
                  <a:tcPr anchor="ctr"/>
                </a:tc>
                <a:tc>
                  <a:txBody>
                    <a:bodyPr/>
                    <a:lstStyle/>
                    <a:p>
                      <a:pPr marL="0" indent="0" algn="ctr">
                        <a:buFontTx/>
                        <a:buNone/>
                      </a:pPr>
                      <a:r>
                        <a:rPr lang="fr-FR" sz="1600" b="1" dirty="0"/>
                        <a:t>Retenues licites</a:t>
                      </a:r>
                    </a:p>
                  </a:txBody>
                  <a:tcPr anchor="ctr"/>
                </a:tc>
                <a:extLst>
                  <a:ext uri="{0D108BD9-81ED-4DB2-BD59-A6C34878D82A}">
                    <a16:rowId xmlns:a16="http://schemas.microsoft.com/office/drawing/2014/main" val="3774439069"/>
                  </a:ext>
                </a:extLst>
              </a:tr>
              <a:tr h="362169">
                <a:tc vMerge="1">
                  <a:txBody>
                    <a:bodyPr/>
                    <a:lstStyle/>
                    <a:p>
                      <a:pPr algn="ctr"/>
                      <a:endParaRPr lang="fr-FR" sz="2400" b="1" dirty="0"/>
                    </a:p>
                  </a:txBody>
                  <a:tcPr anchor="ctr"/>
                </a:tc>
                <a:tc>
                  <a:txBody>
                    <a:bodyPr/>
                    <a:lstStyle/>
                    <a:p>
                      <a:pPr marL="0" indent="0" algn="ctr">
                        <a:buFontTx/>
                        <a:buNone/>
                      </a:pPr>
                      <a:r>
                        <a:rPr lang="fr-FR" sz="1600" b="0" dirty="0"/>
                        <a:t>Mauvaise exécution du travail</a:t>
                      </a:r>
                    </a:p>
                  </a:txBody>
                  <a:tcPr anchor="ctr"/>
                </a:tc>
                <a:tc>
                  <a:txBody>
                    <a:bodyPr/>
                    <a:lstStyle/>
                    <a:p>
                      <a:pPr marL="0" indent="0" algn="ctr">
                        <a:buFontTx/>
                        <a:buNone/>
                      </a:pPr>
                      <a:r>
                        <a:rPr lang="fr-FR" sz="1600" b="0" dirty="0"/>
                        <a:t>Mise à pied disciplinaire</a:t>
                      </a:r>
                    </a:p>
                  </a:txBody>
                  <a:tcPr anchor="ctr"/>
                </a:tc>
                <a:extLst>
                  <a:ext uri="{0D108BD9-81ED-4DB2-BD59-A6C34878D82A}">
                    <a16:rowId xmlns:a16="http://schemas.microsoft.com/office/drawing/2014/main" val="2389351106"/>
                  </a:ext>
                </a:extLst>
              </a:tr>
              <a:tr h="530490">
                <a:tc vMerge="1">
                  <a:txBody>
                    <a:bodyPr/>
                    <a:lstStyle/>
                    <a:p>
                      <a:pPr algn="ctr"/>
                      <a:endParaRPr lang="fr-FR" sz="1600" b="1" dirty="0"/>
                    </a:p>
                  </a:txBody>
                  <a:tcPr anchor="ctr"/>
                </a:tc>
                <a:tc>
                  <a:txBody>
                    <a:bodyPr/>
                    <a:lstStyle/>
                    <a:p>
                      <a:pPr marL="0" indent="0" algn="ctr">
                        <a:buFontTx/>
                        <a:buNone/>
                      </a:pPr>
                      <a:r>
                        <a:rPr lang="fr-FR" sz="1600" b="0" dirty="0"/>
                        <a:t>Réductions ou suppressions de gratifications ou primes</a:t>
                      </a:r>
                    </a:p>
                  </a:txBody>
                  <a:tcPr anchor="ctr"/>
                </a:tc>
                <a:tc>
                  <a:txBody>
                    <a:bodyPr/>
                    <a:lstStyle/>
                    <a:p>
                      <a:pPr marL="0" indent="0" algn="ctr">
                        <a:buFontTx/>
                        <a:buNone/>
                      </a:pPr>
                      <a:r>
                        <a:rPr lang="fr-FR" sz="1600" b="0" dirty="0"/>
                        <a:t>Rétrogradation avec modification du contrat de travail</a:t>
                      </a:r>
                    </a:p>
                  </a:txBody>
                  <a:tcPr anchor="ctr"/>
                </a:tc>
                <a:extLst>
                  <a:ext uri="{0D108BD9-81ED-4DB2-BD59-A6C34878D82A}">
                    <a16:rowId xmlns:a16="http://schemas.microsoft.com/office/drawing/2014/main" val="3928498808"/>
                  </a:ext>
                </a:extLst>
              </a:tr>
              <a:tr h="697837">
                <a:tc vMerge="1">
                  <a:txBody>
                    <a:bodyPr/>
                    <a:lstStyle/>
                    <a:p>
                      <a:pPr algn="ctr"/>
                      <a:endParaRPr lang="fr-FR" sz="1600" b="1" dirty="0"/>
                    </a:p>
                  </a:txBody>
                  <a:tcPr anchor="ctr"/>
                </a:tc>
                <a:tc rowSpan="2">
                  <a:txBody>
                    <a:bodyPr/>
                    <a:lstStyle/>
                    <a:p>
                      <a:pPr marL="0" indent="0" algn="ctr">
                        <a:buFontTx/>
                        <a:buNone/>
                      </a:pPr>
                      <a:r>
                        <a:rPr lang="fr-FR" sz="1600" b="0" dirty="0"/>
                        <a:t>Utilisation d’un véhicule professionnel, téléphone professionnel</a:t>
                      </a:r>
                    </a:p>
                    <a:p>
                      <a:pPr marL="0" indent="0" algn="ctr">
                        <a:buFontTx/>
                        <a:buNone/>
                      </a:pPr>
                      <a:endParaRPr lang="fr-FR" sz="1600" b="0" dirty="0"/>
                    </a:p>
                  </a:txBody>
                  <a:tcPr anchor="ctr"/>
                </a:tc>
                <a:tc>
                  <a:txBody>
                    <a:bodyPr/>
                    <a:lstStyle/>
                    <a:p>
                      <a:pPr marL="0" indent="0" algn="ctr">
                        <a:buFontTx/>
                        <a:buNone/>
                      </a:pPr>
                      <a:r>
                        <a:rPr lang="fr-FR" sz="1600" b="0" dirty="0"/>
                        <a:t>Absences non justifiées</a:t>
                      </a:r>
                    </a:p>
                  </a:txBody>
                  <a:tcPr anchor="ctr"/>
                </a:tc>
                <a:extLst>
                  <a:ext uri="{0D108BD9-81ED-4DB2-BD59-A6C34878D82A}">
                    <a16:rowId xmlns:a16="http://schemas.microsoft.com/office/drawing/2014/main" val="2687960890"/>
                  </a:ext>
                </a:extLst>
              </a:tr>
              <a:tr h="697837">
                <a:tc vMerge="1">
                  <a:txBody>
                    <a:bodyPr/>
                    <a:lstStyle/>
                    <a:p>
                      <a:pPr algn="ctr"/>
                      <a:endParaRPr lang="fr-FR" sz="1600" b="1" dirty="0"/>
                    </a:p>
                  </a:txBody>
                  <a:tcPr anchor="ctr"/>
                </a:tc>
                <a:tc vMerge="1">
                  <a:txBody>
                    <a:bodyPr/>
                    <a:lstStyle/>
                    <a:p>
                      <a:endParaRPr dirty="0"/>
                    </a:p>
                  </a:txBody>
                  <a:tcPr anchor="ctr"/>
                </a:tc>
                <a:tc>
                  <a:txBody>
                    <a:bodyPr/>
                    <a:lstStyle/>
                    <a:p>
                      <a:pPr marL="0" indent="0" algn="ctr">
                        <a:buFontTx/>
                        <a:buNone/>
                      </a:pPr>
                      <a:r>
                        <a:rPr lang="fr-FR" sz="1600" b="0" dirty="0"/>
                        <a:t>Grève</a:t>
                      </a:r>
                    </a:p>
                  </a:txBody>
                  <a:tcPr anchor="ctr"/>
                </a:tc>
                <a:extLst>
                  <a:ext uri="{0D108BD9-81ED-4DB2-BD59-A6C34878D82A}">
                    <a16:rowId xmlns:a16="http://schemas.microsoft.com/office/drawing/2014/main" val="1514018103"/>
                  </a:ext>
                </a:extLst>
              </a:tr>
            </a:tbl>
          </a:graphicData>
        </a:graphic>
      </p:graphicFrame>
    </p:spTree>
    <p:extLst>
      <p:ext uri="{BB962C8B-B14F-4D97-AF65-F5344CB8AC3E}">
        <p14:creationId xmlns:p14="http://schemas.microsoft.com/office/powerpoint/2010/main" val="219494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95329" y="0"/>
            <a:ext cx="10529048" cy="1476375"/>
          </a:xfrm>
        </p:spPr>
        <p:txBody>
          <a:bodyPr>
            <a:normAutofit/>
          </a:bodyPr>
          <a:lstStyle/>
          <a:p>
            <a:r>
              <a:rPr lang="fr-FR" i="0" dirty="0"/>
              <a:t>PLAN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995329" y="1205345"/>
            <a:ext cx="9991617" cy="4675338"/>
          </a:xfrm>
        </p:spPr>
        <p:txBody>
          <a:bodyPr>
            <a:normAutofit/>
          </a:bodyPr>
          <a:lstStyle/>
          <a:p>
            <a:pPr marL="0" indent="0">
              <a:lnSpc>
                <a:spcPct val="90000"/>
              </a:lnSpc>
              <a:buNone/>
            </a:pPr>
            <a:r>
              <a:rPr lang="fr-FR" sz="3200" b="1" dirty="0">
                <a:latin typeface="+mj-lt"/>
              </a:rPr>
              <a:t>INTRO : Qu’est-ce que vous inspire ces situations ?</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1 : Le pouvoir disciplinaire</a:t>
            </a:r>
          </a:p>
          <a:p>
            <a:pPr marL="0" indent="0">
              <a:lnSpc>
                <a:spcPct val="90000"/>
              </a:lnSpc>
              <a:buNone/>
            </a:pPr>
            <a:endParaRPr lang="fr-FR" sz="3200" b="1" dirty="0">
              <a:latin typeface="+mj-lt"/>
            </a:endParaRPr>
          </a:p>
          <a:p>
            <a:pPr marL="0" indent="0">
              <a:lnSpc>
                <a:spcPct val="90000"/>
              </a:lnSpc>
              <a:buNone/>
            </a:pPr>
            <a:r>
              <a:rPr lang="fr-FR" sz="3200" b="1" dirty="0">
                <a:solidFill>
                  <a:schemeClr val="tx2">
                    <a:lumMod val="50000"/>
                    <a:lumOff val="50000"/>
                  </a:schemeClr>
                </a:solidFill>
                <a:latin typeface="+mj-lt"/>
              </a:rPr>
              <a:t>PARTIE 2 : La procédure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3 : </a:t>
            </a:r>
            <a:r>
              <a:rPr lang="fr-FR" sz="2800" b="1" dirty="0">
                <a:latin typeface="+mj-lt"/>
              </a:rPr>
              <a:t> </a:t>
            </a:r>
            <a:r>
              <a:rPr lang="fr-FR" sz="3200" b="1" dirty="0">
                <a:latin typeface="+mj-lt"/>
              </a:rPr>
              <a:t>Le contrôle du juge prud’hommal</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spcAft>
                <a:spcPts val="600"/>
              </a:spcAft>
            </a:pPr>
            <a:fld id="{312CC964-A50B-4C29-B4E4-2C30BB34CCF3}" type="slidenum">
              <a:rPr lang="en-US" smtClean="0"/>
              <a:pPr>
                <a:spcAft>
                  <a:spcPts val="600"/>
                </a:spcAft>
              </a:pPr>
              <a:t>22</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424" y="5697108"/>
            <a:ext cx="2018943" cy="1160892"/>
          </a:xfrm>
          <a:prstGeom prst="rect">
            <a:avLst/>
          </a:prstGeom>
        </p:spPr>
      </p:pic>
    </p:spTree>
    <p:extLst>
      <p:ext uri="{BB962C8B-B14F-4D97-AF65-F5344CB8AC3E}">
        <p14:creationId xmlns:p14="http://schemas.microsoft.com/office/powerpoint/2010/main" val="3377550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23</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
        <p:nvSpPr>
          <p:cNvPr id="7" name="Espace réservé du contenu 6">
            <a:extLst>
              <a:ext uri="{FF2B5EF4-FFF2-40B4-BE49-F238E27FC236}">
                <a16:creationId xmlns:a16="http://schemas.microsoft.com/office/drawing/2014/main" id="{AEAFB47F-BE18-0804-C5BE-B122A5F28185}"/>
              </a:ext>
            </a:extLst>
          </p:cNvPr>
          <p:cNvSpPr>
            <a:spLocks noGrp="1"/>
          </p:cNvSpPr>
          <p:nvPr>
            <p:ph idx="1"/>
          </p:nvPr>
        </p:nvSpPr>
        <p:spPr>
          <a:xfrm>
            <a:off x="978568" y="1187116"/>
            <a:ext cx="9906000" cy="4544414"/>
          </a:xfrm>
        </p:spPr>
        <p:txBody>
          <a:bodyPr>
            <a:normAutofit/>
          </a:bodyPr>
          <a:lstStyle/>
          <a:p>
            <a:pPr marL="0" indent="0" algn="just">
              <a:lnSpc>
                <a:spcPct val="110000"/>
              </a:lnSpc>
              <a:buNone/>
            </a:pPr>
            <a:r>
              <a:rPr lang="fr-FR" b="1" dirty="0">
                <a:solidFill>
                  <a:srgbClr val="FF0000"/>
                </a:solidFill>
              </a:rPr>
              <a:t>PREALABLE ESSENTIEL DANS NOS STRUCTURES ASSOCIATIVES</a:t>
            </a:r>
          </a:p>
          <a:p>
            <a:pPr marL="0" indent="0" algn="just">
              <a:lnSpc>
                <a:spcPct val="110000"/>
              </a:lnSpc>
              <a:buNone/>
            </a:pPr>
            <a:r>
              <a:rPr lang="fr-FR" dirty="0">
                <a:solidFill>
                  <a:srgbClr val="212529"/>
                </a:solidFill>
                <a:effectLst/>
                <a:latin typeface="gotham"/>
              </a:rPr>
              <a:t>Dans une association, </a:t>
            </a:r>
            <a:r>
              <a:rPr lang="fr-FR" b="1" dirty="0">
                <a:solidFill>
                  <a:srgbClr val="212529"/>
                </a:solidFill>
                <a:effectLst/>
                <a:latin typeface="gotham"/>
              </a:rPr>
              <a:t>le pouvoir </a:t>
            </a:r>
            <a:r>
              <a:rPr lang="fr-FR" dirty="0">
                <a:solidFill>
                  <a:srgbClr val="212529"/>
                </a:solidFill>
                <a:effectLst/>
                <a:latin typeface="gotham"/>
              </a:rPr>
              <a:t>de licencier ou de prendre une sanction disciplinaire contre un salarié appartient à </a:t>
            </a:r>
            <a:r>
              <a:rPr lang="fr-FR" b="1" dirty="0">
                <a:solidFill>
                  <a:srgbClr val="212529"/>
                </a:solidFill>
                <a:effectLst/>
                <a:latin typeface="gotham"/>
              </a:rPr>
              <a:t>son président</a:t>
            </a:r>
            <a:r>
              <a:rPr lang="fr-FR" dirty="0">
                <a:solidFill>
                  <a:srgbClr val="212529"/>
                </a:solidFill>
                <a:effectLst/>
                <a:latin typeface="gotham"/>
              </a:rPr>
              <a:t>. </a:t>
            </a:r>
            <a:r>
              <a:rPr lang="fr-FR" b="1" dirty="0">
                <a:solidFill>
                  <a:srgbClr val="212529"/>
                </a:solidFill>
                <a:effectLst/>
                <a:latin typeface="gotham"/>
              </a:rPr>
              <a:t>Toutefois</a:t>
            </a:r>
            <a:r>
              <a:rPr lang="fr-FR" dirty="0">
                <a:solidFill>
                  <a:srgbClr val="212529"/>
                </a:solidFill>
                <a:effectLst/>
                <a:latin typeface="gotham"/>
              </a:rPr>
              <a:t>, </a:t>
            </a:r>
            <a:r>
              <a:rPr lang="fr-FR" b="1" dirty="0">
                <a:solidFill>
                  <a:srgbClr val="212529"/>
                </a:solidFill>
                <a:effectLst/>
                <a:latin typeface="gotham"/>
              </a:rPr>
              <a:t>les statuts </a:t>
            </a:r>
            <a:r>
              <a:rPr lang="fr-FR" dirty="0">
                <a:solidFill>
                  <a:srgbClr val="212529"/>
                </a:solidFill>
                <a:effectLst/>
                <a:latin typeface="gotham"/>
              </a:rPr>
              <a:t>peuvent accorder ce pouvoir à un</a:t>
            </a:r>
            <a:r>
              <a:rPr lang="fr-FR" b="1" dirty="0">
                <a:solidFill>
                  <a:srgbClr val="212529"/>
                </a:solidFill>
                <a:effectLst/>
                <a:latin typeface="gotham"/>
              </a:rPr>
              <a:t> autre organe </a:t>
            </a:r>
            <a:r>
              <a:rPr lang="fr-FR" dirty="0">
                <a:solidFill>
                  <a:srgbClr val="212529"/>
                </a:solidFill>
                <a:effectLst/>
                <a:latin typeface="gotham"/>
              </a:rPr>
              <a:t>de</a:t>
            </a:r>
            <a:r>
              <a:rPr lang="fr-FR" b="1" dirty="0">
                <a:solidFill>
                  <a:srgbClr val="212529"/>
                </a:solidFill>
                <a:effectLst/>
                <a:latin typeface="gotham"/>
              </a:rPr>
              <a:t> </a:t>
            </a:r>
            <a:r>
              <a:rPr lang="fr-FR" dirty="0">
                <a:solidFill>
                  <a:srgbClr val="212529"/>
                </a:solidFill>
                <a:effectLst/>
                <a:latin typeface="gotham"/>
              </a:rPr>
              <a:t>l’association comme le bureau ou le conseil d’administration. Dans cette hypothèse, le président perd son pouvoir au profit de l’organe désigné par les statuts.</a:t>
            </a:r>
          </a:p>
          <a:p>
            <a:pPr marL="0" indent="0" algn="just">
              <a:lnSpc>
                <a:spcPct val="110000"/>
              </a:lnSpc>
              <a:buNone/>
            </a:pPr>
            <a:r>
              <a:rPr lang="fr-FR" b="1" dirty="0">
                <a:effectLst/>
                <a:latin typeface="gotham"/>
              </a:rPr>
              <a:t>La délégation du pouvoir </a:t>
            </a:r>
            <a:r>
              <a:rPr lang="fr-FR" dirty="0">
                <a:effectLst/>
                <a:latin typeface="gotham"/>
              </a:rPr>
              <a:t>de sanctionner disciplinairement les salariés d'une association </a:t>
            </a:r>
            <a:r>
              <a:rPr lang="fr-FR" b="1" dirty="0">
                <a:effectLst/>
                <a:latin typeface="gotham"/>
              </a:rPr>
              <a:t>doit être expresse et ne peut donc pas découler des fonctions mentionnées dans un contrat de travail.</a:t>
            </a:r>
          </a:p>
          <a:p>
            <a:pPr marL="0" indent="0" algn="just">
              <a:lnSpc>
                <a:spcPct val="110000"/>
              </a:lnSpc>
              <a:buNone/>
            </a:pPr>
            <a:endParaRPr lang="fr-FR" b="1" dirty="0"/>
          </a:p>
        </p:txBody>
      </p:sp>
    </p:spTree>
    <p:extLst>
      <p:ext uri="{BB962C8B-B14F-4D97-AF65-F5344CB8AC3E}">
        <p14:creationId xmlns:p14="http://schemas.microsoft.com/office/powerpoint/2010/main" val="3146015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24</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
        <p:nvSpPr>
          <p:cNvPr id="7" name="Espace réservé du contenu 6">
            <a:extLst>
              <a:ext uri="{FF2B5EF4-FFF2-40B4-BE49-F238E27FC236}">
                <a16:creationId xmlns:a16="http://schemas.microsoft.com/office/drawing/2014/main" id="{AEAFB47F-BE18-0804-C5BE-B122A5F28185}"/>
              </a:ext>
            </a:extLst>
          </p:cNvPr>
          <p:cNvSpPr>
            <a:spLocks noGrp="1"/>
          </p:cNvSpPr>
          <p:nvPr>
            <p:ph idx="1"/>
          </p:nvPr>
        </p:nvSpPr>
        <p:spPr>
          <a:xfrm>
            <a:off x="978568" y="1187116"/>
            <a:ext cx="9906000" cy="4544414"/>
          </a:xfrm>
        </p:spPr>
        <p:txBody>
          <a:bodyPr>
            <a:normAutofit/>
          </a:bodyPr>
          <a:lstStyle/>
          <a:p>
            <a:pPr marL="0" indent="0" algn="just">
              <a:lnSpc>
                <a:spcPct val="110000"/>
              </a:lnSpc>
              <a:buNone/>
            </a:pPr>
            <a:r>
              <a:rPr lang="fr-FR" b="1" dirty="0">
                <a:solidFill>
                  <a:srgbClr val="FF0000"/>
                </a:solidFill>
              </a:rPr>
              <a:t>PREALABLE ESSENTIEL DANS NOS STRUCTURES ASSOCIATIVES</a:t>
            </a:r>
          </a:p>
          <a:p>
            <a:pPr marL="0" indent="0" algn="just">
              <a:lnSpc>
                <a:spcPct val="110000"/>
              </a:lnSpc>
              <a:buNone/>
            </a:pPr>
            <a:r>
              <a:rPr lang="fr-FR" dirty="0">
                <a:solidFill>
                  <a:srgbClr val="212529"/>
                </a:solidFill>
                <a:effectLst/>
                <a:latin typeface="gotham"/>
              </a:rPr>
              <a:t>Application concrète dans nos OGEC :</a:t>
            </a:r>
            <a:endParaRPr lang="fr-FR" b="1" dirty="0">
              <a:solidFill>
                <a:srgbClr val="212529"/>
              </a:solidFill>
              <a:latin typeface="gotham"/>
            </a:endParaRPr>
          </a:p>
          <a:p>
            <a:pPr algn="just">
              <a:lnSpc>
                <a:spcPct val="110000"/>
              </a:lnSpc>
              <a:buFontTx/>
              <a:buChar char="-"/>
            </a:pPr>
            <a:r>
              <a:rPr lang="fr-FR" b="1" dirty="0">
                <a:solidFill>
                  <a:srgbClr val="FF0000"/>
                </a:solidFill>
                <a:effectLst/>
                <a:latin typeface="gotham"/>
              </a:rPr>
              <a:t>Pour les sanctions disciplinaires </a:t>
            </a:r>
            <a:r>
              <a:rPr lang="fr-FR" b="1" dirty="0">
                <a:solidFill>
                  <a:srgbClr val="212529"/>
                </a:solidFill>
                <a:effectLst/>
                <a:latin typeface="gotham"/>
              </a:rPr>
              <a:t>: le Chef d’établissement doit avoir reçu délégation expresse du CA</a:t>
            </a:r>
            <a:r>
              <a:rPr lang="fr-FR" dirty="0">
                <a:solidFill>
                  <a:srgbClr val="212529"/>
                </a:solidFill>
                <a:effectLst/>
                <a:latin typeface="gotham"/>
              </a:rPr>
              <a:t>. A défaut, il n’a pas autorité pour représenter l’employeur dans le cadre de la procédure disciplinaire.</a:t>
            </a:r>
            <a:endParaRPr lang="fr-FR" b="1" dirty="0">
              <a:solidFill>
                <a:srgbClr val="212529"/>
              </a:solidFill>
              <a:latin typeface="gotham"/>
            </a:endParaRPr>
          </a:p>
          <a:p>
            <a:pPr algn="just">
              <a:lnSpc>
                <a:spcPct val="110000"/>
              </a:lnSpc>
              <a:buFontTx/>
              <a:buChar char="-"/>
            </a:pPr>
            <a:r>
              <a:rPr lang="fr-FR" b="1" dirty="0">
                <a:solidFill>
                  <a:srgbClr val="FF0000"/>
                </a:solidFill>
                <a:effectLst/>
                <a:latin typeface="gotham"/>
              </a:rPr>
              <a:t>Pour les procédures de licenciement </a:t>
            </a:r>
            <a:r>
              <a:rPr lang="fr-FR" b="1" dirty="0">
                <a:solidFill>
                  <a:srgbClr val="212529"/>
                </a:solidFill>
                <a:effectLst/>
                <a:latin typeface="gotham"/>
              </a:rPr>
              <a:t>: le licenciement envisagé doit être autorisé par le CA </a:t>
            </a:r>
            <a:r>
              <a:rPr lang="fr-FR" b="1" u="sng" dirty="0">
                <a:solidFill>
                  <a:srgbClr val="212529"/>
                </a:solidFill>
                <a:effectLst/>
                <a:latin typeface="gotham"/>
              </a:rPr>
              <a:t>préalablement</a:t>
            </a:r>
            <a:r>
              <a:rPr lang="fr-FR" b="1" dirty="0">
                <a:solidFill>
                  <a:srgbClr val="212529"/>
                </a:solidFill>
                <a:effectLst/>
                <a:latin typeface="gotham"/>
              </a:rPr>
              <a:t> </a:t>
            </a:r>
            <a:r>
              <a:rPr lang="fr-FR" dirty="0">
                <a:solidFill>
                  <a:srgbClr val="212529"/>
                </a:solidFill>
                <a:effectLst/>
                <a:latin typeface="gotham"/>
              </a:rPr>
              <a:t>à l’engagement de la procédure.</a:t>
            </a:r>
            <a:endParaRPr lang="fr-FR" dirty="0">
              <a:effectLst/>
              <a:latin typeface="gotham"/>
            </a:endParaRPr>
          </a:p>
          <a:p>
            <a:pPr marL="0" indent="0" algn="just">
              <a:lnSpc>
                <a:spcPct val="110000"/>
              </a:lnSpc>
              <a:buNone/>
            </a:pPr>
            <a:endParaRPr lang="fr-FR" b="1" dirty="0"/>
          </a:p>
        </p:txBody>
      </p:sp>
    </p:spTree>
    <p:extLst>
      <p:ext uri="{BB962C8B-B14F-4D97-AF65-F5344CB8AC3E}">
        <p14:creationId xmlns:p14="http://schemas.microsoft.com/office/powerpoint/2010/main" val="470103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25</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
        <p:nvSpPr>
          <p:cNvPr id="7" name="Espace réservé du contenu 6">
            <a:extLst>
              <a:ext uri="{FF2B5EF4-FFF2-40B4-BE49-F238E27FC236}">
                <a16:creationId xmlns:a16="http://schemas.microsoft.com/office/drawing/2014/main" id="{AEAFB47F-BE18-0804-C5BE-B122A5F28185}"/>
              </a:ext>
            </a:extLst>
          </p:cNvPr>
          <p:cNvSpPr>
            <a:spLocks noGrp="1"/>
          </p:cNvSpPr>
          <p:nvPr>
            <p:ph idx="1"/>
          </p:nvPr>
        </p:nvSpPr>
        <p:spPr>
          <a:xfrm>
            <a:off x="978568" y="1187116"/>
            <a:ext cx="9906000" cy="4544414"/>
          </a:xfrm>
        </p:spPr>
        <p:txBody>
          <a:bodyPr>
            <a:normAutofit/>
          </a:bodyPr>
          <a:lstStyle/>
          <a:p>
            <a:pPr marL="0" indent="0" algn="just">
              <a:lnSpc>
                <a:spcPct val="110000"/>
              </a:lnSpc>
              <a:buNone/>
            </a:pPr>
            <a:r>
              <a:rPr lang="fr-FR" b="1" dirty="0">
                <a:solidFill>
                  <a:srgbClr val="FF0000"/>
                </a:solidFill>
              </a:rPr>
              <a:t>PREALABLE ESSENTIEL DANS NOS STRUCTURES ASSOCIATIVES</a:t>
            </a:r>
          </a:p>
          <a:p>
            <a:pPr marL="0" indent="0" algn="just">
              <a:lnSpc>
                <a:spcPct val="110000"/>
              </a:lnSpc>
              <a:buNone/>
            </a:pPr>
            <a:r>
              <a:rPr lang="fr-FR" dirty="0">
                <a:solidFill>
                  <a:srgbClr val="212529"/>
                </a:solidFill>
                <a:effectLst/>
                <a:latin typeface="gotham"/>
              </a:rPr>
              <a:t>Application concrète dans nos OGEC :</a:t>
            </a:r>
          </a:p>
          <a:p>
            <a:pPr marL="0" indent="0" algn="just">
              <a:lnSpc>
                <a:spcPct val="110000"/>
              </a:lnSpc>
              <a:buNone/>
            </a:pPr>
            <a:r>
              <a:rPr lang="fr-FR" b="1" dirty="0">
                <a:solidFill>
                  <a:srgbClr val="FF0000"/>
                </a:solidFill>
                <a:effectLst/>
                <a:latin typeface="gotham"/>
              </a:rPr>
              <a:t>Sanctions en l’absence de délégation </a:t>
            </a:r>
            <a:r>
              <a:rPr lang="fr-FR" b="1" dirty="0">
                <a:solidFill>
                  <a:srgbClr val="212529"/>
                </a:solidFill>
                <a:effectLst/>
                <a:latin typeface="gotham"/>
              </a:rPr>
              <a:t>: l</a:t>
            </a:r>
            <a:r>
              <a:rPr lang="fr-FR" dirty="0">
                <a:solidFill>
                  <a:srgbClr val="212529"/>
                </a:solidFill>
                <a:effectLst/>
                <a:latin typeface="gotham"/>
              </a:rPr>
              <a:t>a </a:t>
            </a:r>
            <a:r>
              <a:rPr lang="fr-FR" b="1" dirty="0">
                <a:solidFill>
                  <a:srgbClr val="212529"/>
                </a:solidFill>
                <a:effectLst/>
                <a:latin typeface="gotham"/>
              </a:rPr>
              <a:t>nullité</a:t>
            </a:r>
            <a:r>
              <a:rPr lang="fr-FR" dirty="0">
                <a:solidFill>
                  <a:srgbClr val="212529"/>
                </a:solidFill>
                <a:effectLst/>
                <a:latin typeface="gotham"/>
              </a:rPr>
              <a:t> de la sanction.</a:t>
            </a:r>
          </a:p>
          <a:p>
            <a:pPr marL="0" indent="0" algn="just">
              <a:lnSpc>
                <a:spcPct val="110000"/>
              </a:lnSpc>
              <a:buNone/>
            </a:pPr>
            <a:r>
              <a:rPr lang="fr-FR" dirty="0">
                <a:solidFill>
                  <a:srgbClr val="212529"/>
                </a:solidFill>
                <a:latin typeface="gotham"/>
              </a:rPr>
              <a:t>En droit, la nullité signifie que la sanction est censée n’avoir jamais existé = les </a:t>
            </a:r>
            <a:r>
              <a:rPr lang="fr-FR" b="1" dirty="0">
                <a:solidFill>
                  <a:srgbClr val="212529"/>
                </a:solidFill>
                <a:latin typeface="gotham"/>
              </a:rPr>
              <a:t>conséquences peuvent donc être lourdes pour l’OGEC.</a:t>
            </a:r>
            <a:endParaRPr lang="fr-FR" b="1" dirty="0"/>
          </a:p>
        </p:txBody>
      </p:sp>
    </p:spTree>
    <p:extLst>
      <p:ext uri="{BB962C8B-B14F-4D97-AF65-F5344CB8AC3E}">
        <p14:creationId xmlns:p14="http://schemas.microsoft.com/office/powerpoint/2010/main" val="968563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26</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
        <p:nvSpPr>
          <p:cNvPr id="7" name="Espace réservé du contenu 6">
            <a:extLst>
              <a:ext uri="{FF2B5EF4-FFF2-40B4-BE49-F238E27FC236}">
                <a16:creationId xmlns:a16="http://schemas.microsoft.com/office/drawing/2014/main" id="{AEAFB47F-BE18-0804-C5BE-B122A5F28185}"/>
              </a:ext>
            </a:extLst>
          </p:cNvPr>
          <p:cNvSpPr>
            <a:spLocks noGrp="1"/>
          </p:cNvSpPr>
          <p:nvPr>
            <p:ph idx="1"/>
          </p:nvPr>
        </p:nvSpPr>
        <p:spPr>
          <a:xfrm>
            <a:off x="978568" y="1187116"/>
            <a:ext cx="9906000" cy="4544414"/>
          </a:xfrm>
        </p:spPr>
        <p:txBody>
          <a:bodyPr>
            <a:normAutofit fontScale="92500" lnSpcReduction="20000"/>
          </a:bodyPr>
          <a:lstStyle/>
          <a:p>
            <a:pPr marL="0" indent="0" algn="just">
              <a:lnSpc>
                <a:spcPct val="110000"/>
              </a:lnSpc>
              <a:buNone/>
            </a:pPr>
            <a:r>
              <a:rPr lang="fr-FR" b="1" dirty="0"/>
              <a:t>- Procédure allégée pour les sanctions dites mineures </a:t>
            </a:r>
            <a:r>
              <a:rPr lang="fr-FR" dirty="0"/>
              <a:t>(avertissement, blâme, lettre d’observation, de rappel à l’ordre, de mise en garde) : </a:t>
            </a:r>
            <a:r>
              <a:rPr lang="fr-FR" b="1" dirty="0"/>
              <a:t>entretien préalable pas obligatoire</a:t>
            </a:r>
            <a:r>
              <a:rPr lang="fr-FR" dirty="0"/>
              <a:t> </a:t>
            </a:r>
            <a:r>
              <a:rPr lang="fr-FR" b="1" dirty="0"/>
              <a:t>sauf </a:t>
            </a:r>
            <a:r>
              <a:rPr lang="fr-FR" dirty="0"/>
              <a:t>dispositions contraires dans la CC (pas concernés avec la CC EPNL) ou le RI. Il n’en demeure pas moins que la notification par écrit est, elle, obligatoire.</a:t>
            </a:r>
          </a:p>
          <a:p>
            <a:pPr marL="0" indent="0" algn="just">
              <a:buNone/>
            </a:pPr>
            <a:endParaRPr lang="fr-FR" dirty="0"/>
          </a:p>
          <a:p>
            <a:pPr marL="0" indent="0" algn="just">
              <a:buNone/>
            </a:pPr>
            <a:r>
              <a:rPr lang="fr-FR" b="1" dirty="0"/>
              <a:t>- Si le salarié est en période d’essai </a:t>
            </a:r>
            <a:r>
              <a:rPr lang="fr-FR" dirty="0"/>
              <a:t>: </a:t>
            </a:r>
          </a:p>
          <a:p>
            <a:pPr marL="0" indent="0" algn="just">
              <a:buNone/>
            </a:pPr>
            <a:r>
              <a:rPr lang="fr-FR" dirty="0"/>
              <a:t>l’employeur peut mettre fin à la période d’essai sans motif et sans formalité (limite abus de droit + rupture par écrit pour des raisons de preuves) mais il doit mettre en œuvre la procédure disciplinaire s’il invoque une faute du salarié.</a:t>
            </a:r>
          </a:p>
          <a:p>
            <a:pPr marL="0" indent="0" algn="just">
              <a:buNone/>
            </a:pPr>
            <a:r>
              <a:rPr lang="fr-FR" b="1" u="sng" dirty="0"/>
              <a:t>Recommandation</a:t>
            </a:r>
            <a:r>
              <a:rPr lang="fr-FR" dirty="0"/>
              <a:t> : </a:t>
            </a:r>
            <a:r>
              <a:rPr lang="fr-FR" b="1" dirty="0"/>
              <a:t>ne surtout jamais indiqué dans le courrier de rupture de période d’essai que votre décision repose sur de fréquents retards par exemple.... : vous n’avez pas l’obligation de motiver la rupture en indiquant les raisons qui vous conduisent à rompre la période d’essai donc ne le faites pas !</a:t>
            </a:r>
          </a:p>
        </p:txBody>
      </p:sp>
    </p:spTree>
    <p:extLst>
      <p:ext uri="{BB962C8B-B14F-4D97-AF65-F5344CB8AC3E}">
        <p14:creationId xmlns:p14="http://schemas.microsoft.com/office/powerpoint/2010/main" val="2670693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27</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
        <p:nvSpPr>
          <p:cNvPr id="7" name="Espace réservé du contenu 6">
            <a:extLst>
              <a:ext uri="{FF2B5EF4-FFF2-40B4-BE49-F238E27FC236}">
                <a16:creationId xmlns:a16="http://schemas.microsoft.com/office/drawing/2014/main" id="{AEAFB47F-BE18-0804-C5BE-B122A5F28185}"/>
              </a:ext>
            </a:extLst>
          </p:cNvPr>
          <p:cNvSpPr>
            <a:spLocks noGrp="1"/>
          </p:cNvSpPr>
          <p:nvPr>
            <p:ph idx="1"/>
          </p:nvPr>
        </p:nvSpPr>
        <p:spPr>
          <a:xfrm>
            <a:off x="978568" y="1187116"/>
            <a:ext cx="9906000" cy="4544414"/>
          </a:xfrm>
        </p:spPr>
        <p:txBody>
          <a:bodyPr>
            <a:normAutofit/>
          </a:bodyPr>
          <a:lstStyle/>
          <a:p>
            <a:pPr marL="0" indent="0" algn="just">
              <a:lnSpc>
                <a:spcPct val="110000"/>
              </a:lnSpc>
              <a:buNone/>
            </a:pPr>
            <a:r>
              <a:rPr lang="fr-FR" dirty="0"/>
              <a:t>- Elle est </a:t>
            </a:r>
            <a:r>
              <a:rPr lang="fr-FR" b="1" dirty="0"/>
              <a:t>prévue dans l’intérêt du salarié </a:t>
            </a:r>
            <a:r>
              <a:rPr lang="fr-FR" dirty="0"/>
              <a:t>pour lui permettre de s’expliquer / se   justifier sur les faits reprochés.</a:t>
            </a:r>
          </a:p>
          <a:p>
            <a:pPr marL="0" indent="0" algn="just">
              <a:buNone/>
            </a:pPr>
            <a:endParaRPr lang="fr-FR" dirty="0"/>
          </a:p>
          <a:p>
            <a:pPr algn="just">
              <a:buFontTx/>
              <a:buChar char="-"/>
            </a:pPr>
            <a:r>
              <a:rPr lang="fr-FR" b="1" dirty="0"/>
              <a:t>L’employeur peut renoncer à la sanction en cours de procédure : </a:t>
            </a:r>
            <a:r>
              <a:rPr lang="fr-FR" dirty="0"/>
              <a:t>l’engagement de la procédure n’impose à l’employeur de sanctionner in </a:t>
            </a:r>
            <a:r>
              <a:rPr lang="fr-FR" dirty="0" err="1"/>
              <a:t>finé</a:t>
            </a:r>
            <a:r>
              <a:rPr lang="fr-FR" dirty="0"/>
              <a:t> le salarié.</a:t>
            </a:r>
          </a:p>
          <a:p>
            <a:pPr marL="0" indent="0" algn="just">
              <a:buNone/>
            </a:pPr>
            <a:endParaRPr lang="fr-FR" dirty="0"/>
          </a:p>
          <a:p>
            <a:pPr algn="just">
              <a:buFontTx/>
              <a:buChar char="-"/>
            </a:pPr>
            <a:r>
              <a:rPr lang="fr-FR" dirty="0"/>
              <a:t>En revanche, </a:t>
            </a:r>
            <a:r>
              <a:rPr lang="fr-FR" b="1" dirty="0"/>
              <a:t>l’employeur ne peut pas annuler unilatéralement </a:t>
            </a:r>
            <a:r>
              <a:rPr lang="fr-FR" dirty="0"/>
              <a:t>la sanction qui a été notifiée au salarié.</a:t>
            </a:r>
          </a:p>
        </p:txBody>
      </p:sp>
    </p:spTree>
    <p:extLst>
      <p:ext uri="{BB962C8B-B14F-4D97-AF65-F5344CB8AC3E}">
        <p14:creationId xmlns:p14="http://schemas.microsoft.com/office/powerpoint/2010/main" val="2679537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28</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72220226"/>
              </p:ext>
            </p:extLst>
          </p:nvPr>
        </p:nvGraphicFramePr>
        <p:xfrm>
          <a:off x="260659" y="962526"/>
          <a:ext cx="11177362" cy="5260512"/>
        </p:xfrm>
        <a:graphic>
          <a:graphicData uri="http://schemas.openxmlformats.org/drawingml/2006/table">
            <a:tbl>
              <a:tblPr firstRow="1" bandRow="1">
                <a:tableStyleId>{5C22544A-7EE6-4342-B048-85BDC9FD1C3A}</a:tableStyleId>
              </a:tblPr>
              <a:tblGrid>
                <a:gridCol w="1678867">
                  <a:extLst>
                    <a:ext uri="{9D8B030D-6E8A-4147-A177-3AD203B41FA5}">
                      <a16:colId xmlns:a16="http://schemas.microsoft.com/office/drawing/2014/main" val="3288147453"/>
                    </a:ext>
                  </a:extLst>
                </a:gridCol>
                <a:gridCol w="9498495">
                  <a:extLst>
                    <a:ext uri="{9D8B030D-6E8A-4147-A177-3AD203B41FA5}">
                      <a16:colId xmlns:a16="http://schemas.microsoft.com/office/drawing/2014/main" val="298795939"/>
                    </a:ext>
                  </a:extLst>
                </a:gridCol>
              </a:tblGrid>
              <a:tr h="753979">
                <a:tc gridSpan="2">
                  <a:txBody>
                    <a:bodyPr/>
                    <a:lstStyle/>
                    <a:p>
                      <a:pPr algn="ctr"/>
                      <a:r>
                        <a:rPr lang="fr-FR" sz="1600" dirty="0"/>
                        <a:t>ETAPE 1</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La convocation à l’entretien préalable</a:t>
                      </a:r>
                    </a:p>
                  </a:txBody>
                  <a:tcPr anchor="ctr"/>
                </a:tc>
                <a:tc hMerge="1">
                  <a:txBody>
                    <a:bodyPr/>
                    <a:lstStyle/>
                    <a:p>
                      <a:endParaRPr dirty="0"/>
                    </a:p>
                  </a:txBody>
                  <a:tcPr anchor="ctr"/>
                </a:tc>
                <a:extLst>
                  <a:ext uri="{0D108BD9-81ED-4DB2-BD59-A6C34878D82A}">
                    <a16:rowId xmlns:a16="http://schemas.microsoft.com/office/drawing/2014/main" val="1368682030"/>
                  </a:ext>
                </a:extLst>
              </a:tr>
              <a:tr h="486399">
                <a:tc rowSpan="2">
                  <a:txBody>
                    <a:bodyPr/>
                    <a:lstStyle/>
                    <a:p>
                      <a:pPr algn="ctr"/>
                      <a:r>
                        <a:rPr lang="fr-FR" sz="1600" b="1" dirty="0"/>
                        <a:t>Forme</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t>Écrit obligatoire</a:t>
                      </a:r>
                    </a:p>
                    <a:p>
                      <a:pPr algn="just"/>
                      <a:endParaRPr lang="fr-FR" sz="1600" dirty="0"/>
                    </a:p>
                  </a:txBody>
                  <a:tcPr anchor="ctr"/>
                </a:tc>
                <a:extLst>
                  <a:ext uri="{0D108BD9-81ED-4DB2-BD59-A6C34878D82A}">
                    <a16:rowId xmlns:a16="http://schemas.microsoft.com/office/drawing/2014/main" val="1875765607"/>
                  </a:ext>
                </a:extLst>
              </a:tr>
              <a:tr h="423835">
                <a:tc vMerge="1">
                  <a:txBody>
                    <a:bodyPr/>
                    <a:lstStyle/>
                    <a:p>
                      <a:endParaRPr lang="fr-FR" dirty="0"/>
                    </a:p>
                  </a:txBody>
                  <a:tcPr/>
                </a:tc>
                <a:tc>
                  <a:txBody>
                    <a:bodyPr/>
                    <a:lstStyle/>
                    <a:p>
                      <a:pPr algn="just"/>
                      <a:r>
                        <a:rPr lang="fr-FR" sz="1600" dirty="0"/>
                        <a:t>Remis en main propre contre décharge ou par LRAR</a:t>
                      </a:r>
                    </a:p>
                  </a:txBody>
                  <a:tcPr anchor="ctr"/>
                </a:tc>
                <a:extLst>
                  <a:ext uri="{0D108BD9-81ED-4DB2-BD59-A6C34878D82A}">
                    <a16:rowId xmlns:a16="http://schemas.microsoft.com/office/drawing/2014/main" val="2268863758"/>
                  </a:ext>
                </a:extLst>
              </a:tr>
              <a:tr h="352927">
                <a:tc rowSpan="4">
                  <a:txBody>
                    <a:bodyPr/>
                    <a:lstStyle/>
                    <a:p>
                      <a:pPr algn="ctr"/>
                      <a:r>
                        <a:rPr lang="fr-FR" sz="1600" b="1" dirty="0"/>
                        <a:t>Contenu</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t>Précision de l’objet de l’entretien : sanction disciplinaire ou licenciement envisagé</a:t>
                      </a:r>
                    </a:p>
                    <a:p>
                      <a:pPr algn="just"/>
                      <a:endParaRPr lang="fr-FR" sz="1600" dirty="0"/>
                    </a:p>
                  </a:txBody>
                  <a:tcPr anchor="ctr"/>
                </a:tc>
                <a:extLst>
                  <a:ext uri="{0D108BD9-81ED-4DB2-BD59-A6C34878D82A}">
                    <a16:rowId xmlns:a16="http://schemas.microsoft.com/office/drawing/2014/main" val="1040657163"/>
                  </a:ext>
                </a:extLst>
              </a:tr>
              <a:tr h="787668">
                <a:tc vMerge="1">
                  <a:txBody>
                    <a:bodyPr/>
                    <a:lstStyle/>
                    <a:p>
                      <a:endParaRPr lang="fr-FR"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t>Date, heure, lieu de l’entretien et personne qui mènera l’entretien (nom + prénom + fonction)</a:t>
                      </a:r>
                    </a:p>
                    <a:p>
                      <a:pPr marL="285750" indent="-285750" algn="just">
                        <a:buFontTx/>
                        <a:buChar char="-"/>
                      </a:pPr>
                      <a:endParaRPr lang="fr-FR" sz="1600" dirty="0"/>
                    </a:p>
                  </a:txBody>
                  <a:tcPr anchor="ctr"/>
                </a:tc>
                <a:extLst>
                  <a:ext uri="{0D108BD9-81ED-4DB2-BD59-A6C34878D82A}">
                    <a16:rowId xmlns:a16="http://schemas.microsoft.com/office/drawing/2014/main" val="3446705100"/>
                  </a:ext>
                </a:extLst>
              </a:tr>
              <a:tr h="656915">
                <a:tc vMerge="1">
                  <a:txBody>
                    <a:bodyPr/>
                    <a:lstStyle/>
                    <a:p>
                      <a:endParaRPr lang="fr-FR" dirty="0"/>
                    </a:p>
                  </a:txBody>
                  <a:tcPr/>
                </a:tc>
                <a:tc>
                  <a:txBody>
                    <a:bodyPr/>
                    <a:lstStyle/>
                    <a:p>
                      <a:pPr algn="just"/>
                      <a:r>
                        <a:rPr lang="fr-FR" sz="1600" dirty="0"/>
                        <a:t>Mention de </a:t>
                      </a:r>
                      <a:r>
                        <a:rPr lang="fr-FR" sz="1600" kern="1200" dirty="0">
                          <a:solidFill>
                            <a:schemeClr val="dk1"/>
                          </a:solidFill>
                          <a:latin typeface="+mn-lt"/>
                          <a:ea typeface="+mn-ea"/>
                          <a:cs typeface="+mn-cs"/>
                        </a:rPr>
                        <a:t>l’assistance</a:t>
                      </a:r>
                    </a:p>
                    <a:p>
                      <a:pPr algn="just"/>
                      <a:r>
                        <a:rPr lang="fr-FR" sz="1600" b="1" kern="1200" dirty="0">
                          <a:solidFill>
                            <a:schemeClr val="dk1"/>
                          </a:solidFill>
                          <a:latin typeface="+mn-lt"/>
                          <a:ea typeface="+mn-ea"/>
                          <a:cs typeface="+mn-cs"/>
                        </a:rPr>
                        <a:t>Attention</a:t>
                      </a:r>
                      <a:r>
                        <a:rPr lang="fr-FR" sz="1600" kern="1200" dirty="0">
                          <a:solidFill>
                            <a:schemeClr val="dk1"/>
                          </a:solidFill>
                          <a:latin typeface="+mn-lt"/>
                          <a:ea typeface="+mn-ea"/>
                          <a:cs typeface="+mn-cs"/>
                        </a:rPr>
                        <a:t>, </a:t>
                      </a:r>
                      <a:r>
                        <a:rPr lang="fr-FR" sz="1600" b="1" kern="1200" dirty="0">
                          <a:solidFill>
                            <a:schemeClr val="dk1"/>
                          </a:solidFill>
                          <a:latin typeface="+mn-lt"/>
                          <a:ea typeface="+mn-ea"/>
                          <a:cs typeface="+mn-cs"/>
                        </a:rPr>
                        <a:t>mention différente </a:t>
                      </a:r>
                      <a:r>
                        <a:rPr lang="fr-FR" sz="1600" kern="1200" dirty="0">
                          <a:solidFill>
                            <a:schemeClr val="dk1"/>
                          </a:solidFill>
                          <a:latin typeface="+mn-lt"/>
                          <a:ea typeface="+mn-ea"/>
                          <a:cs typeface="+mn-cs"/>
                        </a:rPr>
                        <a:t>selon que la mesure envisagée est un licenciement ou non </a:t>
                      </a:r>
                    </a:p>
                    <a:p>
                      <a:pPr algn="just"/>
                      <a:r>
                        <a:rPr lang="fr-FR" sz="1600" kern="1200" dirty="0">
                          <a:solidFill>
                            <a:schemeClr val="dk1"/>
                          </a:solidFill>
                          <a:latin typeface="+mn-lt"/>
                          <a:ea typeface="+mn-ea"/>
                          <a:cs typeface="+mn-cs"/>
                        </a:rPr>
                        <a:t>En cas de licenciement : assistance spécifique prévue par la CC en l’absence de CSE.</a:t>
                      </a:r>
                      <a:endParaRPr lang="fr-FR" sz="1600" dirty="0"/>
                    </a:p>
                  </a:txBody>
                  <a:tcPr anchor="ctr"/>
                </a:tc>
                <a:extLst>
                  <a:ext uri="{0D108BD9-81ED-4DB2-BD59-A6C34878D82A}">
                    <a16:rowId xmlns:a16="http://schemas.microsoft.com/office/drawing/2014/main" val="2286575947"/>
                  </a:ext>
                </a:extLst>
              </a:tr>
              <a:tr h="656915">
                <a:tc vMerge="1">
                  <a:txBody>
                    <a:bodyPr/>
                    <a:lstStyle/>
                    <a:p>
                      <a:pPr algn="ctr"/>
                      <a:endParaRPr lang="fr-FR" dirty="0"/>
                    </a:p>
                  </a:txBody>
                  <a:tcPr anchor="ctr"/>
                </a:tc>
                <a:tc>
                  <a:txBody>
                    <a:bodyPr/>
                    <a:lstStyle/>
                    <a:p>
                      <a:pPr algn="just"/>
                      <a:r>
                        <a:rPr lang="fr-FR" sz="1600" u="sng" dirty="0"/>
                        <a:t>Facultatif</a:t>
                      </a:r>
                      <a:r>
                        <a:rPr lang="fr-FR" sz="1600" dirty="0"/>
                        <a:t> mais peut être recommandée en fonction des circonstances : l’indication d’une mise à pied à titre conservatoire.</a:t>
                      </a:r>
                    </a:p>
                  </a:txBody>
                  <a:tcPr anchor="ctr"/>
                </a:tc>
                <a:extLst>
                  <a:ext uri="{0D108BD9-81ED-4DB2-BD59-A6C34878D82A}">
                    <a16:rowId xmlns:a16="http://schemas.microsoft.com/office/drawing/2014/main" val="612286546"/>
                  </a:ext>
                </a:extLst>
              </a:tr>
              <a:tr h="656915">
                <a:tc>
                  <a:txBody>
                    <a:bodyPr/>
                    <a:lstStyle/>
                    <a:p>
                      <a:pPr algn="ctr"/>
                      <a:r>
                        <a:rPr lang="fr-FR" sz="1600" b="1" dirty="0"/>
                        <a:t>Délai</a:t>
                      </a:r>
                    </a:p>
                  </a:txBody>
                  <a:tcPr anchor="ctr"/>
                </a:tc>
                <a:tc>
                  <a:txBody>
                    <a:bodyPr/>
                    <a:lstStyle/>
                    <a:p>
                      <a:pPr algn="just"/>
                      <a:r>
                        <a:rPr lang="fr-FR" sz="1600" b="1" dirty="0"/>
                        <a:t>Suffisant / 5 jours ouvrables si le licenciement </a:t>
                      </a:r>
                      <a:r>
                        <a:rPr lang="fr-FR" sz="1600" dirty="0"/>
                        <a:t>est envisagé</a:t>
                      </a:r>
                    </a:p>
                    <a:p>
                      <a:pPr algn="just"/>
                      <a:r>
                        <a:rPr lang="fr-FR" sz="1600" b="1" dirty="0"/>
                        <a:t>Délai de prescription</a:t>
                      </a:r>
                      <a:r>
                        <a:rPr lang="fr-FR" sz="1600" dirty="0"/>
                        <a:t> des fautes : 2 mois à compter de la date de connaissance des faits</a:t>
                      </a:r>
                    </a:p>
                  </a:txBody>
                  <a:tcPr anchor="ctr"/>
                </a:tc>
                <a:extLst>
                  <a:ext uri="{0D108BD9-81ED-4DB2-BD59-A6C34878D82A}">
                    <a16:rowId xmlns:a16="http://schemas.microsoft.com/office/drawing/2014/main" val="606285241"/>
                  </a:ext>
                </a:extLst>
              </a:tr>
            </a:tbl>
          </a:graphicData>
        </a:graphic>
      </p:graphicFrame>
    </p:spTree>
    <p:extLst>
      <p:ext uri="{BB962C8B-B14F-4D97-AF65-F5344CB8AC3E}">
        <p14:creationId xmlns:p14="http://schemas.microsoft.com/office/powerpoint/2010/main" val="2349385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29</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2489893776"/>
              </p:ext>
            </p:extLst>
          </p:nvPr>
        </p:nvGraphicFramePr>
        <p:xfrm>
          <a:off x="260659" y="962525"/>
          <a:ext cx="11177362" cy="5253286"/>
        </p:xfrm>
        <a:graphic>
          <a:graphicData uri="http://schemas.openxmlformats.org/drawingml/2006/table">
            <a:tbl>
              <a:tblPr firstRow="1" bandRow="1">
                <a:tableStyleId>{5C22544A-7EE6-4342-B048-85BDC9FD1C3A}</a:tableStyleId>
              </a:tblPr>
              <a:tblGrid>
                <a:gridCol w="1678867">
                  <a:extLst>
                    <a:ext uri="{9D8B030D-6E8A-4147-A177-3AD203B41FA5}">
                      <a16:colId xmlns:a16="http://schemas.microsoft.com/office/drawing/2014/main" val="3288147453"/>
                    </a:ext>
                  </a:extLst>
                </a:gridCol>
                <a:gridCol w="9498495">
                  <a:extLst>
                    <a:ext uri="{9D8B030D-6E8A-4147-A177-3AD203B41FA5}">
                      <a16:colId xmlns:a16="http://schemas.microsoft.com/office/drawing/2014/main" val="298795939"/>
                    </a:ext>
                  </a:extLst>
                </a:gridCol>
              </a:tblGrid>
              <a:tr h="1273396">
                <a:tc gridSpan="2">
                  <a:txBody>
                    <a:bodyPr/>
                    <a:lstStyle/>
                    <a:p>
                      <a:pPr algn="ctr"/>
                      <a:r>
                        <a:rPr lang="fr-FR" sz="1800" dirty="0"/>
                        <a:t>ETAPE 2</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a:t>La tenue de l’entretien préalable</a:t>
                      </a:r>
                    </a:p>
                  </a:txBody>
                  <a:tcPr anchor="ctr"/>
                </a:tc>
                <a:tc hMerge="1">
                  <a:txBody>
                    <a:bodyPr/>
                    <a:lstStyle/>
                    <a:p>
                      <a:endParaRPr dirty="0"/>
                    </a:p>
                  </a:txBody>
                  <a:tcPr anchor="ctr"/>
                </a:tc>
                <a:extLst>
                  <a:ext uri="{0D108BD9-81ED-4DB2-BD59-A6C34878D82A}">
                    <a16:rowId xmlns:a16="http://schemas.microsoft.com/office/drawing/2014/main" val="1368682030"/>
                  </a:ext>
                </a:extLst>
              </a:tr>
              <a:tr h="978075">
                <a:tc rowSpan="2">
                  <a:txBody>
                    <a:bodyPr/>
                    <a:lstStyle/>
                    <a:p>
                      <a:pPr algn="ctr"/>
                      <a:r>
                        <a:rPr lang="fr-FR" sz="1800" b="1" dirty="0"/>
                        <a:t>Objet</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dirty="0"/>
                        <a:t>L’employeur doit indiquer au salarié les faits reprochés : exposer les motifs</a:t>
                      </a:r>
                    </a:p>
                    <a:p>
                      <a:pPr algn="just"/>
                      <a:endParaRPr lang="fr-FR" sz="1800" dirty="0"/>
                    </a:p>
                  </a:txBody>
                  <a:tcPr anchor="ctr"/>
                </a:tc>
                <a:extLst>
                  <a:ext uri="{0D108BD9-81ED-4DB2-BD59-A6C34878D82A}">
                    <a16:rowId xmlns:a16="http://schemas.microsoft.com/office/drawing/2014/main" val="1875765607"/>
                  </a:ext>
                </a:extLst>
              </a:tr>
              <a:tr h="715815">
                <a:tc vMerge="1">
                  <a:txBody>
                    <a:bodyPr/>
                    <a:lstStyle/>
                    <a:p>
                      <a:endParaRPr lang="fr-FR" dirty="0"/>
                    </a:p>
                  </a:txBody>
                  <a:tcPr/>
                </a:tc>
                <a:tc>
                  <a:txBody>
                    <a:bodyPr/>
                    <a:lstStyle/>
                    <a:p>
                      <a:pPr algn="just"/>
                      <a:r>
                        <a:rPr lang="fr-FR" sz="1800" dirty="0"/>
                        <a:t>L’employeur doit recueillir les explications / justificatifs du salarié sur les faits reprochés </a:t>
                      </a:r>
                    </a:p>
                  </a:txBody>
                  <a:tcPr anchor="ctr"/>
                </a:tc>
                <a:extLst>
                  <a:ext uri="{0D108BD9-81ED-4DB2-BD59-A6C34878D82A}">
                    <a16:rowId xmlns:a16="http://schemas.microsoft.com/office/drawing/2014/main" val="2268863758"/>
                  </a:ext>
                </a:extLst>
              </a:tr>
              <a:tr h="1801719">
                <a:tc>
                  <a:txBody>
                    <a:bodyPr/>
                    <a:lstStyle/>
                    <a:p>
                      <a:pPr algn="ctr"/>
                      <a:r>
                        <a:rPr lang="fr-FR" sz="1800" b="1" dirty="0"/>
                        <a:t>Qui mène l’entretien ?</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b="1" dirty="0"/>
                        <a:t>Le principe </a:t>
                      </a:r>
                      <a:r>
                        <a:rPr lang="fr-FR" sz="1800" dirty="0"/>
                        <a:t>: l’entretien est mené par l’employeur ou son représentant.</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b="1" dirty="0"/>
                        <a:t>Concrètement dans nos structures : </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fr-FR" sz="1800" kern="1200" dirty="0">
                          <a:solidFill>
                            <a:schemeClr val="dk1"/>
                          </a:solidFill>
                          <a:latin typeface="+mn-lt"/>
                          <a:ea typeface="+mn-ea"/>
                          <a:cs typeface="+mn-cs"/>
                        </a:rPr>
                        <a:t>Le </a:t>
                      </a:r>
                      <a:r>
                        <a:rPr lang="fr-FR" sz="1800" b="1" kern="1200" dirty="0">
                          <a:solidFill>
                            <a:schemeClr val="dk1"/>
                          </a:solidFill>
                          <a:latin typeface="+mn-lt"/>
                          <a:ea typeface="+mn-ea"/>
                          <a:cs typeface="+mn-cs"/>
                        </a:rPr>
                        <a:t>CE</a:t>
                      </a:r>
                      <a:r>
                        <a:rPr lang="fr-FR" sz="1800" kern="1200" dirty="0">
                          <a:solidFill>
                            <a:schemeClr val="dk1"/>
                          </a:solidFill>
                          <a:latin typeface="+mn-lt"/>
                          <a:ea typeface="+mn-ea"/>
                          <a:cs typeface="+mn-cs"/>
                        </a:rPr>
                        <a:t> </a:t>
                      </a:r>
                      <a:r>
                        <a:rPr lang="fr-FR" sz="1800" b="1" kern="1200" dirty="0">
                          <a:solidFill>
                            <a:schemeClr val="dk1"/>
                          </a:solidFill>
                          <a:latin typeface="+mn-lt"/>
                          <a:ea typeface="+mn-ea"/>
                          <a:cs typeface="+mn-cs"/>
                        </a:rPr>
                        <a:t>à condition d’avoir reçu les délégations expresses du CA</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fr-FR" sz="1800" b="1" kern="1200" dirty="0">
                          <a:solidFill>
                            <a:schemeClr val="dk1"/>
                          </a:solidFill>
                          <a:latin typeface="+mn-lt"/>
                          <a:ea typeface="+mn-ea"/>
                          <a:cs typeface="+mn-cs"/>
                        </a:rPr>
                        <a:t>En cas d’ES</a:t>
                      </a:r>
                      <a:r>
                        <a:rPr lang="fr-FR" sz="1800" kern="1200" dirty="0">
                          <a:solidFill>
                            <a:schemeClr val="dk1"/>
                          </a:solidFill>
                          <a:latin typeface="+mn-lt"/>
                          <a:ea typeface="+mn-ea"/>
                          <a:cs typeface="+mn-cs"/>
                        </a:rPr>
                        <a:t> voir ce que prévoit le protocole de coordination pour les prérogatives entre le CE 1er et 2nd degré coordinateur. En cas de silence sur ce point, </a:t>
                      </a:r>
                      <a:r>
                        <a:rPr lang="fr-FR" sz="1800" b="1" kern="1200" dirty="0">
                          <a:solidFill>
                            <a:schemeClr val="dk1"/>
                          </a:solidFill>
                          <a:latin typeface="+mn-lt"/>
                          <a:ea typeface="+mn-ea"/>
                          <a:cs typeface="+mn-cs"/>
                        </a:rPr>
                        <a:t>recommandation que ce soit le CE 2nd degré surtout si le salarié a des missions transversales sur l’ES</a:t>
                      </a:r>
                      <a:r>
                        <a:rPr lang="fr-FR" sz="1800" kern="1200" dirty="0">
                          <a:solidFill>
                            <a:schemeClr val="dk1"/>
                          </a:solidFill>
                          <a:latin typeface="+mn-lt"/>
                          <a:ea typeface="+mn-ea"/>
                          <a:cs typeface="+mn-cs"/>
                        </a:rPr>
                        <a:t>. </a:t>
                      </a:r>
                      <a:r>
                        <a:rPr lang="fr-FR" sz="1800" b="1" kern="1200" dirty="0">
                          <a:solidFill>
                            <a:schemeClr val="dk1"/>
                          </a:solidFill>
                          <a:latin typeface="+mn-lt"/>
                          <a:ea typeface="+mn-ea"/>
                          <a:cs typeface="+mn-cs"/>
                        </a:rPr>
                        <a:t>Présence possible du CE 1er degré sous certaines conditions.</a:t>
                      </a:r>
                    </a:p>
                    <a:p>
                      <a:pPr algn="just"/>
                      <a:endParaRPr lang="fr-FR" sz="1800" dirty="0"/>
                    </a:p>
                  </a:txBody>
                  <a:tcPr anchor="ctr"/>
                </a:tc>
                <a:extLst>
                  <a:ext uri="{0D108BD9-81ED-4DB2-BD59-A6C34878D82A}">
                    <a16:rowId xmlns:a16="http://schemas.microsoft.com/office/drawing/2014/main" val="3171629816"/>
                  </a:ext>
                </a:extLst>
              </a:tr>
            </a:tbl>
          </a:graphicData>
        </a:graphic>
      </p:graphicFrame>
    </p:spTree>
    <p:extLst>
      <p:ext uri="{BB962C8B-B14F-4D97-AF65-F5344CB8AC3E}">
        <p14:creationId xmlns:p14="http://schemas.microsoft.com/office/powerpoint/2010/main" val="328474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513347" y="315483"/>
            <a:ext cx="10847177" cy="845409"/>
          </a:xfrm>
        </p:spPr>
        <p:txBody>
          <a:bodyPr>
            <a:normAutofit/>
          </a:bodyPr>
          <a:lstStyle/>
          <a:p>
            <a:r>
              <a:rPr lang="fr-FR" sz="3200" b="1" dirty="0">
                <a:latin typeface="+mj-lt"/>
              </a:rPr>
              <a:t>Le pouvoir disciplinaire DE l’employeur</a:t>
            </a:r>
            <a:endParaRPr lang="fr-FR" sz="3200" b="1" i="0" dirty="0"/>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734575" y="1741338"/>
            <a:ext cx="10404720" cy="4536216"/>
          </a:xfrm>
        </p:spPr>
        <p:txBody>
          <a:bodyPr>
            <a:normAutofit/>
          </a:bodyPr>
          <a:lstStyle/>
          <a:p>
            <a:pPr marL="0" indent="0">
              <a:buNone/>
            </a:pPr>
            <a:r>
              <a:rPr lang="fr-FR" sz="2800" dirty="0"/>
              <a:t>Un pouvoir </a:t>
            </a:r>
            <a:r>
              <a:rPr lang="fr-FR" sz="2800" b="1" dirty="0"/>
              <a:t>encadré par la loi.</a:t>
            </a:r>
          </a:p>
          <a:p>
            <a:pPr marL="0" indent="0">
              <a:buNone/>
            </a:pPr>
            <a:endParaRPr lang="fr-FR" sz="2800" dirty="0"/>
          </a:p>
          <a:p>
            <a:pPr marL="0" indent="0">
              <a:buNone/>
            </a:pPr>
            <a:r>
              <a:rPr lang="fr-FR" sz="2800" dirty="0"/>
              <a:t>=&gt;</a:t>
            </a:r>
            <a:r>
              <a:rPr lang="fr-FR" sz="2800" b="1" dirty="0"/>
              <a:t> Les art L 1331-1 et suivants du code du travail :</a:t>
            </a:r>
          </a:p>
          <a:p>
            <a:pPr marL="0" indent="0">
              <a:buNone/>
            </a:pPr>
            <a:endParaRPr lang="fr-FR" sz="2800" dirty="0"/>
          </a:p>
          <a:p>
            <a:pPr>
              <a:buFontTx/>
              <a:buChar char="-"/>
            </a:pPr>
            <a:r>
              <a:rPr lang="fr-FR" sz="2800" dirty="0"/>
              <a:t>Donnent une </a:t>
            </a:r>
            <a:r>
              <a:rPr lang="fr-FR" sz="2800" b="1" dirty="0"/>
              <a:t>définition</a:t>
            </a:r>
            <a:r>
              <a:rPr lang="fr-FR" sz="2800" dirty="0"/>
              <a:t> générale des sanctions,</a:t>
            </a:r>
          </a:p>
          <a:p>
            <a:pPr>
              <a:buFontTx/>
              <a:buChar char="-"/>
            </a:pPr>
            <a:r>
              <a:rPr lang="fr-FR" sz="2800" dirty="0"/>
              <a:t>Instituent une </a:t>
            </a:r>
            <a:r>
              <a:rPr lang="fr-FR" sz="2800" b="1" dirty="0"/>
              <a:t>procédure</a:t>
            </a:r>
            <a:r>
              <a:rPr lang="fr-FR" sz="2800" dirty="0"/>
              <a:t> en organisant les droits à la défense</a:t>
            </a:r>
          </a:p>
          <a:p>
            <a:pPr>
              <a:buFontTx/>
              <a:buChar char="-"/>
            </a:pPr>
            <a:r>
              <a:rPr lang="fr-FR" sz="2800" dirty="0"/>
              <a:t>Permettent aux tribunaux d’exercer un </a:t>
            </a:r>
            <a:r>
              <a:rPr lang="fr-FR" sz="2800" b="1" dirty="0"/>
              <a:t>contrôle</a:t>
            </a:r>
          </a:p>
          <a:p>
            <a:pPr>
              <a:buFontTx/>
              <a:buChar char="-"/>
            </a:pPr>
            <a:endParaRPr lang="fr-FR" sz="2800" dirty="0"/>
          </a:p>
          <a:p>
            <a:pPr marL="0" indent="0">
              <a:lnSpc>
                <a:spcPct val="90000"/>
              </a:lnSpc>
              <a:buNone/>
            </a:pPr>
            <a:endParaRPr lang="fr-FR" sz="2800" dirty="0"/>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spcAft>
                <a:spcPts val="600"/>
              </a:spcAft>
            </a:pPr>
            <a:fld id="{312CC964-A50B-4C29-B4E4-2C30BB34CCF3}" type="slidenum">
              <a:rPr lang="en-US" smtClean="0"/>
              <a:pPr>
                <a:spcAft>
                  <a:spcPts val="600"/>
                </a:spcAft>
              </a:pPr>
              <a:t>3</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424" y="5697108"/>
            <a:ext cx="2018943" cy="1160892"/>
          </a:xfrm>
          <a:prstGeom prst="rect">
            <a:avLst/>
          </a:prstGeom>
        </p:spPr>
      </p:pic>
    </p:spTree>
    <p:extLst>
      <p:ext uri="{BB962C8B-B14F-4D97-AF65-F5344CB8AC3E}">
        <p14:creationId xmlns:p14="http://schemas.microsoft.com/office/powerpoint/2010/main" val="4111021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30</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2064049954"/>
              </p:ext>
            </p:extLst>
          </p:nvPr>
        </p:nvGraphicFramePr>
        <p:xfrm>
          <a:off x="260659" y="962526"/>
          <a:ext cx="11177362" cy="4588041"/>
        </p:xfrm>
        <a:graphic>
          <a:graphicData uri="http://schemas.openxmlformats.org/drawingml/2006/table">
            <a:tbl>
              <a:tblPr firstRow="1" bandRow="1">
                <a:tableStyleId>{5C22544A-7EE6-4342-B048-85BDC9FD1C3A}</a:tableStyleId>
              </a:tblPr>
              <a:tblGrid>
                <a:gridCol w="1678867">
                  <a:extLst>
                    <a:ext uri="{9D8B030D-6E8A-4147-A177-3AD203B41FA5}">
                      <a16:colId xmlns:a16="http://schemas.microsoft.com/office/drawing/2014/main" val="3288147453"/>
                    </a:ext>
                  </a:extLst>
                </a:gridCol>
                <a:gridCol w="9498495">
                  <a:extLst>
                    <a:ext uri="{9D8B030D-6E8A-4147-A177-3AD203B41FA5}">
                      <a16:colId xmlns:a16="http://schemas.microsoft.com/office/drawing/2014/main" val="298795939"/>
                    </a:ext>
                  </a:extLst>
                </a:gridCol>
              </a:tblGrid>
              <a:tr h="1014529">
                <a:tc gridSpan="2">
                  <a:txBody>
                    <a:bodyPr/>
                    <a:lstStyle/>
                    <a:p>
                      <a:pPr algn="ctr"/>
                      <a:r>
                        <a:rPr lang="fr-FR" sz="1800" dirty="0"/>
                        <a:t>ETAPE 2</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a:t>La tenue de l’entretien préalable</a:t>
                      </a:r>
                    </a:p>
                  </a:txBody>
                  <a:tcPr anchor="ctr"/>
                </a:tc>
                <a:tc hMerge="1">
                  <a:txBody>
                    <a:bodyPr/>
                    <a:lstStyle/>
                    <a:p>
                      <a:endParaRPr dirty="0"/>
                    </a:p>
                  </a:txBody>
                  <a:tcPr anchor="ctr"/>
                </a:tc>
                <a:extLst>
                  <a:ext uri="{0D108BD9-81ED-4DB2-BD59-A6C34878D82A}">
                    <a16:rowId xmlns:a16="http://schemas.microsoft.com/office/drawing/2014/main" val="1368682030"/>
                  </a:ext>
                </a:extLst>
              </a:tr>
              <a:tr h="115375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Assistance de l’employeur </a:t>
                      </a:r>
                    </a:p>
                    <a:p>
                      <a:pPr algn="ctr"/>
                      <a:endParaRPr lang="fr-FR" sz="18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dirty="0"/>
                        <a:t>Interdiction d’être assisté par une personne étrangère / extérieure à l’OGEC (assistance par avocat ou huissier de justice non autorisée)</a:t>
                      </a:r>
                    </a:p>
                    <a:p>
                      <a:pPr algn="just"/>
                      <a:endParaRPr lang="fr-FR" sz="1800" dirty="0"/>
                    </a:p>
                  </a:txBody>
                  <a:tcPr anchor="ctr"/>
                </a:tc>
                <a:extLst>
                  <a:ext uri="{0D108BD9-81ED-4DB2-BD59-A6C34878D82A}">
                    <a16:rowId xmlns:a16="http://schemas.microsoft.com/office/drawing/2014/main" val="1215349287"/>
                  </a:ext>
                </a:extLst>
              </a:tr>
              <a:tr h="2419761">
                <a:tc vMerge="1">
                  <a:txBody>
                    <a:bodyPr/>
                    <a:lstStyle/>
                    <a:p>
                      <a:pPr algn="ctr"/>
                      <a:endParaRPr lang="fr-FR" sz="1600" dirty="0"/>
                    </a:p>
                  </a:txBody>
                  <a:tcPr anchor="ctr"/>
                </a:tc>
                <a:tc>
                  <a:txBody>
                    <a:bodyPr/>
                    <a:lstStyle/>
                    <a:p>
                      <a:pPr algn="just"/>
                      <a:r>
                        <a:rPr lang="fr-FR" sz="1800" kern="1200" dirty="0">
                          <a:solidFill>
                            <a:schemeClr val="dk1"/>
                          </a:solidFill>
                          <a:effectLst/>
                          <a:latin typeface="+mn-lt"/>
                          <a:ea typeface="+mn-ea"/>
                          <a:cs typeface="+mn-cs"/>
                        </a:rPr>
                        <a:t>La loi ne mentionne pas expressément la possibilité pour l’employeur de se faire </a:t>
                      </a:r>
                      <a:r>
                        <a:rPr lang="fr-FR" sz="1800" b="1" kern="1200" dirty="0">
                          <a:solidFill>
                            <a:schemeClr val="dk1"/>
                          </a:solidFill>
                          <a:effectLst/>
                          <a:latin typeface="+mn-lt"/>
                          <a:ea typeface="+mn-ea"/>
                          <a:cs typeface="+mn-cs"/>
                        </a:rPr>
                        <a:t>assister</a:t>
                      </a:r>
                      <a:r>
                        <a:rPr lang="fr-FR" sz="1800" kern="1200" dirty="0">
                          <a:solidFill>
                            <a:schemeClr val="dk1"/>
                          </a:solidFill>
                          <a:effectLst/>
                          <a:latin typeface="+mn-lt"/>
                          <a:ea typeface="+mn-ea"/>
                          <a:cs typeface="+mn-cs"/>
                        </a:rPr>
                        <a:t> par une personne appartenant au personnel.</a:t>
                      </a:r>
                    </a:p>
                    <a:p>
                      <a:pPr algn="just"/>
                      <a:r>
                        <a:rPr lang="fr-FR" sz="1800" kern="1200" dirty="0">
                          <a:solidFill>
                            <a:schemeClr val="dk1"/>
                          </a:solidFill>
                          <a:effectLst/>
                          <a:latin typeface="+mn-lt"/>
                          <a:ea typeface="+mn-ea"/>
                          <a:cs typeface="+mn-cs"/>
                        </a:rPr>
                        <a:t>La Cour de cassation </a:t>
                      </a:r>
                      <a:r>
                        <a:rPr lang="fr-FR" sz="1800" b="1" kern="1200" dirty="0">
                          <a:solidFill>
                            <a:schemeClr val="dk1"/>
                          </a:solidFill>
                          <a:effectLst/>
                          <a:latin typeface="+mn-lt"/>
                          <a:ea typeface="+mn-ea"/>
                          <a:cs typeface="+mn-cs"/>
                        </a:rPr>
                        <a:t>admet la possibilité </a:t>
                      </a:r>
                      <a:r>
                        <a:rPr lang="fr-FR" sz="1800" kern="1200" dirty="0">
                          <a:solidFill>
                            <a:schemeClr val="dk1"/>
                          </a:solidFill>
                          <a:effectLst/>
                          <a:latin typeface="+mn-lt"/>
                          <a:ea typeface="+mn-ea"/>
                          <a:cs typeface="+mn-cs"/>
                        </a:rPr>
                        <a:t>pour l'employeur de se faire assister par un membre de la hiérarchie</a:t>
                      </a:r>
                      <a:r>
                        <a:rPr lang="fr-FR" sz="1800" b="1" kern="1200" dirty="0">
                          <a:solidFill>
                            <a:schemeClr val="dk1"/>
                          </a:solidFill>
                          <a:effectLst/>
                          <a:latin typeface="+mn-lt"/>
                          <a:ea typeface="+mn-ea"/>
                          <a:cs typeface="+mn-cs"/>
                        </a:rPr>
                        <a:t> dès lors que ceci ne peut pas « faire grief aux intérêts du salarié », mais au contraire permet de mieux éclairer la décision de l'employeur.</a:t>
                      </a:r>
                      <a:endParaRPr lang="fr-FR" sz="180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040657163"/>
                  </a:ext>
                </a:extLst>
              </a:tr>
            </a:tbl>
          </a:graphicData>
        </a:graphic>
      </p:graphicFrame>
    </p:spTree>
    <p:extLst>
      <p:ext uri="{BB962C8B-B14F-4D97-AF65-F5344CB8AC3E}">
        <p14:creationId xmlns:p14="http://schemas.microsoft.com/office/powerpoint/2010/main" val="1242512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31</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2536412838"/>
              </p:ext>
            </p:extLst>
          </p:nvPr>
        </p:nvGraphicFramePr>
        <p:xfrm>
          <a:off x="260659" y="962526"/>
          <a:ext cx="11177362" cy="4507832"/>
        </p:xfrm>
        <a:graphic>
          <a:graphicData uri="http://schemas.openxmlformats.org/drawingml/2006/table">
            <a:tbl>
              <a:tblPr firstRow="1" bandRow="1">
                <a:tableStyleId>{5C22544A-7EE6-4342-B048-85BDC9FD1C3A}</a:tableStyleId>
              </a:tblPr>
              <a:tblGrid>
                <a:gridCol w="1678867">
                  <a:extLst>
                    <a:ext uri="{9D8B030D-6E8A-4147-A177-3AD203B41FA5}">
                      <a16:colId xmlns:a16="http://schemas.microsoft.com/office/drawing/2014/main" val="3288147453"/>
                    </a:ext>
                  </a:extLst>
                </a:gridCol>
                <a:gridCol w="9498495">
                  <a:extLst>
                    <a:ext uri="{9D8B030D-6E8A-4147-A177-3AD203B41FA5}">
                      <a16:colId xmlns:a16="http://schemas.microsoft.com/office/drawing/2014/main" val="298795939"/>
                    </a:ext>
                  </a:extLst>
                </a:gridCol>
              </a:tblGrid>
              <a:tr h="831311">
                <a:tc gridSpan="2">
                  <a:txBody>
                    <a:bodyPr/>
                    <a:lstStyle/>
                    <a:p>
                      <a:pPr algn="ctr"/>
                      <a:r>
                        <a:rPr lang="fr-FR" sz="1800" dirty="0"/>
                        <a:t>ETAPE 2</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a:t>La tenue de l’entretien préalable</a:t>
                      </a:r>
                    </a:p>
                  </a:txBody>
                  <a:tcPr anchor="ctr"/>
                </a:tc>
                <a:tc hMerge="1">
                  <a:txBody>
                    <a:bodyPr/>
                    <a:lstStyle/>
                    <a:p>
                      <a:endParaRPr dirty="0"/>
                    </a:p>
                  </a:txBody>
                  <a:tcPr anchor="ctr"/>
                </a:tc>
                <a:extLst>
                  <a:ext uri="{0D108BD9-81ED-4DB2-BD59-A6C34878D82A}">
                    <a16:rowId xmlns:a16="http://schemas.microsoft.com/office/drawing/2014/main" val="1368682030"/>
                  </a:ext>
                </a:extLst>
              </a:tr>
              <a:tr h="122550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Assistance de l’employeur </a:t>
                      </a:r>
                    </a:p>
                    <a:p>
                      <a:pPr algn="ctr"/>
                      <a:endParaRPr lang="fr-FR" sz="1800" b="1" dirty="0"/>
                    </a:p>
                    <a:p>
                      <a:endParaRPr lang="fr-FR"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Aussi, en fonction des circonstances d’espèce, </a:t>
                      </a:r>
                      <a:r>
                        <a:rPr lang="fr-FR" sz="1800" b="1" kern="1200" dirty="0">
                          <a:solidFill>
                            <a:schemeClr val="dk1"/>
                          </a:solidFill>
                          <a:effectLst/>
                          <a:latin typeface="+mn-lt"/>
                          <a:ea typeface="+mn-ea"/>
                          <a:cs typeface="+mn-cs"/>
                        </a:rPr>
                        <a:t>il peut être envisagé, dans un ES, que le CE 1</a:t>
                      </a:r>
                      <a:r>
                        <a:rPr lang="fr-FR" sz="1800" b="1" kern="1200" baseline="30000" dirty="0">
                          <a:solidFill>
                            <a:schemeClr val="dk1"/>
                          </a:solidFill>
                          <a:effectLst/>
                          <a:latin typeface="+mn-lt"/>
                          <a:ea typeface="+mn-ea"/>
                          <a:cs typeface="+mn-cs"/>
                        </a:rPr>
                        <a:t>er</a:t>
                      </a:r>
                      <a:r>
                        <a:rPr lang="fr-FR" sz="1800" b="1" kern="1200" dirty="0">
                          <a:solidFill>
                            <a:schemeClr val="dk1"/>
                          </a:solidFill>
                          <a:effectLst/>
                          <a:latin typeface="+mn-lt"/>
                          <a:ea typeface="+mn-ea"/>
                          <a:cs typeface="+mn-cs"/>
                        </a:rPr>
                        <a:t> degré soit présent à l’entretien préalable,, à condition que l’entretien ne se transforme pas en manœuvre d’intimidation ou en chambre d’accusation.</a:t>
                      </a:r>
                      <a:endParaRPr lang="fr-FR" sz="1800" kern="1200" dirty="0">
                        <a:solidFill>
                          <a:schemeClr val="dk1"/>
                        </a:solidFill>
                        <a:effectLst/>
                        <a:latin typeface="+mn-lt"/>
                        <a:ea typeface="+mn-ea"/>
                        <a:cs typeface="+mn-cs"/>
                      </a:endParaRPr>
                    </a:p>
                    <a:p>
                      <a:pPr marL="285750" indent="-285750" algn="just">
                        <a:buFontTx/>
                        <a:buChar char="-"/>
                      </a:pPr>
                      <a:endParaRPr lang="fr-FR" sz="1800" dirty="0">
                        <a:highlight>
                          <a:srgbClr val="FFFF00"/>
                        </a:highlight>
                      </a:endParaRPr>
                    </a:p>
                  </a:txBody>
                  <a:tcPr anchor="ctr"/>
                </a:tc>
                <a:extLst>
                  <a:ext uri="{0D108BD9-81ED-4DB2-BD59-A6C34878D82A}">
                    <a16:rowId xmlns:a16="http://schemas.microsoft.com/office/drawing/2014/main" val="3446705100"/>
                  </a:ext>
                </a:extLst>
              </a:tr>
              <a:tr h="1505623">
                <a:tc vMerge="1">
                  <a:txBody>
                    <a:bodyPr/>
                    <a:lstStyle/>
                    <a:p>
                      <a:pPr algn="ctr"/>
                      <a:endParaRPr lang="fr-FR" sz="1600" b="1" dirty="0"/>
                    </a:p>
                  </a:txBody>
                  <a:tcPr anchor="ctr"/>
                </a:tc>
                <a:tc>
                  <a:txBody>
                    <a:bodyPr/>
                    <a:lstStyle/>
                    <a:p>
                      <a:pPr marL="0" indent="0" algn="just">
                        <a:buFontTx/>
                        <a:buNone/>
                      </a:pPr>
                      <a:r>
                        <a:rPr lang="fr-FR" sz="1800" b="1" kern="1200" dirty="0">
                          <a:solidFill>
                            <a:schemeClr val="dk1"/>
                          </a:solidFill>
                          <a:effectLst/>
                          <a:latin typeface="+mn-lt"/>
                          <a:ea typeface="+mn-ea"/>
                          <a:cs typeface="+mn-cs"/>
                        </a:rPr>
                        <a:t>Si le licenciement est envisagé, et en l’absence de CSE, </a:t>
                      </a:r>
                      <a:r>
                        <a:rPr lang="fr-FR" sz="1800" kern="1200" dirty="0">
                          <a:solidFill>
                            <a:schemeClr val="dk1"/>
                          </a:solidFill>
                          <a:effectLst/>
                          <a:latin typeface="+mn-lt"/>
                          <a:ea typeface="+mn-ea"/>
                          <a:cs typeface="+mn-cs"/>
                        </a:rPr>
                        <a:t>la CC prévoit que le salarié peut venir assisté par un conseiller mandaté par une OS signataire ou ayant adhéré à la CC. Dans ce cas il doit en informer l’employeur dans un délai d’un jour ouvrable avant la tenue de l’entretien. L’employeur peut dans ce cas se faire assister par un représentant de l’organisation patronale signataire et peut même reporter la  date de l’entretien dans un délai de 3 jours ouvrables;</a:t>
                      </a:r>
                    </a:p>
                  </a:txBody>
                  <a:tcPr anchor="ctr"/>
                </a:tc>
                <a:extLst>
                  <a:ext uri="{0D108BD9-81ED-4DB2-BD59-A6C34878D82A}">
                    <a16:rowId xmlns:a16="http://schemas.microsoft.com/office/drawing/2014/main" val="4195334100"/>
                  </a:ext>
                </a:extLst>
              </a:tr>
              <a:tr h="945391">
                <a:tc>
                  <a:txBody>
                    <a:bodyPr/>
                    <a:lstStyle/>
                    <a:p>
                      <a:pPr algn="ctr"/>
                      <a:r>
                        <a:rPr lang="fr-FR" sz="1800" b="1" dirty="0"/>
                        <a:t>Si le salarié ne vient pas ?</a:t>
                      </a:r>
                    </a:p>
                  </a:txBody>
                  <a:tcPr anchor="ctr"/>
                </a:tc>
                <a:tc>
                  <a:txBody>
                    <a:bodyPr/>
                    <a:lstStyle/>
                    <a:p>
                      <a:pPr algn="just"/>
                      <a:r>
                        <a:rPr lang="fr-FR" sz="1800" dirty="0"/>
                        <a:t>L’employeur peut poursuivre la procédure.</a:t>
                      </a:r>
                    </a:p>
                    <a:p>
                      <a:pPr algn="just"/>
                      <a:r>
                        <a:rPr lang="fr-FR" sz="1800" b="1" dirty="0"/>
                        <a:t>FOCUS</a:t>
                      </a:r>
                      <a:r>
                        <a:rPr lang="fr-FR" sz="1800" dirty="0"/>
                        <a:t> : le salarié est </a:t>
                      </a:r>
                      <a:r>
                        <a:rPr lang="fr-FR" sz="1800" b="1" dirty="0"/>
                        <a:t>en arrêt maladie </a:t>
                      </a:r>
                      <a:r>
                        <a:rPr lang="fr-FR" sz="1800" dirty="0"/>
                        <a:t>le jour de l’entretien préalable : différenciation à faire suivant la situation au jour de la convocation à EP.</a:t>
                      </a:r>
                    </a:p>
                  </a:txBody>
                  <a:tcPr anchor="ctr"/>
                </a:tc>
                <a:extLst>
                  <a:ext uri="{0D108BD9-81ED-4DB2-BD59-A6C34878D82A}">
                    <a16:rowId xmlns:a16="http://schemas.microsoft.com/office/drawing/2014/main" val="1870005835"/>
                  </a:ext>
                </a:extLst>
              </a:tr>
            </a:tbl>
          </a:graphicData>
        </a:graphic>
      </p:graphicFrame>
    </p:spTree>
    <p:extLst>
      <p:ext uri="{BB962C8B-B14F-4D97-AF65-F5344CB8AC3E}">
        <p14:creationId xmlns:p14="http://schemas.microsoft.com/office/powerpoint/2010/main" val="498849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32</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2143096660"/>
              </p:ext>
            </p:extLst>
          </p:nvPr>
        </p:nvGraphicFramePr>
        <p:xfrm>
          <a:off x="260659" y="962526"/>
          <a:ext cx="11177362" cy="4830597"/>
        </p:xfrm>
        <a:graphic>
          <a:graphicData uri="http://schemas.openxmlformats.org/drawingml/2006/table">
            <a:tbl>
              <a:tblPr firstRow="1" bandRow="1">
                <a:tableStyleId>{5C22544A-7EE6-4342-B048-85BDC9FD1C3A}</a:tableStyleId>
              </a:tblPr>
              <a:tblGrid>
                <a:gridCol w="1678867">
                  <a:extLst>
                    <a:ext uri="{9D8B030D-6E8A-4147-A177-3AD203B41FA5}">
                      <a16:colId xmlns:a16="http://schemas.microsoft.com/office/drawing/2014/main" val="3288147453"/>
                    </a:ext>
                  </a:extLst>
                </a:gridCol>
                <a:gridCol w="9498495">
                  <a:extLst>
                    <a:ext uri="{9D8B030D-6E8A-4147-A177-3AD203B41FA5}">
                      <a16:colId xmlns:a16="http://schemas.microsoft.com/office/drawing/2014/main" val="298795939"/>
                    </a:ext>
                  </a:extLst>
                </a:gridCol>
              </a:tblGrid>
              <a:tr h="723654">
                <a:tc gridSpan="2">
                  <a:txBody>
                    <a:bodyPr/>
                    <a:lstStyle/>
                    <a:p>
                      <a:pPr algn="ctr"/>
                      <a:r>
                        <a:rPr lang="fr-FR" sz="1600" dirty="0"/>
                        <a:t>ETAPE 3</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t>La notification de la sanction</a:t>
                      </a:r>
                    </a:p>
                  </a:txBody>
                  <a:tcPr anchor="ctr"/>
                </a:tc>
                <a:tc hMerge="1">
                  <a:txBody>
                    <a:bodyPr/>
                    <a:lstStyle/>
                    <a:p>
                      <a:endParaRPr dirty="0"/>
                    </a:p>
                  </a:txBody>
                  <a:tcPr anchor="ctr"/>
                </a:tc>
                <a:extLst>
                  <a:ext uri="{0D108BD9-81ED-4DB2-BD59-A6C34878D82A}">
                    <a16:rowId xmlns:a16="http://schemas.microsoft.com/office/drawing/2014/main" val="1368682030"/>
                  </a:ext>
                </a:extLst>
              </a:tr>
              <a:tr h="7898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t>Délai</a:t>
                      </a:r>
                    </a:p>
                    <a:p>
                      <a:pPr algn="ctr"/>
                      <a:endParaRPr lang="fr-FR" sz="16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t>Respect d’un délai </a:t>
                      </a:r>
                      <a:r>
                        <a:rPr lang="fr-FR" sz="1600" b="1" dirty="0"/>
                        <a:t>minimal</a:t>
                      </a:r>
                      <a:r>
                        <a:rPr lang="fr-FR" sz="1600" dirty="0"/>
                        <a:t> de 2 jours ouvrables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t>Délai </a:t>
                      </a:r>
                      <a:r>
                        <a:rPr lang="fr-FR" sz="1600" b="1" dirty="0"/>
                        <a:t>maximum en cas de faute </a:t>
                      </a:r>
                      <a:r>
                        <a:rPr lang="fr-FR" sz="1600" dirty="0"/>
                        <a:t>: </a:t>
                      </a:r>
                      <a:r>
                        <a:rPr lang="fr-FR" sz="1600" b="1" dirty="0"/>
                        <a:t>1 mois </a:t>
                      </a:r>
                      <a:r>
                        <a:rPr lang="fr-FR" sz="1600" dirty="0"/>
                        <a:t>à compter de la date de l’entretien préalable*</a:t>
                      </a:r>
                    </a:p>
                    <a:p>
                      <a:pPr algn="just"/>
                      <a:endParaRPr lang="fr-FR" sz="1600" dirty="0"/>
                    </a:p>
                  </a:txBody>
                  <a:tcPr anchor="ctr"/>
                </a:tc>
                <a:extLst>
                  <a:ext uri="{0D108BD9-81ED-4DB2-BD59-A6C34878D82A}">
                    <a16:rowId xmlns:a16="http://schemas.microsoft.com/office/drawing/2014/main" val="1215349287"/>
                  </a:ext>
                </a:extLst>
              </a:tr>
              <a:tr h="789861">
                <a:tc rowSpan="2">
                  <a:txBody>
                    <a:bodyPr/>
                    <a:lstStyle/>
                    <a:p>
                      <a:pPr algn="ctr"/>
                      <a:r>
                        <a:rPr lang="fr-FR" b="1" dirty="0"/>
                        <a:t>Forme</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Écrit obligatoire (la jurisprudence a déjà admis qu’un mail puisse être qualifié d’avertissement)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dirty="0"/>
                    </a:p>
                  </a:txBody>
                  <a:tcPr anchor="ctr"/>
                </a:tc>
                <a:extLst>
                  <a:ext uri="{0D108BD9-81ED-4DB2-BD59-A6C34878D82A}">
                    <a16:rowId xmlns:a16="http://schemas.microsoft.com/office/drawing/2014/main" val="530224798"/>
                  </a:ext>
                </a:extLst>
              </a:tr>
              <a:tr h="789861">
                <a:tc vMerge="1">
                  <a:txBody>
                    <a:bodyPr/>
                    <a:lstStyle/>
                    <a:p>
                      <a:pPr algn="ctr"/>
                      <a:endParaRPr lang="fr-FR" sz="1600" b="1" dirty="0"/>
                    </a:p>
                  </a:txBody>
                  <a:tcPr anchor="ctr"/>
                </a:tc>
                <a:tc>
                  <a:txBody>
                    <a:bodyPr/>
                    <a:lstStyle/>
                    <a:p>
                      <a:pPr algn="just"/>
                      <a:r>
                        <a:rPr lang="fr-FR" dirty="0"/>
                        <a:t>Remis en main propre contre décharge ou par LRAR</a:t>
                      </a:r>
                    </a:p>
                  </a:txBody>
                  <a:tcPr anchor="ctr"/>
                </a:tc>
                <a:extLst>
                  <a:ext uri="{0D108BD9-81ED-4DB2-BD59-A6C34878D82A}">
                    <a16:rowId xmlns:a16="http://schemas.microsoft.com/office/drawing/2014/main" val="2115991141"/>
                  </a:ext>
                </a:extLst>
              </a:tr>
              <a:tr h="789861">
                <a:tc rowSpan="2">
                  <a:txBody>
                    <a:bodyPr/>
                    <a:lstStyle/>
                    <a:p>
                      <a:pPr algn="ctr"/>
                      <a:r>
                        <a:rPr lang="fr-FR" b="1" dirty="0"/>
                        <a:t>La sanction doit être motivée</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Les dispositions légales ne précisent pas la portée de cette obligation</a:t>
                      </a:r>
                    </a:p>
                  </a:txBody>
                  <a:tcPr anchor="ctr"/>
                </a:tc>
                <a:extLst>
                  <a:ext uri="{0D108BD9-81ED-4DB2-BD59-A6C34878D82A}">
                    <a16:rowId xmlns:a16="http://schemas.microsoft.com/office/drawing/2014/main" val="4194126030"/>
                  </a:ext>
                </a:extLst>
              </a:tr>
              <a:tr h="789861">
                <a:tc vMerge="1">
                  <a:txBody>
                    <a:bodyPr/>
                    <a:lstStyle/>
                    <a:p>
                      <a:endParaRPr lang="fr-FR"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Néanmoins, selon une jurisprudence constante, la motivation doit être </a:t>
                      </a:r>
                      <a:r>
                        <a:rPr lang="fr-FR" b="1" dirty="0"/>
                        <a:t>suffisante</a:t>
                      </a:r>
                      <a:r>
                        <a:rPr lang="fr-FR" dirty="0"/>
                        <a:t> pour permettre au salarié de connaître la nature des faits qui lui sont reprochés. L’employeur doit indiquer de manière </a:t>
                      </a:r>
                      <a:r>
                        <a:rPr lang="fr-FR" b="1" dirty="0"/>
                        <a:t>précise</a:t>
                      </a:r>
                      <a:r>
                        <a:rPr lang="fr-FR" dirty="0"/>
                        <a:t> les faits.</a:t>
                      </a:r>
                    </a:p>
                  </a:txBody>
                  <a:tcPr anchor="ctr"/>
                </a:tc>
                <a:extLst>
                  <a:ext uri="{0D108BD9-81ED-4DB2-BD59-A6C34878D82A}">
                    <a16:rowId xmlns:a16="http://schemas.microsoft.com/office/drawing/2014/main" val="2097727139"/>
                  </a:ext>
                </a:extLst>
              </a:tr>
            </a:tbl>
          </a:graphicData>
        </a:graphic>
      </p:graphicFrame>
    </p:spTree>
    <p:extLst>
      <p:ext uri="{BB962C8B-B14F-4D97-AF65-F5344CB8AC3E}">
        <p14:creationId xmlns:p14="http://schemas.microsoft.com/office/powerpoint/2010/main" val="1471472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2 : La procédure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33</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774388860"/>
              </p:ext>
            </p:extLst>
          </p:nvPr>
        </p:nvGraphicFramePr>
        <p:xfrm>
          <a:off x="260659" y="962525"/>
          <a:ext cx="11177362" cy="4711744"/>
        </p:xfrm>
        <a:graphic>
          <a:graphicData uri="http://schemas.openxmlformats.org/drawingml/2006/table">
            <a:tbl>
              <a:tblPr firstRow="1" bandRow="1">
                <a:tableStyleId>{5C22544A-7EE6-4342-B048-85BDC9FD1C3A}</a:tableStyleId>
              </a:tblPr>
              <a:tblGrid>
                <a:gridCol w="3445067">
                  <a:extLst>
                    <a:ext uri="{9D8B030D-6E8A-4147-A177-3AD203B41FA5}">
                      <a16:colId xmlns:a16="http://schemas.microsoft.com/office/drawing/2014/main" val="3288147453"/>
                    </a:ext>
                  </a:extLst>
                </a:gridCol>
                <a:gridCol w="7732295">
                  <a:extLst>
                    <a:ext uri="{9D8B030D-6E8A-4147-A177-3AD203B41FA5}">
                      <a16:colId xmlns:a16="http://schemas.microsoft.com/office/drawing/2014/main" val="298795939"/>
                    </a:ext>
                  </a:extLst>
                </a:gridCol>
              </a:tblGrid>
              <a:tr h="866986">
                <a:tc gridSpan="2">
                  <a:txBody>
                    <a:bodyPr/>
                    <a:lstStyle/>
                    <a:p>
                      <a:pPr algn="ctr"/>
                      <a:r>
                        <a:rPr lang="fr-FR" sz="2000" dirty="0"/>
                        <a:t>POINTS D’ATTENTION</a:t>
                      </a:r>
                    </a:p>
                  </a:txBody>
                  <a:tcPr anchor="ctr"/>
                </a:tc>
                <a:tc hMerge="1">
                  <a:txBody>
                    <a:bodyPr/>
                    <a:lstStyle/>
                    <a:p>
                      <a:endParaRPr dirty="0"/>
                    </a:p>
                  </a:txBody>
                  <a:tcPr anchor="ctr"/>
                </a:tc>
                <a:extLst>
                  <a:ext uri="{0D108BD9-81ED-4DB2-BD59-A6C34878D82A}">
                    <a16:rowId xmlns:a16="http://schemas.microsoft.com/office/drawing/2014/main" val="1368682030"/>
                  </a:ext>
                </a:extLst>
              </a:tr>
              <a:tr h="9463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b="1" dirty="0"/>
                        <a:t>Salariés protégés</a:t>
                      </a:r>
                    </a:p>
                    <a:p>
                      <a:pPr algn="ctr"/>
                      <a:endParaRPr lang="fr-FR" sz="20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dirty="0"/>
                        <a:t>Procédure renforcée (CSE + autorisation de l’IT)</a:t>
                      </a:r>
                    </a:p>
                  </a:txBody>
                  <a:tcPr anchor="ctr"/>
                </a:tc>
                <a:extLst>
                  <a:ext uri="{0D108BD9-81ED-4DB2-BD59-A6C34878D82A}">
                    <a16:rowId xmlns:a16="http://schemas.microsoft.com/office/drawing/2014/main" val="1215349287"/>
                  </a:ext>
                </a:extLst>
              </a:tr>
              <a:tr h="946306">
                <a:tc>
                  <a:txBody>
                    <a:bodyPr/>
                    <a:lstStyle/>
                    <a:p>
                      <a:pPr algn="ctr"/>
                      <a:r>
                        <a:rPr lang="fr-FR" sz="2000" b="1" dirty="0"/>
                        <a:t>Contestation du salarié</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b="1" dirty="0"/>
                        <a:t>Ne pas laisser </a:t>
                      </a:r>
                      <a:r>
                        <a:rPr lang="fr-FR" sz="2000" b="0" dirty="0"/>
                        <a:t>le courrier du salarié </a:t>
                      </a:r>
                      <a:r>
                        <a:rPr lang="fr-FR" sz="2000" b="1" dirty="0"/>
                        <a:t>sans réponse </a:t>
                      </a:r>
                      <a:r>
                        <a:rPr lang="fr-FR" sz="2000" b="0" dirty="0"/>
                        <a:t>(qui ne dit mot consent et attention à la forme et au fond de la réponse)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2000" dirty="0"/>
                    </a:p>
                  </a:txBody>
                  <a:tcPr anchor="ctr"/>
                </a:tc>
                <a:extLst>
                  <a:ext uri="{0D108BD9-81ED-4DB2-BD59-A6C34878D82A}">
                    <a16:rowId xmlns:a16="http://schemas.microsoft.com/office/drawing/2014/main" val="530224798"/>
                  </a:ext>
                </a:extLst>
              </a:tr>
              <a:tr h="946306">
                <a:tc rowSpan="2">
                  <a:txBody>
                    <a:bodyPr/>
                    <a:lstStyle/>
                    <a:p>
                      <a:pPr algn="ctr"/>
                      <a:r>
                        <a:rPr lang="fr-FR" sz="2000" b="1" dirty="0"/>
                        <a:t>Certaines sanctions doivent être acceptées par le salarié pour pouvoir être exécutée</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dirty="0"/>
                        <a:t>Rétrogradation</a:t>
                      </a:r>
                    </a:p>
                  </a:txBody>
                  <a:tcPr anchor="ctr"/>
                </a:tc>
                <a:extLst>
                  <a:ext uri="{0D108BD9-81ED-4DB2-BD59-A6C34878D82A}">
                    <a16:rowId xmlns:a16="http://schemas.microsoft.com/office/drawing/2014/main" val="4194126030"/>
                  </a:ext>
                </a:extLst>
              </a:tr>
              <a:tr h="946306">
                <a:tc vMerge="1">
                  <a:txBody>
                    <a:bodyPr/>
                    <a:lstStyle/>
                    <a:p>
                      <a:endParaRPr lang="fr-FR"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dirty="0"/>
                        <a:t>Mutation</a:t>
                      </a:r>
                    </a:p>
                  </a:txBody>
                  <a:tcPr anchor="ctr"/>
                </a:tc>
                <a:extLst>
                  <a:ext uri="{0D108BD9-81ED-4DB2-BD59-A6C34878D82A}">
                    <a16:rowId xmlns:a16="http://schemas.microsoft.com/office/drawing/2014/main" val="2097727139"/>
                  </a:ext>
                </a:extLst>
              </a:tr>
            </a:tbl>
          </a:graphicData>
        </a:graphic>
      </p:graphicFrame>
    </p:spTree>
    <p:extLst>
      <p:ext uri="{BB962C8B-B14F-4D97-AF65-F5344CB8AC3E}">
        <p14:creationId xmlns:p14="http://schemas.microsoft.com/office/powerpoint/2010/main" val="3674338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95329" y="0"/>
            <a:ext cx="10529048" cy="1476375"/>
          </a:xfrm>
        </p:spPr>
        <p:txBody>
          <a:bodyPr>
            <a:normAutofit/>
          </a:bodyPr>
          <a:lstStyle/>
          <a:p>
            <a:r>
              <a:rPr lang="fr-FR" i="0" dirty="0"/>
              <a:t>PLAN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995329" y="1205345"/>
            <a:ext cx="9991617" cy="4675338"/>
          </a:xfrm>
        </p:spPr>
        <p:txBody>
          <a:bodyPr>
            <a:normAutofit/>
          </a:bodyPr>
          <a:lstStyle/>
          <a:p>
            <a:pPr marL="0" indent="0">
              <a:lnSpc>
                <a:spcPct val="90000"/>
              </a:lnSpc>
              <a:buNone/>
            </a:pPr>
            <a:r>
              <a:rPr lang="fr-FR" sz="3200" b="1" dirty="0">
                <a:latin typeface="+mj-lt"/>
              </a:rPr>
              <a:t>INTRO : Qu’est-ce que vous inspire ces situations ?</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1 : Le pouvoir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2 : La procédure disciplinaire</a:t>
            </a:r>
          </a:p>
          <a:p>
            <a:pPr marL="0" indent="0">
              <a:lnSpc>
                <a:spcPct val="90000"/>
              </a:lnSpc>
              <a:buNone/>
            </a:pPr>
            <a:endParaRPr lang="fr-FR" sz="3200" b="1" dirty="0">
              <a:latin typeface="+mj-lt"/>
            </a:endParaRPr>
          </a:p>
          <a:p>
            <a:pPr marL="0" indent="0">
              <a:lnSpc>
                <a:spcPct val="90000"/>
              </a:lnSpc>
              <a:buNone/>
            </a:pPr>
            <a:r>
              <a:rPr lang="fr-FR" sz="3200" b="1" dirty="0">
                <a:solidFill>
                  <a:schemeClr val="tx2">
                    <a:lumMod val="50000"/>
                    <a:lumOff val="50000"/>
                  </a:schemeClr>
                </a:solidFill>
                <a:latin typeface="+mj-lt"/>
              </a:rPr>
              <a:t>PARTIE 3 :  Le contrôle du juge prud’hommal</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spcAft>
                <a:spcPts val="600"/>
              </a:spcAft>
            </a:pPr>
            <a:fld id="{312CC964-A50B-4C29-B4E4-2C30BB34CCF3}" type="slidenum">
              <a:rPr lang="en-US" smtClean="0"/>
              <a:pPr>
                <a:spcAft>
                  <a:spcPts val="600"/>
                </a:spcAft>
              </a:pPr>
              <a:t>34</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424" y="5697108"/>
            <a:ext cx="2018943" cy="1160892"/>
          </a:xfrm>
          <a:prstGeom prst="rect">
            <a:avLst/>
          </a:prstGeom>
        </p:spPr>
      </p:pic>
    </p:spTree>
    <p:extLst>
      <p:ext uri="{BB962C8B-B14F-4D97-AF65-F5344CB8AC3E}">
        <p14:creationId xmlns:p14="http://schemas.microsoft.com/office/powerpoint/2010/main" val="41960975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1050590"/>
          </a:xfrm>
        </p:spPr>
        <p:txBody>
          <a:bodyPr>
            <a:normAutofit/>
          </a:bodyPr>
          <a:lstStyle/>
          <a:p>
            <a:pPr>
              <a:lnSpc>
                <a:spcPct val="100000"/>
              </a:lnSpc>
            </a:pPr>
            <a:r>
              <a:rPr lang="fr-FR" sz="3200" b="1" dirty="0">
                <a:latin typeface="+mj-lt"/>
              </a:rPr>
              <a:t>PARTIE 3 : LE CONTRÔLE DU JUGE PRUD’HOMMAL</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35</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graphicFrame>
        <p:nvGraphicFramePr>
          <p:cNvPr id="3" name="Espace réservé du contenu 2">
            <a:extLst>
              <a:ext uri="{FF2B5EF4-FFF2-40B4-BE49-F238E27FC236}">
                <a16:creationId xmlns:a16="http://schemas.microsoft.com/office/drawing/2014/main" id="{CCBA78B6-DAF8-710E-211A-5D3EE3ED60B4}"/>
              </a:ext>
            </a:extLst>
          </p:cNvPr>
          <p:cNvGraphicFramePr>
            <a:graphicFrameLocks noGrp="1"/>
          </p:cNvGraphicFramePr>
          <p:nvPr>
            <p:ph idx="1"/>
            <p:extLst>
              <p:ext uri="{D42A27DB-BD31-4B8C-83A1-F6EECF244321}">
                <p14:modId xmlns:p14="http://schemas.microsoft.com/office/powerpoint/2010/main" val="451156550"/>
              </p:ext>
            </p:extLst>
          </p:nvPr>
        </p:nvGraphicFramePr>
        <p:xfrm>
          <a:off x="260659" y="962524"/>
          <a:ext cx="11177362" cy="5109628"/>
        </p:xfrm>
        <a:graphic>
          <a:graphicData uri="http://schemas.openxmlformats.org/drawingml/2006/table">
            <a:tbl>
              <a:tblPr firstRow="1" bandRow="1">
                <a:tableStyleId>{5C22544A-7EE6-4342-B048-85BDC9FD1C3A}</a:tableStyleId>
              </a:tblPr>
              <a:tblGrid>
                <a:gridCol w="3445067">
                  <a:extLst>
                    <a:ext uri="{9D8B030D-6E8A-4147-A177-3AD203B41FA5}">
                      <a16:colId xmlns:a16="http://schemas.microsoft.com/office/drawing/2014/main" val="3288147453"/>
                    </a:ext>
                  </a:extLst>
                </a:gridCol>
                <a:gridCol w="7732295">
                  <a:extLst>
                    <a:ext uri="{9D8B030D-6E8A-4147-A177-3AD203B41FA5}">
                      <a16:colId xmlns:a16="http://schemas.microsoft.com/office/drawing/2014/main" val="298795939"/>
                    </a:ext>
                  </a:extLst>
                </a:gridCol>
              </a:tblGrid>
              <a:tr h="1466643">
                <a:tc>
                  <a:txBody>
                    <a:bodyPr/>
                    <a:lstStyle/>
                    <a:p>
                      <a:pPr algn="ctr"/>
                      <a:r>
                        <a:rPr lang="fr-FR" sz="1600" dirty="0"/>
                        <a:t>Sur la justification de la sanction</a:t>
                      </a:r>
                    </a:p>
                    <a:p>
                      <a:pPr algn="ctr"/>
                      <a:r>
                        <a:rPr lang="fr-FR" sz="1600" dirty="0"/>
                        <a:t> </a:t>
                      </a:r>
                    </a:p>
                  </a:txBody>
                  <a:tcPr anchor="ctr"/>
                </a:tc>
                <a:tc>
                  <a:txBody>
                    <a:bodyPr/>
                    <a:lstStyle/>
                    <a:p>
                      <a:pPr marL="0" indent="0">
                        <a:buFontTx/>
                        <a:buNone/>
                      </a:pPr>
                      <a:r>
                        <a:rPr lang="fr-FR" sz="1600" dirty="0"/>
                        <a:t>- Contrôle de la qualification du fait fautif </a:t>
                      </a:r>
                      <a:r>
                        <a:rPr lang="fr-FR" sz="1600" b="0" dirty="0"/>
                        <a:t>: le CPH apprécie si les faits sont de nature à justifier une sanction disciplinaire = existence des faits et qu’ils sont fautifs + vérification des délais de prescription. </a:t>
                      </a:r>
                    </a:p>
                    <a:p>
                      <a:pPr marL="0" indent="0">
                        <a:buFontTx/>
                        <a:buNone/>
                      </a:pPr>
                      <a:r>
                        <a:rPr lang="fr-FR" sz="1600" b="0" dirty="0"/>
                        <a:t>- La charge de la preuve incombe à l’employeur</a:t>
                      </a:r>
                      <a:endParaRPr sz="1600" b="0" dirty="0"/>
                    </a:p>
                  </a:txBody>
                  <a:tcPr anchor="ctr"/>
                </a:tc>
                <a:extLst>
                  <a:ext uri="{0D108BD9-81ED-4DB2-BD59-A6C34878D82A}">
                    <a16:rowId xmlns:a16="http://schemas.microsoft.com/office/drawing/2014/main" val="1368682030"/>
                  </a:ext>
                </a:extLst>
              </a:tr>
              <a:tr h="17015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t>Sur la proportionnalité de la sanction</a:t>
                      </a:r>
                    </a:p>
                    <a:p>
                      <a:pPr algn="ctr"/>
                      <a:endParaRPr lang="fr-FR" sz="16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t>Au regard d’éléments objectifs propres à chaque espèce :</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dirty="0"/>
                        <a:t>Ancienneté</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dirty="0"/>
                        <a:t>Existence ou non des faits reprochés</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dirty="0"/>
                        <a:t>Fréquences des faits fautifs</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dirty="0"/>
                        <a:t>Conséquences de l’agissement du salarié pour l’entreprise</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dirty="0"/>
                        <a:t>Conditions particulières de travail</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dirty="0"/>
                        <a:t>Relation dans l’entreprise</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endParaRPr lang="fr-FR" sz="1600" dirty="0"/>
                    </a:p>
                  </a:txBody>
                  <a:tcPr anchor="ctr"/>
                </a:tc>
                <a:extLst>
                  <a:ext uri="{0D108BD9-81ED-4DB2-BD59-A6C34878D82A}">
                    <a16:rowId xmlns:a16="http://schemas.microsoft.com/office/drawing/2014/main" val="1215349287"/>
                  </a:ext>
                </a:extLst>
              </a:tr>
              <a:tr h="1600825">
                <a:tc>
                  <a:txBody>
                    <a:bodyPr/>
                    <a:lstStyle/>
                    <a:p>
                      <a:pPr algn="ctr"/>
                      <a:r>
                        <a:rPr lang="fr-FR" sz="1600" b="1" dirty="0"/>
                        <a:t>Sur la régularité de la procédure</a:t>
                      </a:r>
                    </a:p>
                  </a:txBody>
                  <a:tcPr anchor="ctr"/>
                </a:tc>
                <a:tc>
                  <a:txBody>
                    <a:bodyPr/>
                    <a:lstStyle/>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b="0" dirty="0"/>
                        <a:t>Le juge a la </a:t>
                      </a:r>
                      <a:r>
                        <a:rPr lang="fr-FR" sz="1600" b="1" dirty="0"/>
                        <a:t>faculté </a:t>
                      </a:r>
                      <a:r>
                        <a:rPr lang="fr-FR" sz="1600" b="0" dirty="0"/>
                        <a:t>d’annuler la sanction (hors licenciement) si : la sanction n’est pas justifiée ou disproportionnée ou si la procédure est irrégulière. Le CPH doit préciser en quoi la sanction est injustifiée, disproportionnée, ou irrégulière.</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b="0" dirty="0"/>
                        <a:t>Le Juge </a:t>
                      </a:r>
                      <a:r>
                        <a:rPr lang="fr-FR" sz="1600" b="1" dirty="0"/>
                        <a:t>doit</a:t>
                      </a:r>
                      <a:r>
                        <a:rPr lang="fr-FR" sz="1600" b="0" dirty="0"/>
                        <a:t> annuler la sanction lorsqu’elle est déclarée nulle par la Loi (ex : discrimination)</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fr-FR" sz="1600" b="0" dirty="0"/>
                        <a:t>Le juge ne peut pas modifier la sanction en la remplaçant par une autre.</a:t>
                      </a:r>
                    </a:p>
                  </a:txBody>
                  <a:tcPr anchor="ctr"/>
                </a:tc>
                <a:extLst>
                  <a:ext uri="{0D108BD9-81ED-4DB2-BD59-A6C34878D82A}">
                    <a16:rowId xmlns:a16="http://schemas.microsoft.com/office/drawing/2014/main" val="530224798"/>
                  </a:ext>
                </a:extLst>
              </a:tr>
            </a:tbl>
          </a:graphicData>
        </a:graphic>
      </p:graphicFrame>
    </p:spTree>
    <p:extLst>
      <p:ext uri="{BB962C8B-B14F-4D97-AF65-F5344CB8AC3E}">
        <p14:creationId xmlns:p14="http://schemas.microsoft.com/office/powerpoint/2010/main" val="1603025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1915F-04EB-4BE0-8435-571782807668}"/>
              </a:ext>
            </a:extLst>
          </p:cNvPr>
          <p:cNvSpPr>
            <a:spLocks noGrp="1"/>
          </p:cNvSpPr>
          <p:nvPr>
            <p:ph type="ctrTitle"/>
          </p:nvPr>
        </p:nvSpPr>
        <p:spPr>
          <a:xfrm>
            <a:off x="8024882" y="4901603"/>
            <a:ext cx="3545169" cy="644671"/>
          </a:xfrm>
        </p:spPr>
        <p:txBody>
          <a:bodyPr>
            <a:normAutofit fontScale="90000"/>
          </a:bodyPr>
          <a:lstStyle/>
          <a:p>
            <a:pPr algn="r"/>
            <a:r>
              <a:rPr lang="fr-FR" sz="4400" b="1" dirty="0"/>
              <a:t>FEDOLOR</a:t>
            </a:r>
          </a:p>
        </p:txBody>
      </p:sp>
      <p:sp>
        <p:nvSpPr>
          <p:cNvPr id="3" name="Sous-titre 2">
            <a:extLst>
              <a:ext uri="{FF2B5EF4-FFF2-40B4-BE49-F238E27FC236}">
                <a16:creationId xmlns:a16="http://schemas.microsoft.com/office/drawing/2014/main" id="{B0157B79-64E9-480A-9F7B-ADFB283EFD6E}"/>
              </a:ext>
            </a:extLst>
          </p:cNvPr>
          <p:cNvSpPr>
            <a:spLocks noGrp="1"/>
          </p:cNvSpPr>
          <p:nvPr>
            <p:ph type="subTitle" idx="1"/>
          </p:nvPr>
        </p:nvSpPr>
        <p:spPr>
          <a:xfrm>
            <a:off x="2791797" y="815861"/>
            <a:ext cx="8124731" cy="3522170"/>
          </a:xfrm>
        </p:spPr>
        <p:txBody>
          <a:bodyPr>
            <a:normAutofit lnSpcReduction="10000"/>
          </a:bodyPr>
          <a:lstStyle/>
          <a:p>
            <a:pPr>
              <a:lnSpc>
                <a:spcPct val="150000"/>
              </a:lnSpc>
              <a:spcBef>
                <a:spcPts val="0"/>
              </a:spcBef>
            </a:pPr>
            <a:r>
              <a:rPr lang="fr-FR" sz="2000" dirty="0">
                <a:latin typeface="+mj-lt"/>
              </a:rPr>
              <a:t>3 heures pour comprendre :</a:t>
            </a:r>
          </a:p>
          <a:p>
            <a:pPr>
              <a:lnSpc>
                <a:spcPct val="150000"/>
              </a:lnSpc>
              <a:spcBef>
                <a:spcPts val="0"/>
              </a:spcBef>
            </a:pPr>
            <a:r>
              <a:rPr lang="fr-FR" sz="2000" dirty="0">
                <a:solidFill>
                  <a:srgbClr val="00B0F0"/>
                </a:solidFill>
                <a:latin typeface="+mj-lt"/>
              </a:rPr>
              <a:t>SANCTIONS DISCIPLINAIRES</a:t>
            </a:r>
          </a:p>
          <a:p>
            <a:pPr>
              <a:lnSpc>
                <a:spcPct val="150000"/>
              </a:lnSpc>
              <a:spcBef>
                <a:spcPts val="0"/>
              </a:spcBef>
            </a:pPr>
            <a:r>
              <a:rPr lang="fr-FR" sz="2000" dirty="0">
                <a:latin typeface="+mj-lt"/>
              </a:rPr>
              <a:t>13/03/2024</a:t>
            </a:r>
          </a:p>
          <a:p>
            <a:pPr>
              <a:lnSpc>
                <a:spcPct val="150000"/>
              </a:lnSpc>
              <a:spcBef>
                <a:spcPts val="0"/>
              </a:spcBef>
            </a:pPr>
            <a:endParaRPr lang="fr-FR" sz="2000" dirty="0">
              <a:latin typeface="+mj-lt"/>
            </a:endParaRPr>
          </a:p>
          <a:p>
            <a:pPr>
              <a:lnSpc>
                <a:spcPct val="150000"/>
              </a:lnSpc>
              <a:spcBef>
                <a:spcPts val="0"/>
              </a:spcBef>
            </a:pPr>
            <a:r>
              <a:rPr lang="fr-FR" sz="2000" dirty="0">
                <a:latin typeface="+mj-lt"/>
              </a:rPr>
              <a:t>Y-a-t-il un lien entre le caractère catholique de nos structures et la frilosité dans nos </a:t>
            </a:r>
            <a:r>
              <a:rPr lang="fr-FR" sz="2000">
                <a:latin typeface="+mj-lt"/>
              </a:rPr>
              <a:t>structures </a:t>
            </a:r>
            <a:r>
              <a:rPr lang="fr-FR" sz="2000" dirty="0">
                <a:latin typeface="+mj-lt"/>
              </a:rPr>
              <a:t>A</a:t>
            </a:r>
            <a:r>
              <a:rPr lang="fr-FR" sz="2000">
                <a:latin typeface="+mj-lt"/>
              </a:rPr>
              <a:t> </a:t>
            </a:r>
            <a:r>
              <a:rPr lang="fr-FR" sz="2000" dirty="0">
                <a:latin typeface="+mj-lt"/>
              </a:rPr>
              <a:t>mettre </a:t>
            </a:r>
            <a:r>
              <a:rPr lang="fr-FR" sz="2000">
                <a:latin typeface="+mj-lt"/>
              </a:rPr>
              <a:t>en œuvre le </a:t>
            </a:r>
            <a:r>
              <a:rPr lang="fr-FR" sz="2000" dirty="0">
                <a:latin typeface="+mj-lt"/>
              </a:rPr>
              <a:t>pouvoir disciplinaire </a:t>
            </a:r>
            <a:r>
              <a:rPr lang="fr-FR" sz="2000">
                <a:latin typeface="+mj-lt"/>
              </a:rPr>
              <a:t>de l’employeur ?</a:t>
            </a:r>
            <a:endParaRPr lang="fr-FR" sz="2000" dirty="0">
              <a:latin typeface="+mj-lt"/>
            </a:endParaRPr>
          </a:p>
          <a:p>
            <a:pPr>
              <a:lnSpc>
                <a:spcPct val="150000"/>
              </a:lnSpc>
              <a:spcBef>
                <a:spcPts val="0"/>
              </a:spcBef>
            </a:pPr>
            <a:endParaRPr lang="fr-FR" sz="4000" dirty="0">
              <a:latin typeface="+mj-lt"/>
            </a:endParaRPr>
          </a:p>
          <a:p>
            <a:pPr algn="r"/>
            <a:endParaRPr lang="fr-FR" sz="1600" dirty="0">
              <a:latin typeface="Fira Sans" panose="020B0503050000020004" pitchFamily="34" charset="0"/>
            </a:endParaRPr>
          </a:p>
        </p:txBody>
      </p:sp>
      <p:sp>
        <p:nvSpPr>
          <p:cNvPr id="37" name="Espace réservé du numéro de diapositive 36">
            <a:extLst>
              <a:ext uri="{FF2B5EF4-FFF2-40B4-BE49-F238E27FC236}">
                <a16:creationId xmlns:a16="http://schemas.microsoft.com/office/drawing/2014/main" id="{67ED1152-6A04-4405-BE77-B2EA1C642E27}"/>
              </a:ext>
            </a:extLst>
          </p:cNvPr>
          <p:cNvSpPr>
            <a:spLocks noGrp="1"/>
          </p:cNvSpPr>
          <p:nvPr>
            <p:ph type="sldNum" sz="quarter" idx="12"/>
          </p:nvPr>
        </p:nvSpPr>
        <p:spPr/>
        <p:txBody>
          <a:bodyPr/>
          <a:lstStyle/>
          <a:p>
            <a:fld id="{312CC964-A50B-4C29-B4E4-2C30BB34CCF3}" type="slidenum">
              <a:rPr lang="en-US" smtClean="0"/>
              <a:t>36</a:t>
            </a:fld>
            <a:endParaRPr lang="en-US" dirty="0"/>
          </a:p>
        </p:txBody>
      </p:sp>
      <p:pic>
        <p:nvPicPr>
          <p:cNvPr id="13" name="Image 12">
            <a:extLst>
              <a:ext uri="{FF2B5EF4-FFF2-40B4-BE49-F238E27FC236}">
                <a16:creationId xmlns:a16="http://schemas.microsoft.com/office/drawing/2014/main" id="{A361AF5C-5D66-4E6D-A9B6-779DD839C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949" y="4425073"/>
            <a:ext cx="2778660" cy="1597729"/>
          </a:xfrm>
          <a:prstGeom prst="rect">
            <a:avLst/>
          </a:prstGeom>
        </p:spPr>
      </p:pic>
    </p:spTree>
    <p:extLst>
      <p:ext uri="{BB962C8B-B14F-4D97-AF65-F5344CB8AC3E}">
        <p14:creationId xmlns:p14="http://schemas.microsoft.com/office/powerpoint/2010/main" val="3230383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95329" y="0"/>
            <a:ext cx="10529048" cy="1476375"/>
          </a:xfrm>
        </p:spPr>
        <p:txBody>
          <a:bodyPr>
            <a:normAutofit/>
          </a:bodyPr>
          <a:lstStyle/>
          <a:p>
            <a:r>
              <a:rPr lang="fr-FR" i="0" dirty="0"/>
              <a:t>PLAN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1219199" y="1476375"/>
            <a:ext cx="9843247" cy="4220733"/>
          </a:xfrm>
        </p:spPr>
        <p:txBody>
          <a:bodyPr>
            <a:normAutofit/>
          </a:bodyPr>
          <a:lstStyle/>
          <a:p>
            <a:pPr marL="0" indent="0">
              <a:lnSpc>
                <a:spcPct val="90000"/>
              </a:lnSpc>
              <a:buNone/>
            </a:pPr>
            <a:r>
              <a:rPr lang="fr-FR" sz="3200" b="1" dirty="0">
                <a:latin typeface="+mj-lt"/>
              </a:rPr>
              <a:t>INTRO : Qu’est-ce que vous inspire ces situations ?</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1 : Le pouvoir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2 : La procédure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3 : </a:t>
            </a:r>
            <a:r>
              <a:rPr lang="fr-FR" sz="2800" b="1" dirty="0">
                <a:latin typeface="+mj-lt"/>
              </a:rPr>
              <a:t> </a:t>
            </a:r>
            <a:r>
              <a:rPr lang="fr-FR" sz="3200" b="1" dirty="0">
                <a:latin typeface="+mj-lt"/>
              </a:rPr>
              <a:t>Le contrôle du juge prud’hommal</a:t>
            </a:r>
          </a:p>
          <a:p>
            <a:pPr marL="0" indent="0">
              <a:lnSpc>
                <a:spcPct val="90000"/>
              </a:lnSpc>
              <a:buNone/>
            </a:pPr>
            <a:endParaRPr lang="fr-FR" sz="2600" b="1" dirty="0">
              <a:latin typeface="+mj-lt"/>
            </a:endParaRPr>
          </a:p>
          <a:p>
            <a:pPr marL="0" indent="0">
              <a:lnSpc>
                <a:spcPct val="90000"/>
              </a:lnSpc>
              <a:buNone/>
            </a:pPr>
            <a:endParaRPr lang="fr-FR" sz="1500" dirty="0"/>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spcAft>
                <a:spcPts val="600"/>
              </a:spcAft>
            </a:pPr>
            <a:fld id="{312CC964-A50B-4C29-B4E4-2C30BB34CCF3}" type="slidenum">
              <a:rPr lang="en-US" smtClean="0"/>
              <a:pPr>
                <a:spcAft>
                  <a:spcPts val="600"/>
                </a:spcAft>
              </a:pPr>
              <a:t>4</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424" y="5697108"/>
            <a:ext cx="2018943" cy="1160892"/>
          </a:xfrm>
          <a:prstGeom prst="rect">
            <a:avLst/>
          </a:prstGeom>
        </p:spPr>
      </p:pic>
    </p:spTree>
    <p:extLst>
      <p:ext uri="{BB962C8B-B14F-4D97-AF65-F5344CB8AC3E}">
        <p14:creationId xmlns:p14="http://schemas.microsoft.com/office/powerpoint/2010/main" val="176261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95329" y="0"/>
            <a:ext cx="10529048" cy="1476375"/>
          </a:xfrm>
        </p:spPr>
        <p:txBody>
          <a:bodyPr>
            <a:normAutofit/>
          </a:bodyPr>
          <a:lstStyle/>
          <a:p>
            <a:r>
              <a:rPr lang="fr-FR" i="0" dirty="0"/>
              <a:t>PLAN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995329" y="1205345"/>
            <a:ext cx="9991617" cy="4675338"/>
          </a:xfrm>
        </p:spPr>
        <p:txBody>
          <a:bodyPr>
            <a:normAutofit/>
          </a:bodyPr>
          <a:lstStyle/>
          <a:p>
            <a:pPr marL="0" indent="0">
              <a:lnSpc>
                <a:spcPct val="90000"/>
              </a:lnSpc>
              <a:buNone/>
            </a:pPr>
            <a:r>
              <a:rPr lang="fr-FR" sz="3200" b="1" dirty="0">
                <a:solidFill>
                  <a:schemeClr val="tx2">
                    <a:lumMod val="50000"/>
                    <a:lumOff val="50000"/>
                  </a:schemeClr>
                </a:solidFill>
                <a:latin typeface="+mj-lt"/>
              </a:rPr>
              <a:t>INTRO : Qu’est-ce que vous inspire ces situations ?</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1 : Le pouvoir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2 : La procédure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3 : </a:t>
            </a:r>
            <a:r>
              <a:rPr lang="fr-FR" sz="2800" b="1" dirty="0">
                <a:latin typeface="+mj-lt"/>
              </a:rPr>
              <a:t> </a:t>
            </a:r>
            <a:r>
              <a:rPr lang="fr-FR" sz="3200" b="1" dirty="0">
                <a:latin typeface="+mj-lt"/>
              </a:rPr>
              <a:t>Le contrôle du juge prud’hommal</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spcAft>
                <a:spcPts val="600"/>
              </a:spcAft>
            </a:pPr>
            <a:fld id="{312CC964-A50B-4C29-B4E4-2C30BB34CCF3}" type="slidenum">
              <a:rPr lang="en-US" smtClean="0"/>
              <a:pPr>
                <a:spcAft>
                  <a:spcPts val="600"/>
                </a:spcAft>
              </a:pPr>
              <a:t>5</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424" y="5697108"/>
            <a:ext cx="2018943" cy="1160892"/>
          </a:xfrm>
          <a:prstGeom prst="rect">
            <a:avLst/>
          </a:prstGeom>
        </p:spPr>
      </p:pic>
    </p:spTree>
    <p:extLst>
      <p:ext uri="{BB962C8B-B14F-4D97-AF65-F5344CB8AC3E}">
        <p14:creationId xmlns:p14="http://schemas.microsoft.com/office/powerpoint/2010/main" val="428894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721727"/>
          </a:xfrm>
        </p:spPr>
        <p:txBody>
          <a:bodyPr>
            <a:normAutofit/>
          </a:bodyPr>
          <a:lstStyle/>
          <a:p>
            <a:r>
              <a:rPr lang="fr-FR" sz="3200" b="1" dirty="0">
                <a:latin typeface="+mj-lt"/>
              </a:rPr>
              <a:t>INTRO : Qu’est-ce que vous inspire ces situations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866273" y="607762"/>
            <a:ext cx="9986898" cy="5277852"/>
          </a:xfrm>
        </p:spPr>
        <p:txBody>
          <a:bodyPr anchor="ctr">
            <a:normAutofit/>
          </a:bodyPr>
          <a:lstStyle/>
          <a:p>
            <a:pPr marL="0" indent="0" algn="just">
              <a:lnSpc>
                <a:spcPct val="110000"/>
              </a:lnSpc>
              <a:spcBef>
                <a:spcPts val="0"/>
              </a:spcBef>
              <a:buNone/>
            </a:pPr>
            <a:r>
              <a:rPr lang="fr-FR" sz="1800" b="1" u="sng" dirty="0"/>
              <a:t>Cas n°1 : </a:t>
            </a:r>
          </a:p>
          <a:p>
            <a:pPr marL="0" indent="0" algn="just">
              <a:lnSpc>
                <a:spcPct val="110000"/>
              </a:lnSpc>
              <a:spcBef>
                <a:spcPts val="0"/>
              </a:spcBef>
              <a:buNone/>
            </a:pPr>
            <a:r>
              <a:rPr lang="fr-FR" sz="1800" dirty="0"/>
              <a:t>Mme LANGUAMER est embauchée depuis plusieurs années en qualité d’aide-maternelle. Elle a souvent un langage inapproprié avec les élèves dont elle a la charge : elle utilise un vocabulaire familier voir parfois grossier, elle s’énerve et crie sur les élèves générant du stress non seulement auprès des élèves mais également auprès de ses collègues de travail ce qui crée des tensions et du mal-être au travail. Parfois, certains élèves ont même peur d’elle et n’ose pas lui demander de l’aide lorsqu’ils en ont besoin.</a:t>
            </a:r>
          </a:p>
          <a:p>
            <a:pPr marL="0" indent="0" algn="just">
              <a:lnSpc>
                <a:spcPct val="110000"/>
              </a:lnSpc>
              <a:spcBef>
                <a:spcPts val="0"/>
              </a:spcBef>
              <a:buNone/>
            </a:pPr>
            <a:endParaRPr lang="fr-FR" sz="1800" b="1" dirty="0"/>
          </a:p>
          <a:p>
            <a:pPr algn="just">
              <a:lnSpc>
                <a:spcPct val="110000"/>
              </a:lnSpc>
              <a:spcBef>
                <a:spcPts val="0"/>
              </a:spcBef>
              <a:buFont typeface="Wingdings" panose="05000000000000000000" pitchFamily="2" charset="2"/>
              <a:buChar char="Ø"/>
            </a:pPr>
            <a:r>
              <a:rPr lang="fr-FR" sz="1800" b="1" dirty="0"/>
              <a:t>Vous lui avez à plusieurs reprises demandé oralement de ne plus agir de la sorte. </a:t>
            </a:r>
          </a:p>
          <a:p>
            <a:pPr marL="0" indent="0" algn="just">
              <a:lnSpc>
                <a:spcPct val="110000"/>
              </a:lnSpc>
              <a:spcBef>
                <a:spcPts val="0"/>
              </a:spcBef>
              <a:buNone/>
            </a:pPr>
            <a:r>
              <a:rPr lang="fr-FR" sz="1800" dirty="0"/>
              <a:t>A votre avis, est-ce que cela vaut quelque chose ?</a:t>
            </a:r>
          </a:p>
          <a:p>
            <a:pPr marL="0" indent="0" algn="just">
              <a:lnSpc>
                <a:spcPct val="110000"/>
              </a:lnSpc>
              <a:spcBef>
                <a:spcPts val="0"/>
              </a:spcBef>
              <a:buNone/>
            </a:pPr>
            <a:endParaRPr lang="fr-FR" sz="1800" b="1" dirty="0"/>
          </a:p>
          <a:p>
            <a:pPr algn="just">
              <a:lnSpc>
                <a:spcPct val="110000"/>
              </a:lnSpc>
              <a:spcBef>
                <a:spcPts val="0"/>
              </a:spcBef>
              <a:buFont typeface="Wingdings" panose="05000000000000000000" pitchFamily="2" charset="2"/>
              <a:buChar char="Ø"/>
            </a:pPr>
            <a:r>
              <a:rPr lang="fr-FR" sz="1800" b="1" dirty="0"/>
              <a:t>Le mardi 12/3/24, Mme LANGAMER a dépassé les bornes. En votre qualité de chef d’établissement vous l’invitez dans votre bureau sur le champ. Lors de votre entrevue, vous relatez les faits, l’entendez sur ses explications, vous lui demandez en conclusion de ne plus agir de la sorte. Vous formalisez cette entrevue par écrit sous forme de compte-rendu.</a:t>
            </a:r>
          </a:p>
          <a:p>
            <a:pPr marL="0" indent="0" algn="just">
              <a:lnSpc>
                <a:spcPct val="110000"/>
              </a:lnSpc>
              <a:spcBef>
                <a:spcPts val="0"/>
              </a:spcBef>
              <a:buNone/>
            </a:pPr>
            <a:r>
              <a:rPr lang="fr-FR" sz="1800" dirty="0"/>
              <a:t>A votre avis, qu’est-ce que cela vaut ? Quelle peuvent-êtres les conséquences de cette pratique ?</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lgn="just">
              <a:spcAft>
                <a:spcPts val="600"/>
              </a:spcAft>
            </a:pPr>
            <a:fld id="{312CC964-A50B-4C29-B4E4-2C30BB34CCF3}" type="slidenum">
              <a:rPr lang="en-US" smtClean="0"/>
              <a:pPr algn="just">
                <a:spcAft>
                  <a:spcPts val="600"/>
                </a:spcAft>
              </a:pPr>
              <a:t>6</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Tree>
    <p:extLst>
      <p:ext uri="{BB962C8B-B14F-4D97-AF65-F5344CB8AC3E}">
        <p14:creationId xmlns:p14="http://schemas.microsoft.com/office/powerpoint/2010/main" val="3764384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721727"/>
          </a:xfrm>
        </p:spPr>
        <p:txBody>
          <a:bodyPr>
            <a:normAutofit/>
          </a:bodyPr>
          <a:lstStyle/>
          <a:p>
            <a:r>
              <a:rPr lang="fr-FR" sz="3200" b="1" dirty="0">
                <a:latin typeface="+mj-lt"/>
              </a:rPr>
              <a:t>INTRO : Qu’est-ce que vous inspire ces situations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589523" y="858253"/>
            <a:ext cx="9986898" cy="5277852"/>
          </a:xfrm>
        </p:spPr>
        <p:txBody>
          <a:bodyPr anchor="ctr">
            <a:normAutofit lnSpcReduction="10000"/>
          </a:bodyPr>
          <a:lstStyle/>
          <a:p>
            <a:pPr marL="0" indent="0" algn="just">
              <a:lnSpc>
                <a:spcPct val="110000"/>
              </a:lnSpc>
              <a:spcBef>
                <a:spcPts val="0"/>
              </a:spcBef>
              <a:buNone/>
            </a:pPr>
            <a:r>
              <a:rPr lang="fr-FR" sz="1800" b="1" u="sng" dirty="0"/>
              <a:t>Cas n°2 : </a:t>
            </a:r>
          </a:p>
          <a:p>
            <a:pPr marL="0" indent="0" algn="just">
              <a:lnSpc>
                <a:spcPct val="110000"/>
              </a:lnSpc>
              <a:spcBef>
                <a:spcPts val="0"/>
              </a:spcBef>
              <a:buNone/>
            </a:pPr>
            <a:r>
              <a:rPr lang="fr-FR" sz="1800" dirty="0"/>
              <a:t>M. COMPTETOUJOURS est embauché depuis plusieurs années en qualité d’attaché de gestion. </a:t>
            </a:r>
          </a:p>
          <a:p>
            <a:pPr marL="0" indent="0" algn="just">
              <a:lnSpc>
                <a:spcPct val="110000"/>
              </a:lnSpc>
              <a:spcBef>
                <a:spcPts val="0"/>
              </a:spcBef>
              <a:buNone/>
            </a:pPr>
            <a:r>
              <a:rPr lang="fr-FR" sz="1800" dirty="0"/>
              <a:t>Pour exécuter ses missions, vous lui avez fourni un ordinateur portable et un téléphone à usage professionnel.</a:t>
            </a:r>
          </a:p>
          <a:p>
            <a:pPr marL="0" indent="0" algn="just">
              <a:lnSpc>
                <a:spcPct val="110000"/>
              </a:lnSpc>
              <a:spcBef>
                <a:spcPts val="0"/>
              </a:spcBef>
              <a:buNone/>
            </a:pPr>
            <a:endParaRPr lang="fr-FR" sz="1800" b="1" dirty="0"/>
          </a:p>
          <a:p>
            <a:pPr algn="just">
              <a:lnSpc>
                <a:spcPct val="110000"/>
              </a:lnSpc>
              <a:spcBef>
                <a:spcPts val="0"/>
              </a:spcBef>
              <a:buFont typeface="Wingdings" panose="05000000000000000000" pitchFamily="2" charset="2"/>
              <a:buChar char="Ø"/>
            </a:pPr>
            <a:r>
              <a:rPr lang="fr-FR" sz="1800" b="1" dirty="0"/>
              <a:t>A votre avis, avez-vous le droit de consulter sur sa messagerie professionnelle un mail intitulé personnel et confidentiel ?</a:t>
            </a:r>
          </a:p>
          <a:p>
            <a:pPr algn="just">
              <a:lnSpc>
                <a:spcPct val="110000"/>
              </a:lnSpc>
              <a:spcBef>
                <a:spcPts val="0"/>
              </a:spcBef>
              <a:buFont typeface="Wingdings" panose="05000000000000000000" pitchFamily="2" charset="2"/>
              <a:buChar char="Ø"/>
            </a:pPr>
            <a:r>
              <a:rPr lang="fr-FR" sz="1800" b="1" dirty="0"/>
              <a:t>Vous le faites et découvrez qu’il vous critique ouvertement auprès de sa femme. Comment réagissez-vous ?</a:t>
            </a:r>
          </a:p>
          <a:p>
            <a:pPr marL="0" indent="0" algn="just">
              <a:lnSpc>
                <a:spcPct val="110000"/>
              </a:lnSpc>
              <a:spcBef>
                <a:spcPts val="0"/>
              </a:spcBef>
              <a:buNone/>
            </a:pPr>
            <a:endParaRPr lang="fr-FR" sz="1800" dirty="0"/>
          </a:p>
          <a:p>
            <a:pPr marL="0" indent="0" algn="just">
              <a:lnSpc>
                <a:spcPct val="110000"/>
              </a:lnSpc>
              <a:spcBef>
                <a:spcPts val="0"/>
              </a:spcBef>
              <a:buNone/>
            </a:pPr>
            <a:r>
              <a:rPr lang="fr-FR" sz="1800" dirty="0"/>
              <a:t>Lundi dernier, il vous annonce que son fils de 3 ans a cassé le téléphone portable en le jetant dans le bassin du jardin.</a:t>
            </a:r>
          </a:p>
          <a:p>
            <a:pPr marL="0" indent="0" algn="just">
              <a:lnSpc>
                <a:spcPct val="110000"/>
              </a:lnSpc>
              <a:spcBef>
                <a:spcPts val="0"/>
              </a:spcBef>
              <a:buNone/>
            </a:pPr>
            <a:endParaRPr lang="fr-FR" sz="1800" b="1" dirty="0"/>
          </a:p>
          <a:p>
            <a:pPr algn="just">
              <a:lnSpc>
                <a:spcPct val="110000"/>
              </a:lnSpc>
              <a:spcBef>
                <a:spcPts val="0"/>
              </a:spcBef>
              <a:buFont typeface="Wingdings" panose="05000000000000000000" pitchFamily="2" charset="2"/>
              <a:buChar char="Ø"/>
            </a:pPr>
            <a:r>
              <a:rPr lang="fr-FR" sz="1800" b="1" dirty="0"/>
              <a:t>A votre avis, pouvez-vous lui demander légalement de rembourser à l’OGEC l’achat d’un nouveau téléphone professionnel pour remplacer le précédent ? S’il dépasse son forfait téléphonique pouvez-pratiquer une retenue sur son salaire ?</a:t>
            </a:r>
          </a:p>
          <a:p>
            <a:pPr algn="just">
              <a:lnSpc>
                <a:spcPct val="110000"/>
              </a:lnSpc>
              <a:spcBef>
                <a:spcPts val="0"/>
              </a:spcBef>
              <a:buFont typeface="Wingdings" panose="05000000000000000000" pitchFamily="2" charset="2"/>
              <a:buChar char="Ø"/>
            </a:pPr>
            <a:r>
              <a:rPr lang="fr-FR" sz="1800" b="1" dirty="0"/>
              <a:t>M. COMPTETOUJOURS est souvent en retard. A votre avis,  avez-vous le droit d’effectuer une retenue sur salaire correspondant au temps non travaillé ?</a:t>
            </a:r>
          </a:p>
          <a:p>
            <a:pPr algn="just">
              <a:lnSpc>
                <a:spcPct val="110000"/>
              </a:lnSpc>
              <a:spcBef>
                <a:spcPts val="0"/>
              </a:spcBef>
              <a:buFont typeface="Wingdings" panose="05000000000000000000" pitchFamily="2" charset="2"/>
              <a:buChar char="Ø"/>
            </a:pPr>
            <a:endParaRPr lang="fr-FR" sz="1800" b="1" dirty="0"/>
          </a:p>
          <a:p>
            <a:pPr marL="0" indent="0" algn="just">
              <a:lnSpc>
                <a:spcPct val="110000"/>
              </a:lnSpc>
              <a:spcBef>
                <a:spcPts val="0"/>
              </a:spcBef>
              <a:buNone/>
            </a:pPr>
            <a:endParaRPr lang="fr-FR" sz="1800" b="1" dirty="0"/>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lgn="just">
              <a:spcAft>
                <a:spcPts val="600"/>
              </a:spcAft>
            </a:pPr>
            <a:fld id="{312CC964-A50B-4C29-B4E4-2C30BB34CCF3}" type="slidenum">
              <a:rPr lang="en-US" smtClean="0"/>
              <a:pPr algn="just">
                <a:spcAft>
                  <a:spcPts val="600"/>
                </a:spcAft>
              </a:pPr>
              <a:t>7</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628291"/>
            <a:ext cx="1901188" cy="1093183"/>
          </a:xfrm>
          <a:prstGeom prst="rect">
            <a:avLst/>
          </a:prstGeom>
        </p:spPr>
      </p:pic>
    </p:spTree>
    <p:extLst>
      <p:ext uri="{BB962C8B-B14F-4D97-AF65-F5344CB8AC3E}">
        <p14:creationId xmlns:p14="http://schemas.microsoft.com/office/powerpoint/2010/main" val="3903521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95329" y="0"/>
            <a:ext cx="10529048" cy="1476375"/>
          </a:xfrm>
        </p:spPr>
        <p:txBody>
          <a:bodyPr>
            <a:normAutofit/>
          </a:bodyPr>
          <a:lstStyle/>
          <a:p>
            <a:r>
              <a:rPr lang="fr-FR" i="0" dirty="0"/>
              <a:t>PLAN :</a:t>
            </a:r>
          </a:p>
        </p:txBody>
      </p:sp>
      <p:sp>
        <p:nvSpPr>
          <p:cNvPr id="3" name="Espace réservé du contenu 2">
            <a:extLst>
              <a:ext uri="{FF2B5EF4-FFF2-40B4-BE49-F238E27FC236}">
                <a16:creationId xmlns:a16="http://schemas.microsoft.com/office/drawing/2014/main" id="{FC918927-E949-4904-80F4-8B5E59B56CF5}"/>
              </a:ext>
            </a:extLst>
          </p:cNvPr>
          <p:cNvSpPr>
            <a:spLocks noGrp="1"/>
          </p:cNvSpPr>
          <p:nvPr>
            <p:ph idx="1"/>
          </p:nvPr>
        </p:nvSpPr>
        <p:spPr>
          <a:xfrm>
            <a:off x="995329" y="1205345"/>
            <a:ext cx="9991617" cy="4675338"/>
          </a:xfrm>
        </p:spPr>
        <p:txBody>
          <a:bodyPr>
            <a:normAutofit/>
          </a:bodyPr>
          <a:lstStyle/>
          <a:p>
            <a:pPr marL="0" indent="0">
              <a:lnSpc>
                <a:spcPct val="90000"/>
              </a:lnSpc>
              <a:buNone/>
            </a:pPr>
            <a:r>
              <a:rPr lang="fr-FR" sz="3200" b="1" dirty="0">
                <a:latin typeface="+mj-lt"/>
              </a:rPr>
              <a:t>INTRO : Qu’est-ce que vous inspire ces situations ?</a:t>
            </a:r>
          </a:p>
          <a:p>
            <a:pPr marL="0" indent="0">
              <a:lnSpc>
                <a:spcPct val="90000"/>
              </a:lnSpc>
              <a:buNone/>
            </a:pPr>
            <a:endParaRPr lang="fr-FR" sz="3200" b="1" dirty="0">
              <a:latin typeface="+mj-lt"/>
            </a:endParaRPr>
          </a:p>
          <a:p>
            <a:pPr marL="0" indent="0">
              <a:lnSpc>
                <a:spcPct val="90000"/>
              </a:lnSpc>
              <a:buNone/>
            </a:pPr>
            <a:r>
              <a:rPr lang="fr-FR" sz="3200" b="1" dirty="0">
                <a:solidFill>
                  <a:schemeClr val="tx2">
                    <a:lumMod val="50000"/>
                    <a:lumOff val="50000"/>
                  </a:schemeClr>
                </a:solidFill>
                <a:latin typeface="+mj-lt"/>
              </a:rPr>
              <a:t>PARTIE 1 : Le pouvoir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2 : La procédure disciplinaire</a:t>
            </a:r>
          </a:p>
          <a:p>
            <a:pPr marL="0" indent="0">
              <a:lnSpc>
                <a:spcPct val="90000"/>
              </a:lnSpc>
              <a:buNone/>
            </a:pPr>
            <a:endParaRPr lang="fr-FR" sz="3200" b="1" dirty="0">
              <a:latin typeface="+mj-lt"/>
            </a:endParaRPr>
          </a:p>
          <a:p>
            <a:pPr marL="0" indent="0">
              <a:lnSpc>
                <a:spcPct val="90000"/>
              </a:lnSpc>
              <a:buNone/>
            </a:pPr>
            <a:r>
              <a:rPr lang="fr-FR" sz="3200" b="1" dirty="0">
                <a:latin typeface="+mj-lt"/>
              </a:rPr>
              <a:t>PARTIE 3 : </a:t>
            </a:r>
            <a:r>
              <a:rPr lang="fr-FR" sz="2800" b="1" dirty="0">
                <a:latin typeface="+mj-lt"/>
              </a:rPr>
              <a:t> </a:t>
            </a:r>
            <a:r>
              <a:rPr lang="fr-FR" sz="3200" b="1" dirty="0">
                <a:latin typeface="+mj-lt"/>
              </a:rPr>
              <a:t>Le contrôle du juge prud’hommal</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a:bodyPr>
          <a:lstStyle/>
          <a:p>
            <a:pPr>
              <a:spcAft>
                <a:spcPts val="600"/>
              </a:spcAft>
            </a:pPr>
            <a:fld id="{312CC964-A50B-4C29-B4E4-2C30BB34CCF3}" type="slidenum">
              <a:rPr lang="en-US" smtClean="0"/>
              <a:pPr>
                <a:spcAft>
                  <a:spcPts val="600"/>
                </a:spcAft>
              </a:pPr>
              <a:t>8</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424" y="5697108"/>
            <a:ext cx="2018943" cy="1160892"/>
          </a:xfrm>
          <a:prstGeom prst="rect">
            <a:avLst/>
          </a:prstGeom>
        </p:spPr>
      </p:pic>
    </p:spTree>
    <p:extLst>
      <p:ext uri="{BB962C8B-B14F-4D97-AF65-F5344CB8AC3E}">
        <p14:creationId xmlns:p14="http://schemas.microsoft.com/office/powerpoint/2010/main" val="3965155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91578-5C3F-4516-A4C9-27A354F40FF2}"/>
              </a:ext>
            </a:extLst>
          </p:cNvPr>
          <p:cNvSpPr>
            <a:spLocks noGrp="1"/>
          </p:cNvSpPr>
          <p:nvPr>
            <p:ph type="title"/>
          </p:nvPr>
        </p:nvSpPr>
        <p:spPr>
          <a:xfrm>
            <a:off x="978568" y="136526"/>
            <a:ext cx="10623909" cy="721727"/>
          </a:xfrm>
        </p:spPr>
        <p:txBody>
          <a:bodyPr>
            <a:normAutofit fontScale="90000"/>
          </a:bodyPr>
          <a:lstStyle/>
          <a:p>
            <a:pPr>
              <a:lnSpc>
                <a:spcPct val="200000"/>
              </a:lnSpc>
            </a:pPr>
            <a:r>
              <a:rPr lang="fr-FR" sz="3200" b="1" dirty="0">
                <a:latin typeface="+mj-lt"/>
              </a:rPr>
              <a:t>PARTIE 1 : Le pouvoir disciplinaire</a:t>
            </a:r>
          </a:p>
        </p:txBody>
      </p:sp>
      <p:sp>
        <p:nvSpPr>
          <p:cNvPr id="4" name="Espace réservé du numéro de diapositive 3">
            <a:extLst>
              <a:ext uri="{FF2B5EF4-FFF2-40B4-BE49-F238E27FC236}">
                <a16:creationId xmlns:a16="http://schemas.microsoft.com/office/drawing/2014/main" id="{3AD3DF60-E9BB-4F20-B4D0-7A8DAA749745}"/>
              </a:ext>
            </a:extLst>
          </p:cNvPr>
          <p:cNvSpPr>
            <a:spLocks noGrp="1"/>
          </p:cNvSpPr>
          <p:nvPr>
            <p:ph type="sldNum" sz="quarter" idx="12"/>
          </p:nvPr>
        </p:nvSpPr>
        <p:spPr/>
        <p:txBody>
          <a:bodyPr>
            <a:normAutofit fontScale="92500"/>
          </a:bodyPr>
          <a:lstStyle/>
          <a:p>
            <a:pPr algn="just">
              <a:lnSpc>
                <a:spcPct val="200000"/>
              </a:lnSpc>
              <a:spcAft>
                <a:spcPts val="600"/>
              </a:spcAft>
            </a:pPr>
            <a:fld id="{312CC964-A50B-4C29-B4E4-2C30BB34CCF3}" type="slidenum">
              <a:rPr lang="en-US" smtClean="0"/>
              <a:pPr algn="just">
                <a:lnSpc>
                  <a:spcPct val="200000"/>
                </a:lnSpc>
                <a:spcAft>
                  <a:spcPts val="600"/>
                </a:spcAft>
              </a:pPr>
              <a:t>9</a:t>
            </a:fld>
            <a:endParaRPr lang="en-US" dirty="0"/>
          </a:p>
        </p:txBody>
      </p:sp>
      <p:pic>
        <p:nvPicPr>
          <p:cNvPr id="6" name="Image 5">
            <a:extLst>
              <a:ext uri="{FF2B5EF4-FFF2-40B4-BE49-F238E27FC236}">
                <a16:creationId xmlns:a16="http://schemas.microsoft.com/office/drawing/2014/main" id="{A3C3D340-CD06-4F8F-9358-B0BCCD4051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5406" y="5731530"/>
            <a:ext cx="1901188" cy="1093183"/>
          </a:xfrm>
          <a:prstGeom prst="rect">
            <a:avLst/>
          </a:prstGeom>
        </p:spPr>
      </p:pic>
      <p:sp>
        <p:nvSpPr>
          <p:cNvPr id="7" name="Espace réservé du contenu 6">
            <a:extLst>
              <a:ext uri="{FF2B5EF4-FFF2-40B4-BE49-F238E27FC236}">
                <a16:creationId xmlns:a16="http://schemas.microsoft.com/office/drawing/2014/main" id="{780F98F6-CA5A-BFAD-CA36-0B29AF1A4A41}"/>
              </a:ext>
            </a:extLst>
          </p:cNvPr>
          <p:cNvSpPr>
            <a:spLocks noGrp="1"/>
          </p:cNvSpPr>
          <p:nvPr>
            <p:ph idx="1"/>
          </p:nvPr>
        </p:nvSpPr>
        <p:spPr>
          <a:xfrm>
            <a:off x="978568" y="1212739"/>
            <a:ext cx="9906000" cy="4518791"/>
          </a:xfrm>
        </p:spPr>
        <p:txBody>
          <a:bodyPr>
            <a:normAutofit lnSpcReduction="10000"/>
          </a:bodyPr>
          <a:lstStyle/>
          <a:p>
            <a:pPr marL="0" indent="0" algn="just">
              <a:lnSpc>
                <a:spcPct val="110000"/>
              </a:lnSpc>
              <a:buNone/>
            </a:pPr>
            <a:r>
              <a:rPr lang="fr-FR" b="1" dirty="0"/>
              <a:t>Selon le code du travail constitue une sanction disciplinaire </a:t>
            </a:r>
          </a:p>
          <a:p>
            <a:pPr marL="0" indent="0" algn="just">
              <a:lnSpc>
                <a:spcPct val="110000"/>
              </a:lnSpc>
              <a:buNone/>
            </a:pPr>
            <a:r>
              <a:rPr lang="fr-FR" b="1" i="1" dirty="0">
                <a:solidFill>
                  <a:schemeClr val="tx2">
                    <a:lumMod val="50000"/>
                    <a:lumOff val="50000"/>
                  </a:schemeClr>
                </a:solidFill>
              </a:rPr>
              <a:t>«  toute mesure, autre que les observations verbales, prises par l’employeur à l’a suite d’un agissement du salarié considéré par lui comme fautif, que cette mesure soit de nature à affecter immédiatement ou non la présence du salarié dans l’entreprise, sa fonction, sa carrière ou sa rémunération ».</a:t>
            </a:r>
            <a:endParaRPr lang="fr-FR" b="1" dirty="0"/>
          </a:p>
          <a:p>
            <a:pPr marL="0" indent="0" algn="just">
              <a:lnSpc>
                <a:spcPct val="110000"/>
              </a:lnSpc>
              <a:buNone/>
            </a:pPr>
            <a:r>
              <a:rPr lang="fr-FR" b="1" dirty="0"/>
              <a:t>A : La faute, motif de la sanction disciplinaire </a:t>
            </a:r>
            <a:r>
              <a:rPr lang="fr-FR" dirty="0"/>
              <a:t>: </a:t>
            </a:r>
          </a:p>
          <a:p>
            <a:pPr marL="0" indent="0" algn="just">
              <a:lnSpc>
                <a:spcPct val="110000"/>
              </a:lnSpc>
              <a:buNone/>
            </a:pPr>
            <a:r>
              <a:rPr lang="fr-FR" dirty="0"/>
              <a:t>les comportements sanctionnables / les comportements ne pouvant être sanctionnés.</a:t>
            </a:r>
          </a:p>
          <a:p>
            <a:pPr marL="0" indent="0" algn="just">
              <a:lnSpc>
                <a:spcPct val="110000"/>
              </a:lnSpc>
              <a:buNone/>
            </a:pPr>
            <a:r>
              <a:rPr lang="fr-FR" b="1" dirty="0"/>
              <a:t>B : Les sanctions disciplinaires :</a:t>
            </a:r>
          </a:p>
          <a:p>
            <a:pPr marL="0" indent="0" algn="just">
              <a:lnSpc>
                <a:spcPct val="110000"/>
              </a:lnSpc>
              <a:buNone/>
            </a:pPr>
            <a:r>
              <a:rPr lang="fr-FR" b="1" dirty="0"/>
              <a:t> </a:t>
            </a:r>
            <a:r>
              <a:rPr lang="fr-FR" dirty="0"/>
              <a:t>les sanctions autorisées et les sanctions interdites.</a:t>
            </a:r>
            <a:endParaRPr lang="fr-FR" b="1" dirty="0"/>
          </a:p>
        </p:txBody>
      </p:sp>
    </p:spTree>
    <p:extLst>
      <p:ext uri="{BB962C8B-B14F-4D97-AF65-F5344CB8AC3E}">
        <p14:creationId xmlns:p14="http://schemas.microsoft.com/office/powerpoint/2010/main" val="443365956"/>
      </p:ext>
    </p:extLst>
  </p:cSld>
  <p:clrMapOvr>
    <a:masterClrMapping/>
  </p:clrMapOvr>
</p:sld>
</file>

<file path=ppt/theme/theme1.xml><?xml version="1.0" encoding="utf-8"?>
<a:theme xmlns:a="http://schemas.openxmlformats.org/drawingml/2006/main" name="AngleLinesVTI">
  <a:themeElements>
    <a:clrScheme name="Personnalisé 14">
      <a:dk1>
        <a:srgbClr val="5588B2"/>
      </a:dk1>
      <a:lt1>
        <a:srgbClr val="F8F8F8"/>
      </a:lt1>
      <a:dk2>
        <a:srgbClr val="001E2E"/>
      </a:dk2>
      <a:lt2>
        <a:srgbClr val="5588B2"/>
      </a:lt2>
      <a:accent1>
        <a:srgbClr val="155767"/>
      </a:accent1>
      <a:accent2>
        <a:srgbClr val="5588B2"/>
      </a:accent2>
      <a:accent3>
        <a:srgbClr val="5588B2"/>
      </a:accent3>
      <a:accent4>
        <a:srgbClr val="0E577C"/>
      </a:accent4>
      <a:accent5>
        <a:srgbClr val="423434"/>
      </a:accent5>
      <a:accent6>
        <a:srgbClr val="C00000"/>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10422</TotalTime>
  <Words>4127</Words>
  <Application>Microsoft Office PowerPoint</Application>
  <PresentationFormat>Grand écran</PresentationFormat>
  <Paragraphs>404</Paragraphs>
  <Slides>36</Slides>
  <Notes>36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36</vt:i4>
      </vt:variant>
    </vt:vector>
  </HeadingPairs>
  <TitlesOfParts>
    <vt:vector size="42" baseType="lpstr">
      <vt:lpstr>Arial</vt:lpstr>
      <vt:lpstr>Calibri</vt:lpstr>
      <vt:lpstr>Fira Sans</vt:lpstr>
      <vt:lpstr>gotham</vt:lpstr>
      <vt:lpstr>Wingdings</vt:lpstr>
      <vt:lpstr>AngleLinesVTI</vt:lpstr>
      <vt:lpstr>FEDOLOR</vt:lpstr>
      <vt:lpstr>Le pouvoir disciplinaire DE l’employeur</vt:lpstr>
      <vt:lpstr>Le pouvoir disciplinaire DE l’employeur</vt:lpstr>
      <vt:lpstr>PLAN :</vt:lpstr>
      <vt:lpstr>PLAN :</vt:lpstr>
      <vt:lpstr>INTRO : Qu’est-ce que vous inspire ces situations ?</vt:lpstr>
      <vt:lpstr>INTRO : Qu’est-ce que vous inspire ces situations ?</vt:lpstr>
      <vt:lpstr>PLAN :</vt:lpstr>
      <vt:lpstr>PARTIE 1 : Le pouvoir disciplinaire</vt:lpstr>
      <vt:lpstr>PARTIE 1 : Le pouvoir disciplinaire / A : la faute, motif de sanction disciplinaire</vt:lpstr>
      <vt:lpstr>PARTIE 1 : Le pouvoir disciplinaire / A : la faute, motif de sanction disciplinaire</vt:lpstr>
      <vt:lpstr>PARTIE 1 : Le pouvoir disciplinaire / A : la faute, motif de sanction disciplinaire</vt:lpstr>
      <vt:lpstr>PARTIE 1 : Le pouvoir disciplinaire / A : la faute, motif de sanction disciplinaire</vt:lpstr>
      <vt:lpstr>PARTIE 1 : Le pouvoir disciplinaire / A : la faute, motif de sanction disciplinaire</vt:lpstr>
      <vt:lpstr>PARTIE 1 : Le pouvoir disciplinaire / A : la faute, motif de sanction disciplinaire</vt:lpstr>
      <vt:lpstr>PARTIE 1 : Le pouvoir disciplinaire / A : la faute, motif de sanction disciplinaire</vt:lpstr>
      <vt:lpstr>PARTIE 1 : Le pouvoir disciplinaire / B : les sanctions disciplinaires</vt:lpstr>
      <vt:lpstr>PARTIE 1 : Le pouvoir disciplinaire / B : les sanctions disciplinaires</vt:lpstr>
      <vt:lpstr>PARTIE 1 : Le pouvoir disciplinaire / B : les sanctions disciplinaires</vt:lpstr>
      <vt:lpstr>PARTIE 1 : Le pouvoir disciplinaire / B : les sanctions disciplinaires</vt:lpstr>
      <vt:lpstr>PARTIE 1 : Le pouvoir disciplinaire / B : les sanctions disciplinaires</vt:lpstr>
      <vt:lpstr>PLAN :</vt:lpstr>
      <vt:lpstr>PARTIE 2 : La procédure disciplinaire</vt:lpstr>
      <vt:lpstr>PARTIE 2 : La procédure disciplinaire</vt:lpstr>
      <vt:lpstr>PARTIE 2 : La procédure disciplinaire</vt:lpstr>
      <vt:lpstr>PARTIE 2 : La procédure disciplinaire</vt:lpstr>
      <vt:lpstr>PARTIE 2 : La procédure disciplinaire</vt:lpstr>
      <vt:lpstr>PARTIE 2 : La procédure disciplinaire</vt:lpstr>
      <vt:lpstr>PARTIE 2 : La procédure disciplinaire</vt:lpstr>
      <vt:lpstr>PARTIE 2 : La procédure disciplinaire</vt:lpstr>
      <vt:lpstr>PARTIE 2 : La procédure disciplinaire</vt:lpstr>
      <vt:lpstr>PARTIE 2 : La procédure disciplinaire</vt:lpstr>
      <vt:lpstr>PARTIE 2 : La procédure disciplinaire</vt:lpstr>
      <vt:lpstr>PLAN :</vt:lpstr>
      <vt:lpstr>PARTIE 3 : LE CONTRÔLE DU JUGE PRUD’HOMMAL</vt:lpstr>
      <vt:lpstr>FEDOLOR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FEDOLOR</dc:title>
  <dc:creator>Patrick HENRY</dc:creator>
  <cp:lastModifiedBy>Jessica FREITAS</cp:lastModifiedBy>
  <cp:revision>37</cp:revision>
  <cp:lastPrinted>2023-12-19T11:27:46Z</cp:lastPrinted>
  <dcterms:created xsi:type="dcterms:W3CDTF">2021-01-06T12:23:54Z</dcterms:created>
  <dcterms:modified xsi:type="dcterms:W3CDTF">2024-03-12T21:15:55Z</dcterms:modified>
</cp:coreProperties>
</file>