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4"/>
    <p:sldMasterId id="2147483704" r:id="rId5"/>
    <p:sldMasterId id="2147483718" r:id="rId6"/>
    <p:sldMasterId id="2147483721" r:id="rId7"/>
  </p:sldMasterIdLst>
  <p:notesMasterIdLst>
    <p:notesMasterId r:id="rId45"/>
  </p:notesMasterIdLst>
  <p:handoutMasterIdLst>
    <p:handoutMasterId r:id="rId46"/>
  </p:handoutMasterIdLst>
  <p:sldIdLst>
    <p:sldId id="2147326648" r:id="rId8"/>
    <p:sldId id="893" r:id="rId9"/>
    <p:sldId id="2147326649" r:id="rId10"/>
    <p:sldId id="2147326637" r:id="rId11"/>
    <p:sldId id="2147326636" r:id="rId12"/>
    <p:sldId id="2147326638" r:id="rId13"/>
    <p:sldId id="2147326631" r:id="rId14"/>
    <p:sldId id="2147326632" r:id="rId15"/>
    <p:sldId id="2147326633" r:id="rId16"/>
    <p:sldId id="2147326639" r:id="rId17"/>
    <p:sldId id="2147326640" r:id="rId18"/>
    <p:sldId id="2147326641" r:id="rId19"/>
    <p:sldId id="2147326642" r:id="rId20"/>
    <p:sldId id="2147326643" r:id="rId21"/>
    <p:sldId id="2147326634" r:id="rId22"/>
    <p:sldId id="2145704156" r:id="rId23"/>
    <p:sldId id="2147326644" r:id="rId24"/>
    <p:sldId id="2147326646" r:id="rId25"/>
    <p:sldId id="2042" r:id="rId26"/>
    <p:sldId id="2145703938" r:id="rId27"/>
    <p:sldId id="2145703940" r:id="rId28"/>
    <p:sldId id="2145703941" r:id="rId29"/>
    <p:sldId id="2145703942" r:id="rId30"/>
    <p:sldId id="2145703935" r:id="rId31"/>
    <p:sldId id="2145703928" r:id="rId32"/>
    <p:sldId id="2145703932" r:id="rId33"/>
    <p:sldId id="2145703933" r:id="rId34"/>
    <p:sldId id="2145703931" r:id="rId35"/>
    <p:sldId id="1655" r:id="rId36"/>
    <p:sldId id="2147326647" r:id="rId37"/>
    <p:sldId id="1656" r:id="rId38"/>
    <p:sldId id="2147326645" r:id="rId39"/>
    <p:sldId id="2145703947" r:id="rId40"/>
    <p:sldId id="889" r:id="rId41"/>
    <p:sldId id="2145703956" r:id="rId42"/>
    <p:sldId id="2145703957" r:id="rId43"/>
    <p:sldId id="894" r:id="rId44"/>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18405A-07AF-A2C2-FD5C-68AAD4E0DAEC}" name="Marine DROUIN" initials="MD" userId="S::mdrouin@faftt.fr::ec7a3001-6aac-4cf4-9add-0b6da806ef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0D213-BAC4-4855-AD8D-06C453206382}" v="150" dt="2024-02-27T09:53:30.1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6" y="6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DELGOVE" userId="b3a61f93-246d-4555-9424-d7fbdf5cdfe5" providerId="ADAL" clId="{E8F0D213-BAC4-4855-AD8D-06C453206382}"/>
    <pc:docChg chg="undo custSel addSld delSld modSld delMainMaster">
      <pc:chgData name="Aurélie DELGOVE" userId="b3a61f93-246d-4555-9424-d7fbdf5cdfe5" providerId="ADAL" clId="{E8F0D213-BAC4-4855-AD8D-06C453206382}" dt="2024-02-27T09:54:38.607" v="1491" actId="6549"/>
      <pc:docMkLst>
        <pc:docMk/>
      </pc:docMkLst>
      <pc:sldChg chg="del">
        <pc:chgData name="Aurélie DELGOVE" userId="b3a61f93-246d-4555-9424-d7fbdf5cdfe5" providerId="ADAL" clId="{E8F0D213-BAC4-4855-AD8D-06C453206382}" dt="2024-02-16T16:19:07.287" v="367" actId="47"/>
        <pc:sldMkLst>
          <pc:docMk/>
          <pc:sldMk cId="0" sldId="256"/>
        </pc:sldMkLst>
      </pc:sldChg>
      <pc:sldChg chg="del">
        <pc:chgData name="Aurélie DELGOVE" userId="b3a61f93-246d-4555-9424-d7fbdf5cdfe5" providerId="ADAL" clId="{E8F0D213-BAC4-4855-AD8D-06C453206382}" dt="2024-02-16T16:19:07.287" v="367" actId="47"/>
        <pc:sldMkLst>
          <pc:docMk/>
          <pc:sldMk cId="0" sldId="258"/>
        </pc:sldMkLst>
      </pc:sldChg>
      <pc:sldChg chg="del">
        <pc:chgData name="Aurélie DELGOVE" userId="b3a61f93-246d-4555-9424-d7fbdf5cdfe5" providerId="ADAL" clId="{E8F0D213-BAC4-4855-AD8D-06C453206382}" dt="2024-02-16T16:19:07.287" v="367" actId="47"/>
        <pc:sldMkLst>
          <pc:docMk/>
          <pc:sldMk cId="0" sldId="259"/>
        </pc:sldMkLst>
      </pc:sldChg>
      <pc:sldChg chg="del">
        <pc:chgData name="Aurélie DELGOVE" userId="b3a61f93-246d-4555-9424-d7fbdf5cdfe5" providerId="ADAL" clId="{E8F0D213-BAC4-4855-AD8D-06C453206382}" dt="2024-02-16T16:19:07.287" v="367" actId="47"/>
        <pc:sldMkLst>
          <pc:docMk/>
          <pc:sldMk cId="0" sldId="260"/>
        </pc:sldMkLst>
      </pc:sldChg>
      <pc:sldChg chg="del">
        <pc:chgData name="Aurélie DELGOVE" userId="b3a61f93-246d-4555-9424-d7fbdf5cdfe5" providerId="ADAL" clId="{E8F0D213-BAC4-4855-AD8D-06C453206382}" dt="2024-02-16T16:19:07.287" v="367" actId="47"/>
        <pc:sldMkLst>
          <pc:docMk/>
          <pc:sldMk cId="0" sldId="261"/>
        </pc:sldMkLst>
      </pc:sldChg>
      <pc:sldChg chg="del">
        <pc:chgData name="Aurélie DELGOVE" userId="b3a61f93-246d-4555-9424-d7fbdf5cdfe5" providerId="ADAL" clId="{E8F0D213-BAC4-4855-AD8D-06C453206382}" dt="2024-02-16T16:19:07.287" v="367" actId="47"/>
        <pc:sldMkLst>
          <pc:docMk/>
          <pc:sldMk cId="0" sldId="262"/>
        </pc:sldMkLst>
      </pc:sldChg>
      <pc:sldChg chg="del">
        <pc:chgData name="Aurélie DELGOVE" userId="b3a61f93-246d-4555-9424-d7fbdf5cdfe5" providerId="ADAL" clId="{E8F0D213-BAC4-4855-AD8D-06C453206382}" dt="2024-02-16T16:19:07.287" v="367" actId="47"/>
        <pc:sldMkLst>
          <pc:docMk/>
          <pc:sldMk cId="0" sldId="264"/>
        </pc:sldMkLst>
      </pc:sldChg>
      <pc:sldChg chg="del">
        <pc:chgData name="Aurélie DELGOVE" userId="b3a61f93-246d-4555-9424-d7fbdf5cdfe5" providerId="ADAL" clId="{E8F0D213-BAC4-4855-AD8D-06C453206382}" dt="2024-02-16T16:19:07.287" v="367" actId="47"/>
        <pc:sldMkLst>
          <pc:docMk/>
          <pc:sldMk cId="0" sldId="265"/>
        </pc:sldMkLst>
      </pc:sldChg>
      <pc:sldChg chg="del">
        <pc:chgData name="Aurélie DELGOVE" userId="b3a61f93-246d-4555-9424-d7fbdf5cdfe5" providerId="ADAL" clId="{E8F0D213-BAC4-4855-AD8D-06C453206382}" dt="2024-02-16T16:19:07.287" v="367" actId="47"/>
        <pc:sldMkLst>
          <pc:docMk/>
          <pc:sldMk cId="0" sldId="266"/>
        </pc:sldMkLst>
      </pc:sldChg>
      <pc:sldChg chg="del">
        <pc:chgData name="Aurélie DELGOVE" userId="b3a61f93-246d-4555-9424-d7fbdf5cdfe5" providerId="ADAL" clId="{E8F0D213-BAC4-4855-AD8D-06C453206382}" dt="2024-02-16T16:19:07.287" v="367" actId="47"/>
        <pc:sldMkLst>
          <pc:docMk/>
          <pc:sldMk cId="0" sldId="267"/>
        </pc:sldMkLst>
      </pc:sldChg>
      <pc:sldChg chg="del">
        <pc:chgData name="Aurélie DELGOVE" userId="b3a61f93-246d-4555-9424-d7fbdf5cdfe5" providerId="ADAL" clId="{E8F0D213-BAC4-4855-AD8D-06C453206382}" dt="2024-02-16T16:19:07.287" v="367" actId="47"/>
        <pc:sldMkLst>
          <pc:docMk/>
          <pc:sldMk cId="0" sldId="268"/>
        </pc:sldMkLst>
      </pc:sldChg>
      <pc:sldChg chg="del">
        <pc:chgData name="Aurélie DELGOVE" userId="b3a61f93-246d-4555-9424-d7fbdf5cdfe5" providerId="ADAL" clId="{E8F0D213-BAC4-4855-AD8D-06C453206382}" dt="2024-02-16T16:19:07.287" v="367" actId="47"/>
        <pc:sldMkLst>
          <pc:docMk/>
          <pc:sldMk cId="0" sldId="269"/>
        </pc:sldMkLst>
      </pc:sldChg>
      <pc:sldChg chg="del">
        <pc:chgData name="Aurélie DELGOVE" userId="b3a61f93-246d-4555-9424-d7fbdf5cdfe5" providerId="ADAL" clId="{E8F0D213-BAC4-4855-AD8D-06C453206382}" dt="2024-02-16T16:19:07.287" v="367" actId="47"/>
        <pc:sldMkLst>
          <pc:docMk/>
          <pc:sldMk cId="0" sldId="270"/>
        </pc:sldMkLst>
      </pc:sldChg>
      <pc:sldChg chg="del">
        <pc:chgData name="Aurélie DELGOVE" userId="b3a61f93-246d-4555-9424-d7fbdf5cdfe5" providerId="ADAL" clId="{E8F0D213-BAC4-4855-AD8D-06C453206382}" dt="2024-02-16T16:19:07.287" v="367" actId="47"/>
        <pc:sldMkLst>
          <pc:docMk/>
          <pc:sldMk cId="0" sldId="271"/>
        </pc:sldMkLst>
      </pc:sldChg>
      <pc:sldChg chg="del">
        <pc:chgData name="Aurélie DELGOVE" userId="b3a61f93-246d-4555-9424-d7fbdf5cdfe5" providerId="ADAL" clId="{E8F0D213-BAC4-4855-AD8D-06C453206382}" dt="2024-02-16T16:19:07.287" v="367" actId="47"/>
        <pc:sldMkLst>
          <pc:docMk/>
          <pc:sldMk cId="0" sldId="272"/>
        </pc:sldMkLst>
      </pc:sldChg>
      <pc:sldChg chg="del">
        <pc:chgData name="Aurélie DELGOVE" userId="b3a61f93-246d-4555-9424-d7fbdf5cdfe5" providerId="ADAL" clId="{E8F0D213-BAC4-4855-AD8D-06C453206382}" dt="2024-02-16T16:19:07.287" v="367" actId="47"/>
        <pc:sldMkLst>
          <pc:docMk/>
          <pc:sldMk cId="0" sldId="273"/>
        </pc:sldMkLst>
      </pc:sldChg>
      <pc:sldChg chg="del">
        <pc:chgData name="Aurélie DELGOVE" userId="b3a61f93-246d-4555-9424-d7fbdf5cdfe5" providerId="ADAL" clId="{E8F0D213-BAC4-4855-AD8D-06C453206382}" dt="2024-02-16T16:19:07.287" v="367" actId="47"/>
        <pc:sldMkLst>
          <pc:docMk/>
          <pc:sldMk cId="0" sldId="274"/>
        </pc:sldMkLst>
      </pc:sldChg>
      <pc:sldChg chg="del">
        <pc:chgData name="Aurélie DELGOVE" userId="b3a61f93-246d-4555-9424-d7fbdf5cdfe5" providerId="ADAL" clId="{E8F0D213-BAC4-4855-AD8D-06C453206382}" dt="2024-02-16T16:19:07.287" v="367" actId="47"/>
        <pc:sldMkLst>
          <pc:docMk/>
          <pc:sldMk cId="0" sldId="276"/>
        </pc:sldMkLst>
      </pc:sldChg>
      <pc:sldChg chg="del">
        <pc:chgData name="Aurélie DELGOVE" userId="b3a61f93-246d-4555-9424-d7fbdf5cdfe5" providerId="ADAL" clId="{E8F0D213-BAC4-4855-AD8D-06C453206382}" dt="2024-02-16T16:19:07.287" v="367" actId="47"/>
        <pc:sldMkLst>
          <pc:docMk/>
          <pc:sldMk cId="0" sldId="277"/>
        </pc:sldMkLst>
      </pc:sldChg>
      <pc:sldChg chg="del">
        <pc:chgData name="Aurélie DELGOVE" userId="b3a61f93-246d-4555-9424-d7fbdf5cdfe5" providerId="ADAL" clId="{E8F0D213-BAC4-4855-AD8D-06C453206382}" dt="2024-02-16T16:19:07.287" v="367" actId="47"/>
        <pc:sldMkLst>
          <pc:docMk/>
          <pc:sldMk cId="0" sldId="278"/>
        </pc:sldMkLst>
      </pc:sldChg>
      <pc:sldChg chg="del">
        <pc:chgData name="Aurélie DELGOVE" userId="b3a61f93-246d-4555-9424-d7fbdf5cdfe5" providerId="ADAL" clId="{E8F0D213-BAC4-4855-AD8D-06C453206382}" dt="2024-02-16T16:19:07.287" v="367" actId="47"/>
        <pc:sldMkLst>
          <pc:docMk/>
          <pc:sldMk cId="0" sldId="279"/>
        </pc:sldMkLst>
      </pc:sldChg>
      <pc:sldChg chg="del">
        <pc:chgData name="Aurélie DELGOVE" userId="b3a61f93-246d-4555-9424-d7fbdf5cdfe5" providerId="ADAL" clId="{E8F0D213-BAC4-4855-AD8D-06C453206382}" dt="2024-02-16T16:19:07.287" v="367" actId="47"/>
        <pc:sldMkLst>
          <pc:docMk/>
          <pc:sldMk cId="0" sldId="280"/>
        </pc:sldMkLst>
      </pc:sldChg>
      <pc:sldChg chg="del">
        <pc:chgData name="Aurélie DELGOVE" userId="b3a61f93-246d-4555-9424-d7fbdf5cdfe5" providerId="ADAL" clId="{E8F0D213-BAC4-4855-AD8D-06C453206382}" dt="2024-02-16T16:19:07.287" v="367" actId="47"/>
        <pc:sldMkLst>
          <pc:docMk/>
          <pc:sldMk cId="0" sldId="281"/>
        </pc:sldMkLst>
      </pc:sldChg>
      <pc:sldChg chg="del">
        <pc:chgData name="Aurélie DELGOVE" userId="b3a61f93-246d-4555-9424-d7fbdf5cdfe5" providerId="ADAL" clId="{E8F0D213-BAC4-4855-AD8D-06C453206382}" dt="2024-02-16T16:19:07.287" v="367" actId="47"/>
        <pc:sldMkLst>
          <pc:docMk/>
          <pc:sldMk cId="0" sldId="282"/>
        </pc:sldMkLst>
      </pc:sldChg>
      <pc:sldChg chg="del">
        <pc:chgData name="Aurélie DELGOVE" userId="b3a61f93-246d-4555-9424-d7fbdf5cdfe5" providerId="ADAL" clId="{E8F0D213-BAC4-4855-AD8D-06C453206382}" dt="2024-02-16T16:19:07.287" v="367" actId="47"/>
        <pc:sldMkLst>
          <pc:docMk/>
          <pc:sldMk cId="0" sldId="283"/>
        </pc:sldMkLst>
      </pc:sldChg>
      <pc:sldChg chg="del">
        <pc:chgData name="Aurélie DELGOVE" userId="b3a61f93-246d-4555-9424-d7fbdf5cdfe5" providerId="ADAL" clId="{E8F0D213-BAC4-4855-AD8D-06C453206382}" dt="2024-02-16T16:19:07.287" v="367" actId="47"/>
        <pc:sldMkLst>
          <pc:docMk/>
          <pc:sldMk cId="3030907509" sldId="681"/>
        </pc:sldMkLst>
      </pc:sldChg>
      <pc:sldChg chg="del">
        <pc:chgData name="Aurélie DELGOVE" userId="b3a61f93-246d-4555-9424-d7fbdf5cdfe5" providerId="ADAL" clId="{E8F0D213-BAC4-4855-AD8D-06C453206382}" dt="2024-02-16T16:19:07.287" v="367" actId="47"/>
        <pc:sldMkLst>
          <pc:docMk/>
          <pc:sldMk cId="4106731585" sldId="683"/>
        </pc:sldMkLst>
      </pc:sldChg>
      <pc:sldChg chg="del">
        <pc:chgData name="Aurélie DELGOVE" userId="b3a61f93-246d-4555-9424-d7fbdf5cdfe5" providerId="ADAL" clId="{E8F0D213-BAC4-4855-AD8D-06C453206382}" dt="2024-02-16T16:19:07.287" v="367" actId="47"/>
        <pc:sldMkLst>
          <pc:docMk/>
          <pc:sldMk cId="3574376997" sldId="684"/>
        </pc:sldMkLst>
      </pc:sldChg>
      <pc:sldChg chg="del">
        <pc:chgData name="Aurélie DELGOVE" userId="b3a61f93-246d-4555-9424-d7fbdf5cdfe5" providerId="ADAL" clId="{E8F0D213-BAC4-4855-AD8D-06C453206382}" dt="2024-02-16T16:19:07.287" v="367" actId="47"/>
        <pc:sldMkLst>
          <pc:docMk/>
          <pc:sldMk cId="3871798327" sldId="685"/>
        </pc:sldMkLst>
      </pc:sldChg>
      <pc:sldChg chg="del">
        <pc:chgData name="Aurélie DELGOVE" userId="b3a61f93-246d-4555-9424-d7fbdf5cdfe5" providerId="ADAL" clId="{E8F0D213-BAC4-4855-AD8D-06C453206382}" dt="2024-02-16T16:19:07.287" v="367" actId="47"/>
        <pc:sldMkLst>
          <pc:docMk/>
          <pc:sldMk cId="2239408898" sldId="686"/>
        </pc:sldMkLst>
      </pc:sldChg>
      <pc:sldChg chg="del">
        <pc:chgData name="Aurélie DELGOVE" userId="b3a61f93-246d-4555-9424-d7fbdf5cdfe5" providerId="ADAL" clId="{E8F0D213-BAC4-4855-AD8D-06C453206382}" dt="2024-02-16T16:19:07.287" v="367" actId="47"/>
        <pc:sldMkLst>
          <pc:docMk/>
          <pc:sldMk cId="3835261336" sldId="687"/>
        </pc:sldMkLst>
      </pc:sldChg>
      <pc:sldChg chg="del">
        <pc:chgData name="Aurélie DELGOVE" userId="b3a61f93-246d-4555-9424-d7fbdf5cdfe5" providerId="ADAL" clId="{E8F0D213-BAC4-4855-AD8D-06C453206382}" dt="2024-02-16T16:19:07.287" v="367" actId="47"/>
        <pc:sldMkLst>
          <pc:docMk/>
          <pc:sldMk cId="369622520" sldId="688"/>
        </pc:sldMkLst>
      </pc:sldChg>
      <pc:sldChg chg="del">
        <pc:chgData name="Aurélie DELGOVE" userId="b3a61f93-246d-4555-9424-d7fbdf5cdfe5" providerId="ADAL" clId="{E8F0D213-BAC4-4855-AD8D-06C453206382}" dt="2024-02-16T16:19:07.287" v="367" actId="47"/>
        <pc:sldMkLst>
          <pc:docMk/>
          <pc:sldMk cId="2266048882" sldId="689"/>
        </pc:sldMkLst>
      </pc:sldChg>
      <pc:sldChg chg="del">
        <pc:chgData name="Aurélie DELGOVE" userId="b3a61f93-246d-4555-9424-d7fbdf5cdfe5" providerId="ADAL" clId="{E8F0D213-BAC4-4855-AD8D-06C453206382}" dt="2024-02-16T16:19:07.287" v="367" actId="47"/>
        <pc:sldMkLst>
          <pc:docMk/>
          <pc:sldMk cId="1056904083" sldId="690"/>
        </pc:sldMkLst>
      </pc:sldChg>
      <pc:sldChg chg="del">
        <pc:chgData name="Aurélie DELGOVE" userId="b3a61f93-246d-4555-9424-d7fbdf5cdfe5" providerId="ADAL" clId="{E8F0D213-BAC4-4855-AD8D-06C453206382}" dt="2024-02-16T16:19:07.287" v="367" actId="47"/>
        <pc:sldMkLst>
          <pc:docMk/>
          <pc:sldMk cId="2771977055" sldId="691"/>
        </pc:sldMkLst>
      </pc:sldChg>
      <pc:sldChg chg="del">
        <pc:chgData name="Aurélie DELGOVE" userId="b3a61f93-246d-4555-9424-d7fbdf5cdfe5" providerId="ADAL" clId="{E8F0D213-BAC4-4855-AD8D-06C453206382}" dt="2024-02-16T16:19:07.287" v="367" actId="47"/>
        <pc:sldMkLst>
          <pc:docMk/>
          <pc:sldMk cId="550103200" sldId="692"/>
        </pc:sldMkLst>
      </pc:sldChg>
      <pc:sldChg chg="modSp del mod">
        <pc:chgData name="Aurélie DELGOVE" userId="b3a61f93-246d-4555-9424-d7fbdf5cdfe5" providerId="ADAL" clId="{E8F0D213-BAC4-4855-AD8D-06C453206382}" dt="2024-02-27T09:16:00.518" v="1039" actId="47"/>
        <pc:sldMkLst>
          <pc:docMk/>
          <pc:sldMk cId="398046925" sldId="811"/>
        </pc:sldMkLst>
        <pc:spChg chg="mod">
          <ac:chgData name="Aurélie DELGOVE" userId="b3a61f93-246d-4555-9424-d7fbdf5cdfe5" providerId="ADAL" clId="{E8F0D213-BAC4-4855-AD8D-06C453206382}" dt="2024-02-16T16:16:38.298" v="14" actId="20577"/>
          <ac:spMkLst>
            <pc:docMk/>
            <pc:sldMk cId="398046925" sldId="811"/>
            <ac:spMk id="2" creationId="{674CE09B-343A-4865-B704-35D7C8E32451}"/>
          </ac:spMkLst>
        </pc:spChg>
        <pc:spChg chg="mod">
          <ac:chgData name="Aurélie DELGOVE" userId="b3a61f93-246d-4555-9424-d7fbdf5cdfe5" providerId="ADAL" clId="{E8F0D213-BAC4-4855-AD8D-06C453206382}" dt="2024-02-16T16:17:12.396" v="84" actId="20577"/>
          <ac:spMkLst>
            <pc:docMk/>
            <pc:sldMk cId="398046925" sldId="811"/>
            <ac:spMk id="3" creationId="{E2387CF6-7747-4FA4-BC36-EE5434F9BA3C}"/>
          </ac:spMkLst>
        </pc:spChg>
      </pc:sldChg>
      <pc:sldChg chg="modSp del mod">
        <pc:chgData name="Aurélie DELGOVE" userId="b3a61f93-246d-4555-9424-d7fbdf5cdfe5" providerId="ADAL" clId="{E8F0D213-BAC4-4855-AD8D-06C453206382}" dt="2024-02-27T09:51:32.149" v="1443" actId="47"/>
        <pc:sldMkLst>
          <pc:docMk/>
          <pc:sldMk cId="3670818124" sldId="857"/>
        </pc:sldMkLst>
        <pc:spChg chg="mod">
          <ac:chgData name="Aurélie DELGOVE" userId="b3a61f93-246d-4555-9424-d7fbdf5cdfe5" providerId="ADAL" clId="{E8F0D213-BAC4-4855-AD8D-06C453206382}" dt="2024-02-16T16:18:52.205" v="366" actId="20577"/>
          <ac:spMkLst>
            <pc:docMk/>
            <pc:sldMk cId="3670818124" sldId="857"/>
            <ac:spMk id="8" creationId="{648F184B-9223-4DE1-ABCB-48798BBB50EE}"/>
          </ac:spMkLst>
        </pc:spChg>
      </pc:sldChg>
      <pc:sldChg chg="modSp add mod">
        <pc:chgData name="Aurélie DELGOVE" userId="b3a61f93-246d-4555-9424-d7fbdf5cdfe5" providerId="ADAL" clId="{E8F0D213-BAC4-4855-AD8D-06C453206382}" dt="2024-02-26T16:26:36.876" v="443" actId="1076"/>
        <pc:sldMkLst>
          <pc:docMk/>
          <pc:sldMk cId="503416022" sldId="889"/>
        </pc:sldMkLst>
        <pc:spChg chg="mod">
          <ac:chgData name="Aurélie DELGOVE" userId="b3a61f93-246d-4555-9424-d7fbdf5cdfe5" providerId="ADAL" clId="{E8F0D213-BAC4-4855-AD8D-06C453206382}" dt="2024-02-26T16:26:32.951" v="442" actId="27636"/>
          <ac:spMkLst>
            <pc:docMk/>
            <pc:sldMk cId="503416022" sldId="889"/>
            <ac:spMk id="2" creationId="{45FFF8A7-2779-8A79-96D8-5674B3F70630}"/>
          </ac:spMkLst>
        </pc:spChg>
        <pc:spChg chg="mod">
          <ac:chgData name="Aurélie DELGOVE" userId="b3a61f93-246d-4555-9424-d7fbdf5cdfe5" providerId="ADAL" clId="{E8F0D213-BAC4-4855-AD8D-06C453206382}" dt="2024-02-26T16:26:36.876" v="443" actId="1076"/>
          <ac:spMkLst>
            <pc:docMk/>
            <pc:sldMk cId="503416022" sldId="889"/>
            <ac:spMk id="3" creationId="{D3DF876A-03EC-EAF0-5714-6D902D27FBA2}"/>
          </ac:spMkLst>
        </pc:spChg>
      </pc:sldChg>
      <pc:sldChg chg="modSp mod">
        <pc:chgData name="Aurélie DELGOVE" userId="b3a61f93-246d-4555-9424-d7fbdf5cdfe5" providerId="ADAL" clId="{E8F0D213-BAC4-4855-AD8D-06C453206382}" dt="2024-02-16T16:17:18.269" v="85" actId="20577"/>
        <pc:sldMkLst>
          <pc:docMk/>
          <pc:sldMk cId="2408323097" sldId="893"/>
        </pc:sldMkLst>
        <pc:spChg chg="mod">
          <ac:chgData name="Aurélie DELGOVE" userId="b3a61f93-246d-4555-9424-d7fbdf5cdfe5" providerId="ADAL" clId="{E8F0D213-BAC4-4855-AD8D-06C453206382}" dt="2024-02-16T16:17:18.269" v="85" actId="20577"/>
          <ac:spMkLst>
            <pc:docMk/>
            <pc:sldMk cId="2408323097" sldId="893"/>
            <ac:spMk id="5" creationId="{93E62B53-CCB5-E22D-6ECA-0DA538980132}"/>
          </ac:spMkLst>
        </pc:spChg>
      </pc:sldChg>
      <pc:sldChg chg="modSp mod">
        <pc:chgData name="Aurélie DELGOVE" userId="b3a61f93-246d-4555-9424-d7fbdf5cdfe5" providerId="ADAL" clId="{E8F0D213-BAC4-4855-AD8D-06C453206382}" dt="2024-02-16T16:19:59.773" v="428" actId="207"/>
        <pc:sldMkLst>
          <pc:docMk/>
          <pc:sldMk cId="905332253" sldId="894"/>
        </pc:sldMkLst>
        <pc:spChg chg="mod">
          <ac:chgData name="Aurélie DELGOVE" userId="b3a61f93-246d-4555-9424-d7fbdf5cdfe5" providerId="ADAL" clId="{E8F0D213-BAC4-4855-AD8D-06C453206382}" dt="2024-02-16T16:19:59.773" v="428" actId="207"/>
          <ac:spMkLst>
            <pc:docMk/>
            <pc:sldMk cId="905332253" sldId="894"/>
            <ac:spMk id="5" creationId="{3343E4D0-E6B4-D5DC-3A8D-0B0DFCD7B6BF}"/>
          </ac:spMkLst>
        </pc:spChg>
      </pc:sldChg>
      <pc:sldChg chg="add">
        <pc:chgData name="Aurélie DELGOVE" userId="b3a61f93-246d-4555-9424-d7fbdf5cdfe5" providerId="ADAL" clId="{E8F0D213-BAC4-4855-AD8D-06C453206382}" dt="2024-02-16T16:27:37.159" v="433"/>
        <pc:sldMkLst>
          <pc:docMk/>
          <pc:sldMk cId="2111616064" sldId="1655"/>
        </pc:sldMkLst>
      </pc:sldChg>
      <pc:sldChg chg="add">
        <pc:chgData name="Aurélie DELGOVE" userId="b3a61f93-246d-4555-9424-d7fbdf5cdfe5" providerId="ADAL" clId="{E8F0D213-BAC4-4855-AD8D-06C453206382}" dt="2024-02-16T16:27:37.159" v="433"/>
        <pc:sldMkLst>
          <pc:docMk/>
          <pc:sldMk cId="799321138" sldId="1656"/>
        </pc:sldMkLst>
      </pc:sldChg>
      <pc:sldChg chg="add del">
        <pc:chgData name="Aurélie DELGOVE" userId="b3a61f93-246d-4555-9424-d7fbdf5cdfe5" providerId="ADAL" clId="{E8F0D213-BAC4-4855-AD8D-06C453206382}" dt="2024-02-27T09:43:59.053" v="1178" actId="47"/>
        <pc:sldMkLst>
          <pc:docMk/>
          <pc:sldMk cId="3943182893" sldId="2002"/>
        </pc:sldMkLst>
      </pc:sldChg>
      <pc:sldChg chg="addSp delSp modSp add mod">
        <pc:chgData name="Aurélie DELGOVE" userId="b3a61f93-246d-4555-9424-d7fbdf5cdfe5" providerId="ADAL" clId="{E8F0D213-BAC4-4855-AD8D-06C453206382}" dt="2024-02-26T16:56:30.680" v="856" actId="21"/>
        <pc:sldMkLst>
          <pc:docMk/>
          <pc:sldMk cId="248650848" sldId="2042"/>
        </pc:sldMkLst>
        <pc:spChg chg="mod">
          <ac:chgData name="Aurélie DELGOVE" userId="b3a61f93-246d-4555-9424-d7fbdf5cdfe5" providerId="ADAL" clId="{E8F0D213-BAC4-4855-AD8D-06C453206382}" dt="2024-02-26T16:56:23.057" v="853" actId="21"/>
          <ac:spMkLst>
            <pc:docMk/>
            <pc:sldMk cId="248650848" sldId="2042"/>
            <ac:spMk id="3" creationId="{FE8E0AE7-5162-3DED-B18A-70B8FC6ED1CD}"/>
          </ac:spMkLst>
        </pc:spChg>
        <pc:spChg chg="add del mod">
          <ac:chgData name="Aurélie DELGOVE" userId="b3a61f93-246d-4555-9424-d7fbdf5cdfe5" providerId="ADAL" clId="{E8F0D213-BAC4-4855-AD8D-06C453206382}" dt="2024-02-26T16:56:30.680" v="856" actId="21"/>
          <ac:spMkLst>
            <pc:docMk/>
            <pc:sldMk cId="248650848" sldId="2042"/>
            <ac:spMk id="4" creationId="{F02371CF-7B99-BD41-D57C-A64B1DA08FDD}"/>
          </ac:spMkLst>
        </pc:spChg>
      </pc:sldChg>
      <pc:sldChg chg="add del">
        <pc:chgData name="Aurélie DELGOVE" userId="b3a61f93-246d-4555-9424-d7fbdf5cdfe5" providerId="ADAL" clId="{E8F0D213-BAC4-4855-AD8D-06C453206382}" dt="2024-02-16T16:29:29.312" v="440" actId="47"/>
        <pc:sldMkLst>
          <pc:docMk/>
          <pc:sldMk cId="2587487486" sldId="2145703926"/>
        </pc:sldMkLst>
      </pc:sldChg>
      <pc:sldChg chg="add">
        <pc:chgData name="Aurélie DELGOVE" userId="b3a61f93-246d-4555-9424-d7fbdf5cdfe5" providerId="ADAL" clId="{E8F0D213-BAC4-4855-AD8D-06C453206382}" dt="2024-02-16T16:27:37.159" v="433"/>
        <pc:sldMkLst>
          <pc:docMk/>
          <pc:sldMk cId="3811070303" sldId="2145703928"/>
        </pc:sldMkLst>
      </pc:sldChg>
      <pc:sldChg chg="modSp add mod">
        <pc:chgData name="Aurélie DELGOVE" userId="b3a61f93-246d-4555-9424-d7fbdf5cdfe5" providerId="ADAL" clId="{E8F0D213-BAC4-4855-AD8D-06C453206382}" dt="2024-02-27T09:48:21.204" v="1433" actId="20577"/>
        <pc:sldMkLst>
          <pc:docMk/>
          <pc:sldMk cId="3760686508" sldId="2145703931"/>
        </pc:sldMkLst>
        <pc:spChg chg="mod">
          <ac:chgData name="Aurélie DELGOVE" userId="b3a61f93-246d-4555-9424-d7fbdf5cdfe5" providerId="ADAL" clId="{E8F0D213-BAC4-4855-AD8D-06C453206382}" dt="2024-02-27T09:48:21.204" v="1433" actId="20577"/>
          <ac:spMkLst>
            <pc:docMk/>
            <pc:sldMk cId="3760686508" sldId="2145703931"/>
            <ac:spMk id="5" creationId="{3971374A-5BBE-754D-D5D1-EA5CB22BDB63}"/>
          </ac:spMkLst>
        </pc:spChg>
      </pc:sldChg>
      <pc:sldChg chg="modSp add mod">
        <pc:chgData name="Aurélie DELGOVE" userId="b3a61f93-246d-4555-9424-d7fbdf5cdfe5" providerId="ADAL" clId="{E8F0D213-BAC4-4855-AD8D-06C453206382}" dt="2024-02-16T16:27:37.538" v="434" actId="27636"/>
        <pc:sldMkLst>
          <pc:docMk/>
          <pc:sldMk cId="189683961" sldId="2145703932"/>
        </pc:sldMkLst>
        <pc:spChg chg="mod">
          <ac:chgData name="Aurélie DELGOVE" userId="b3a61f93-246d-4555-9424-d7fbdf5cdfe5" providerId="ADAL" clId="{E8F0D213-BAC4-4855-AD8D-06C453206382}" dt="2024-02-16T16:27:37.538" v="434" actId="27636"/>
          <ac:spMkLst>
            <pc:docMk/>
            <pc:sldMk cId="189683961" sldId="2145703932"/>
            <ac:spMk id="8" creationId="{6469E414-EE67-E006-9335-C05CDA9616DB}"/>
          </ac:spMkLst>
        </pc:spChg>
      </pc:sldChg>
      <pc:sldChg chg="modSp add mod">
        <pc:chgData name="Aurélie DELGOVE" userId="b3a61f93-246d-4555-9424-d7fbdf5cdfe5" providerId="ADAL" clId="{E8F0D213-BAC4-4855-AD8D-06C453206382}" dt="2024-02-27T09:48:28.076" v="1441" actId="20577"/>
        <pc:sldMkLst>
          <pc:docMk/>
          <pc:sldMk cId="1659819157" sldId="2145703933"/>
        </pc:sldMkLst>
        <pc:spChg chg="mod">
          <ac:chgData name="Aurélie DELGOVE" userId="b3a61f93-246d-4555-9424-d7fbdf5cdfe5" providerId="ADAL" clId="{E8F0D213-BAC4-4855-AD8D-06C453206382}" dt="2024-02-27T09:48:28.076" v="1441" actId="20577"/>
          <ac:spMkLst>
            <pc:docMk/>
            <pc:sldMk cId="1659819157" sldId="2145703933"/>
            <ac:spMk id="5" creationId="{3971374A-5BBE-754D-D5D1-EA5CB22BDB63}"/>
          </ac:spMkLst>
        </pc:spChg>
        <pc:spChg chg="mod">
          <ac:chgData name="Aurélie DELGOVE" userId="b3a61f93-246d-4555-9424-d7fbdf5cdfe5" providerId="ADAL" clId="{E8F0D213-BAC4-4855-AD8D-06C453206382}" dt="2024-02-16T16:27:37.538" v="435" actId="27636"/>
          <ac:spMkLst>
            <pc:docMk/>
            <pc:sldMk cId="1659819157" sldId="2145703933"/>
            <ac:spMk id="8" creationId="{6469E414-EE67-E006-9335-C05CDA9616DB}"/>
          </ac:spMkLst>
        </pc:spChg>
      </pc:sldChg>
      <pc:sldChg chg="add">
        <pc:chgData name="Aurélie DELGOVE" userId="b3a61f93-246d-4555-9424-d7fbdf5cdfe5" providerId="ADAL" clId="{E8F0D213-BAC4-4855-AD8D-06C453206382}" dt="2024-02-16T16:27:37.159" v="433"/>
        <pc:sldMkLst>
          <pc:docMk/>
          <pc:sldMk cId="220994548" sldId="2145703935"/>
        </pc:sldMkLst>
      </pc:sldChg>
      <pc:sldChg chg="modSp add mod">
        <pc:chgData name="Aurélie DELGOVE" userId="b3a61f93-246d-4555-9424-d7fbdf5cdfe5" providerId="ADAL" clId="{E8F0D213-BAC4-4855-AD8D-06C453206382}" dt="2024-02-27T09:54:00.906" v="1481" actId="1076"/>
        <pc:sldMkLst>
          <pc:docMk/>
          <pc:sldMk cId="1580345754" sldId="2145703938"/>
        </pc:sldMkLst>
        <pc:spChg chg="mod">
          <ac:chgData name="Aurélie DELGOVE" userId="b3a61f93-246d-4555-9424-d7fbdf5cdfe5" providerId="ADAL" clId="{E8F0D213-BAC4-4855-AD8D-06C453206382}" dt="2024-02-27T09:47:04.651" v="1415" actId="20577"/>
          <ac:spMkLst>
            <pc:docMk/>
            <pc:sldMk cId="1580345754" sldId="2145703938"/>
            <ac:spMk id="3" creationId="{C483D460-11FB-FE42-BB28-B272D5C5BDC6}"/>
          </ac:spMkLst>
        </pc:spChg>
        <pc:spChg chg="mod">
          <ac:chgData name="Aurélie DELGOVE" userId="b3a61f93-246d-4555-9424-d7fbdf5cdfe5" providerId="ADAL" clId="{E8F0D213-BAC4-4855-AD8D-06C453206382}" dt="2024-02-27T09:53:58.137" v="1480" actId="14100"/>
          <ac:spMkLst>
            <pc:docMk/>
            <pc:sldMk cId="1580345754" sldId="2145703938"/>
            <ac:spMk id="4" creationId="{AC2A2FA7-AC58-8E46-33BB-FBE380FFAC23}"/>
          </ac:spMkLst>
        </pc:spChg>
        <pc:spChg chg="mod">
          <ac:chgData name="Aurélie DELGOVE" userId="b3a61f93-246d-4555-9424-d7fbdf5cdfe5" providerId="ADAL" clId="{E8F0D213-BAC4-4855-AD8D-06C453206382}" dt="2024-02-27T09:54:00.906" v="1481" actId="1076"/>
          <ac:spMkLst>
            <pc:docMk/>
            <pc:sldMk cId="1580345754" sldId="2145703938"/>
            <ac:spMk id="5" creationId="{C2F2C7D3-9507-B0CA-45FC-9768FAE4B43E}"/>
          </ac:spMkLst>
        </pc:spChg>
        <pc:graphicFrameChg chg="mod">
          <ac:chgData name="Aurélie DELGOVE" userId="b3a61f93-246d-4555-9424-d7fbdf5cdfe5" providerId="ADAL" clId="{E8F0D213-BAC4-4855-AD8D-06C453206382}" dt="2024-02-27T09:53:30.134" v="1447" actId="20577"/>
          <ac:graphicFrameMkLst>
            <pc:docMk/>
            <pc:sldMk cId="1580345754" sldId="2145703938"/>
            <ac:graphicFrameMk id="6" creationId="{ED1972D8-14E2-6399-8618-613B05247832}"/>
          </ac:graphicFrameMkLst>
        </pc:graphicFrameChg>
      </pc:sldChg>
      <pc:sldChg chg="add">
        <pc:chgData name="Aurélie DELGOVE" userId="b3a61f93-246d-4555-9424-d7fbdf5cdfe5" providerId="ADAL" clId="{E8F0D213-BAC4-4855-AD8D-06C453206382}" dt="2024-02-16T16:27:37.159" v="433"/>
        <pc:sldMkLst>
          <pc:docMk/>
          <pc:sldMk cId="1124364471" sldId="2145703940"/>
        </pc:sldMkLst>
      </pc:sldChg>
      <pc:sldChg chg="modSp add mod">
        <pc:chgData name="Aurélie DELGOVE" userId="b3a61f93-246d-4555-9424-d7fbdf5cdfe5" providerId="ADAL" clId="{E8F0D213-BAC4-4855-AD8D-06C453206382}" dt="2024-02-27T09:47:22.327" v="1418" actId="1076"/>
        <pc:sldMkLst>
          <pc:docMk/>
          <pc:sldMk cId="1002269320" sldId="2145703941"/>
        </pc:sldMkLst>
        <pc:spChg chg="mod">
          <ac:chgData name="Aurélie DELGOVE" userId="b3a61f93-246d-4555-9424-d7fbdf5cdfe5" providerId="ADAL" clId="{E8F0D213-BAC4-4855-AD8D-06C453206382}" dt="2024-02-27T09:47:17.724" v="1417" actId="1076"/>
          <ac:spMkLst>
            <pc:docMk/>
            <pc:sldMk cId="1002269320" sldId="2145703941"/>
            <ac:spMk id="2" creationId="{92AA227D-054D-EF9D-AD85-296E76C5B39A}"/>
          </ac:spMkLst>
        </pc:spChg>
        <pc:spChg chg="mod">
          <ac:chgData name="Aurélie DELGOVE" userId="b3a61f93-246d-4555-9424-d7fbdf5cdfe5" providerId="ADAL" clId="{E8F0D213-BAC4-4855-AD8D-06C453206382}" dt="2024-02-27T09:47:22.327" v="1418" actId="1076"/>
          <ac:spMkLst>
            <pc:docMk/>
            <pc:sldMk cId="1002269320" sldId="2145703941"/>
            <ac:spMk id="3" creationId="{CB67F319-0D8A-0701-928C-632B61AC3B62}"/>
          </ac:spMkLst>
        </pc:spChg>
      </pc:sldChg>
      <pc:sldChg chg="modSp add mod">
        <pc:chgData name="Aurélie DELGOVE" userId="b3a61f93-246d-4555-9424-d7fbdf5cdfe5" providerId="ADAL" clId="{E8F0D213-BAC4-4855-AD8D-06C453206382}" dt="2024-02-27T09:47:34.570" v="1425" actId="20577"/>
        <pc:sldMkLst>
          <pc:docMk/>
          <pc:sldMk cId="1264569824" sldId="2145703942"/>
        </pc:sldMkLst>
        <pc:spChg chg="mod">
          <ac:chgData name="Aurélie DELGOVE" userId="b3a61f93-246d-4555-9424-d7fbdf5cdfe5" providerId="ADAL" clId="{E8F0D213-BAC4-4855-AD8D-06C453206382}" dt="2024-02-27T09:47:34.570" v="1425" actId="20577"/>
          <ac:spMkLst>
            <pc:docMk/>
            <pc:sldMk cId="1264569824" sldId="2145703942"/>
            <ac:spMk id="11" creationId="{C7A74EE4-A862-40F6-496A-5A11402552FD}"/>
          </ac:spMkLst>
        </pc:spChg>
      </pc:sldChg>
      <pc:sldChg chg="addSp delSp modSp add mod modClrScheme chgLayout">
        <pc:chgData name="Aurélie DELGOVE" userId="b3a61f93-246d-4555-9424-d7fbdf5cdfe5" providerId="ADAL" clId="{E8F0D213-BAC4-4855-AD8D-06C453206382}" dt="2024-02-26T17:06:42.874" v="1030" actId="20577"/>
        <pc:sldMkLst>
          <pc:docMk/>
          <pc:sldMk cId="4040381295" sldId="2145703947"/>
        </pc:sldMkLst>
        <pc:spChg chg="mod ord">
          <ac:chgData name="Aurélie DELGOVE" userId="b3a61f93-246d-4555-9424-d7fbdf5cdfe5" providerId="ADAL" clId="{E8F0D213-BAC4-4855-AD8D-06C453206382}" dt="2024-02-26T16:57:08.721" v="866" actId="6264"/>
          <ac:spMkLst>
            <pc:docMk/>
            <pc:sldMk cId="4040381295" sldId="2145703947"/>
            <ac:spMk id="2" creationId="{BE5F8B7A-701D-4240-A4FA-2551A2BA4752}"/>
          </ac:spMkLst>
        </pc:spChg>
        <pc:spChg chg="mod ord">
          <ac:chgData name="Aurélie DELGOVE" userId="b3a61f93-246d-4555-9424-d7fbdf5cdfe5" providerId="ADAL" clId="{E8F0D213-BAC4-4855-AD8D-06C453206382}" dt="2024-02-26T17:04:26.062" v="922" actId="313"/>
          <ac:spMkLst>
            <pc:docMk/>
            <pc:sldMk cId="4040381295" sldId="2145703947"/>
            <ac:spMk id="3" creationId="{F472F8EC-2C6F-478C-A37F-37C9FDB0FFA8}"/>
          </ac:spMkLst>
        </pc:spChg>
        <pc:spChg chg="mod ord">
          <ac:chgData name="Aurélie DELGOVE" userId="b3a61f93-246d-4555-9424-d7fbdf5cdfe5" providerId="ADAL" clId="{E8F0D213-BAC4-4855-AD8D-06C453206382}" dt="2024-02-26T16:57:08.721" v="866" actId="6264"/>
          <ac:spMkLst>
            <pc:docMk/>
            <pc:sldMk cId="4040381295" sldId="2145703947"/>
            <ac:spMk id="4" creationId="{CE12E347-6A01-4F06-8633-E763A48E57B5}"/>
          </ac:spMkLst>
        </pc:spChg>
        <pc:spChg chg="mod ord">
          <ac:chgData name="Aurélie DELGOVE" userId="b3a61f93-246d-4555-9424-d7fbdf5cdfe5" providerId="ADAL" clId="{E8F0D213-BAC4-4855-AD8D-06C453206382}" dt="2024-02-26T16:57:08.721" v="866" actId="6264"/>
          <ac:spMkLst>
            <pc:docMk/>
            <pc:sldMk cId="4040381295" sldId="2145703947"/>
            <ac:spMk id="5" creationId="{21DF1A75-634C-8854-1181-6321BD943A4C}"/>
          </ac:spMkLst>
        </pc:spChg>
        <pc:spChg chg="mod ord">
          <ac:chgData name="Aurélie DELGOVE" userId="b3a61f93-246d-4555-9424-d7fbdf5cdfe5" providerId="ADAL" clId="{E8F0D213-BAC4-4855-AD8D-06C453206382}" dt="2024-02-26T17:04:04.914" v="877" actId="20577"/>
          <ac:spMkLst>
            <pc:docMk/>
            <pc:sldMk cId="4040381295" sldId="2145703947"/>
            <ac:spMk id="7" creationId="{5BF28EB1-32EB-4B5F-CB74-FE081DEA2ACF}"/>
          </ac:spMkLst>
        </pc:spChg>
        <pc:spChg chg="add del mod ord">
          <ac:chgData name="Aurélie DELGOVE" userId="b3a61f93-246d-4555-9424-d7fbdf5cdfe5" providerId="ADAL" clId="{E8F0D213-BAC4-4855-AD8D-06C453206382}" dt="2024-02-26T16:56:58.447" v="860"/>
          <ac:spMkLst>
            <pc:docMk/>
            <pc:sldMk cId="4040381295" sldId="2145703947"/>
            <ac:spMk id="8" creationId="{B96E1EAA-9786-3DE6-7080-5EAF579F6853}"/>
          </ac:spMkLst>
        </pc:spChg>
        <pc:spChg chg="add del mod ord">
          <ac:chgData name="Aurélie DELGOVE" userId="b3a61f93-246d-4555-9424-d7fbdf5cdfe5" providerId="ADAL" clId="{E8F0D213-BAC4-4855-AD8D-06C453206382}" dt="2024-02-26T17:05:50.510" v="926" actId="27636"/>
          <ac:spMkLst>
            <pc:docMk/>
            <pc:sldMk cId="4040381295" sldId="2145703947"/>
            <ac:spMk id="9" creationId="{29178A85-B47C-3A0B-3F58-E5EFF69F4EA9}"/>
          </ac:spMkLst>
        </pc:spChg>
        <pc:spChg chg="add mod ord">
          <ac:chgData name="Aurélie DELGOVE" userId="b3a61f93-246d-4555-9424-d7fbdf5cdfe5" providerId="ADAL" clId="{E8F0D213-BAC4-4855-AD8D-06C453206382}" dt="2024-02-26T17:06:42.874" v="1030" actId="20577"/>
          <ac:spMkLst>
            <pc:docMk/>
            <pc:sldMk cId="4040381295" sldId="2145703947"/>
            <ac:spMk id="10" creationId="{F02371CF-7B99-BD41-D57C-A64B1DA08FDD}"/>
          </ac:spMkLst>
        </pc:spChg>
        <pc:spChg chg="add del mod">
          <ac:chgData name="Aurélie DELGOVE" userId="b3a61f93-246d-4555-9424-d7fbdf5cdfe5" providerId="ADAL" clId="{E8F0D213-BAC4-4855-AD8D-06C453206382}" dt="2024-02-26T16:57:08.721" v="866" actId="6264"/>
          <ac:spMkLst>
            <pc:docMk/>
            <pc:sldMk cId="4040381295" sldId="2145703947"/>
            <ac:spMk id="11" creationId="{1D7266B4-9802-77B7-9FFF-7C985F45B5C7}"/>
          </ac:spMkLst>
        </pc:spChg>
        <pc:spChg chg="add del mod">
          <ac:chgData name="Aurélie DELGOVE" userId="b3a61f93-246d-4555-9424-d7fbdf5cdfe5" providerId="ADAL" clId="{E8F0D213-BAC4-4855-AD8D-06C453206382}" dt="2024-02-26T16:57:08.721" v="866" actId="6264"/>
          <ac:spMkLst>
            <pc:docMk/>
            <pc:sldMk cId="4040381295" sldId="2145703947"/>
            <ac:spMk id="12" creationId="{A848AF18-D1B0-BBE0-37BE-AD9C2A7B9D16}"/>
          </ac:spMkLst>
        </pc:spChg>
        <pc:spChg chg="add del mod">
          <ac:chgData name="Aurélie DELGOVE" userId="b3a61f93-246d-4555-9424-d7fbdf5cdfe5" providerId="ADAL" clId="{E8F0D213-BAC4-4855-AD8D-06C453206382}" dt="2024-02-26T16:57:08.721" v="866" actId="6264"/>
          <ac:spMkLst>
            <pc:docMk/>
            <pc:sldMk cId="4040381295" sldId="2145703947"/>
            <ac:spMk id="13" creationId="{004E3A97-9F81-BF4D-0BBA-D7E8EC988E48}"/>
          </ac:spMkLst>
        </pc:spChg>
        <pc:spChg chg="add del mod">
          <ac:chgData name="Aurélie DELGOVE" userId="b3a61f93-246d-4555-9424-d7fbdf5cdfe5" providerId="ADAL" clId="{E8F0D213-BAC4-4855-AD8D-06C453206382}" dt="2024-02-26T16:57:08.721" v="866" actId="6264"/>
          <ac:spMkLst>
            <pc:docMk/>
            <pc:sldMk cId="4040381295" sldId="2145703947"/>
            <ac:spMk id="14" creationId="{44B2582D-BE4C-8F06-6F2E-0332896C4F17}"/>
          </ac:spMkLst>
        </pc:spChg>
        <pc:spChg chg="add del mod">
          <ac:chgData name="Aurélie DELGOVE" userId="b3a61f93-246d-4555-9424-d7fbdf5cdfe5" providerId="ADAL" clId="{E8F0D213-BAC4-4855-AD8D-06C453206382}" dt="2024-02-26T16:57:08.721" v="866" actId="6264"/>
          <ac:spMkLst>
            <pc:docMk/>
            <pc:sldMk cId="4040381295" sldId="2145703947"/>
            <ac:spMk id="15" creationId="{DD079D5F-8DA0-FFF6-A0E3-8BE8A094A899}"/>
          </ac:spMkLst>
        </pc:spChg>
        <pc:spChg chg="add del mod ord">
          <ac:chgData name="Aurélie DELGOVE" userId="b3a61f93-246d-4555-9424-d7fbdf5cdfe5" providerId="ADAL" clId="{E8F0D213-BAC4-4855-AD8D-06C453206382}" dt="2024-02-26T16:57:08.721" v="866" actId="6264"/>
          <ac:spMkLst>
            <pc:docMk/>
            <pc:sldMk cId="4040381295" sldId="2145703947"/>
            <ac:spMk id="16" creationId="{ADA9BAB3-EBEB-AFCF-B14E-EBBAE5F6DC60}"/>
          </ac:spMkLst>
        </pc:spChg>
        <pc:spChg chg="add del mod">
          <ac:chgData name="Aurélie DELGOVE" userId="b3a61f93-246d-4555-9424-d7fbdf5cdfe5" providerId="ADAL" clId="{E8F0D213-BAC4-4855-AD8D-06C453206382}" dt="2024-02-26T16:57:08.057" v="865" actId="6264"/>
          <ac:spMkLst>
            <pc:docMk/>
            <pc:sldMk cId="4040381295" sldId="2145703947"/>
            <ac:spMk id="17" creationId="{C4F4928F-8B05-E29F-A27D-AB5F9CA32FCC}"/>
          </ac:spMkLst>
        </pc:spChg>
        <pc:spChg chg="add del mod">
          <ac:chgData name="Aurélie DELGOVE" userId="b3a61f93-246d-4555-9424-d7fbdf5cdfe5" providerId="ADAL" clId="{E8F0D213-BAC4-4855-AD8D-06C453206382}" dt="2024-02-26T16:57:08.057" v="865" actId="6264"/>
          <ac:spMkLst>
            <pc:docMk/>
            <pc:sldMk cId="4040381295" sldId="2145703947"/>
            <ac:spMk id="18" creationId="{BF35CD52-2E0F-E05B-0977-AD90AE9A81C1}"/>
          </ac:spMkLst>
        </pc:spChg>
        <pc:spChg chg="add del mod">
          <ac:chgData name="Aurélie DELGOVE" userId="b3a61f93-246d-4555-9424-d7fbdf5cdfe5" providerId="ADAL" clId="{E8F0D213-BAC4-4855-AD8D-06C453206382}" dt="2024-02-26T16:57:08.057" v="865" actId="6264"/>
          <ac:spMkLst>
            <pc:docMk/>
            <pc:sldMk cId="4040381295" sldId="2145703947"/>
            <ac:spMk id="19" creationId="{99670E8F-162A-47CE-42EE-691ECDDCB3E4}"/>
          </ac:spMkLst>
        </pc:spChg>
        <pc:spChg chg="add del mod">
          <ac:chgData name="Aurélie DELGOVE" userId="b3a61f93-246d-4555-9424-d7fbdf5cdfe5" providerId="ADAL" clId="{E8F0D213-BAC4-4855-AD8D-06C453206382}" dt="2024-02-26T16:57:08.057" v="865" actId="6264"/>
          <ac:spMkLst>
            <pc:docMk/>
            <pc:sldMk cId="4040381295" sldId="2145703947"/>
            <ac:spMk id="20" creationId="{81723012-51E7-4DA9-7366-52F145115287}"/>
          </ac:spMkLst>
        </pc:spChg>
        <pc:spChg chg="add del mod">
          <ac:chgData name="Aurélie DELGOVE" userId="b3a61f93-246d-4555-9424-d7fbdf5cdfe5" providerId="ADAL" clId="{E8F0D213-BAC4-4855-AD8D-06C453206382}" dt="2024-02-26T16:57:08.057" v="865" actId="6264"/>
          <ac:spMkLst>
            <pc:docMk/>
            <pc:sldMk cId="4040381295" sldId="2145703947"/>
            <ac:spMk id="21" creationId="{5824B269-4C6D-3F18-4022-581243048ADC}"/>
          </ac:spMkLst>
        </pc:spChg>
        <pc:spChg chg="add del mod ord">
          <ac:chgData name="Aurélie DELGOVE" userId="b3a61f93-246d-4555-9424-d7fbdf5cdfe5" providerId="ADAL" clId="{E8F0D213-BAC4-4855-AD8D-06C453206382}" dt="2024-02-26T16:57:08.057" v="865" actId="6264"/>
          <ac:spMkLst>
            <pc:docMk/>
            <pc:sldMk cId="4040381295" sldId="2145703947"/>
            <ac:spMk id="22" creationId="{4F7EC476-894F-8CD5-CB01-BB71FDCD7870}"/>
          </ac:spMkLst>
        </pc:spChg>
      </pc:sldChg>
      <pc:sldChg chg="delSp add setBg delDesignElem">
        <pc:chgData name="Aurélie DELGOVE" userId="b3a61f93-246d-4555-9424-d7fbdf5cdfe5" providerId="ADAL" clId="{E8F0D213-BAC4-4855-AD8D-06C453206382}" dt="2024-02-16T16:27:11.447" v="431"/>
        <pc:sldMkLst>
          <pc:docMk/>
          <pc:sldMk cId="3188507533" sldId="2145703956"/>
        </pc:sldMkLst>
        <pc:spChg chg="del">
          <ac:chgData name="Aurélie DELGOVE" userId="b3a61f93-246d-4555-9424-d7fbdf5cdfe5" providerId="ADAL" clId="{E8F0D213-BAC4-4855-AD8D-06C453206382}" dt="2024-02-16T16:27:11.447" v="431"/>
          <ac:spMkLst>
            <pc:docMk/>
            <pc:sldMk cId="3188507533" sldId="2145703956"/>
            <ac:spMk id="1032" creationId="{88263A24-0C1F-4677-B43C-4AE14E276B27}"/>
          </ac:spMkLst>
        </pc:spChg>
        <pc:spChg chg="del">
          <ac:chgData name="Aurélie DELGOVE" userId="b3a61f93-246d-4555-9424-d7fbdf5cdfe5" providerId="ADAL" clId="{E8F0D213-BAC4-4855-AD8D-06C453206382}" dt="2024-02-16T16:27:11.447" v="431"/>
          <ac:spMkLst>
            <pc:docMk/>
            <pc:sldMk cId="3188507533" sldId="2145703956"/>
            <ac:spMk id="1034" creationId="{0ADDB668-2CA4-4D2B-9C34-3487CA330BA8}"/>
          </ac:spMkLst>
        </pc:spChg>
        <pc:spChg chg="del">
          <ac:chgData name="Aurélie DELGOVE" userId="b3a61f93-246d-4555-9424-d7fbdf5cdfe5" providerId="ADAL" clId="{E8F0D213-BAC4-4855-AD8D-06C453206382}" dt="2024-02-16T16:27:11.447" v="431"/>
          <ac:spMkLst>
            <pc:docMk/>
            <pc:sldMk cId="3188507533" sldId="2145703956"/>
            <ac:spMk id="1036" creationId="{2568BC19-F052-4108-93E1-6A3D1DEC072F}"/>
          </ac:spMkLst>
        </pc:spChg>
        <pc:spChg chg="del">
          <ac:chgData name="Aurélie DELGOVE" userId="b3a61f93-246d-4555-9424-d7fbdf5cdfe5" providerId="ADAL" clId="{E8F0D213-BAC4-4855-AD8D-06C453206382}" dt="2024-02-16T16:27:11.447" v="431"/>
          <ac:spMkLst>
            <pc:docMk/>
            <pc:sldMk cId="3188507533" sldId="2145703956"/>
            <ac:spMk id="1038" creationId="{D5FD337D-4D6B-4C8B-B6F5-121097E09881}"/>
          </ac:spMkLst>
        </pc:spChg>
      </pc:sldChg>
      <pc:sldChg chg="add">
        <pc:chgData name="Aurélie DELGOVE" userId="b3a61f93-246d-4555-9424-d7fbdf5cdfe5" providerId="ADAL" clId="{E8F0D213-BAC4-4855-AD8D-06C453206382}" dt="2024-02-16T16:27:11.447" v="431"/>
        <pc:sldMkLst>
          <pc:docMk/>
          <pc:sldMk cId="3527658254" sldId="2145703957"/>
        </pc:sldMkLst>
      </pc:sldChg>
      <pc:sldChg chg="add">
        <pc:chgData name="Aurélie DELGOVE" userId="b3a61f93-246d-4555-9424-d7fbdf5cdfe5" providerId="ADAL" clId="{E8F0D213-BAC4-4855-AD8D-06C453206382}" dt="2024-02-16T16:29:24.609" v="439"/>
        <pc:sldMkLst>
          <pc:docMk/>
          <pc:sldMk cId="2091973054" sldId="2145703958"/>
        </pc:sldMkLst>
      </pc:sldChg>
      <pc:sldChg chg="add del">
        <pc:chgData name="Aurélie DELGOVE" userId="b3a61f93-246d-4555-9424-d7fbdf5cdfe5" providerId="ADAL" clId="{E8F0D213-BAC4-4855-AD8D-06C453206382}" dt="2024-02-16T16:27:43.688" v="436" actId="47"/>
        <pc:sldMkLst>
          <pc:docMk/>
          <pc:sldMk cId="2614313451" sldId="2145704027"/>
        </pc:sldMkLst>
      </pc:sldChg>
      <pc:sldChg chg="add del">
        <pc:chgData name="Aurélie DELGOVE" userId="b3a61f93-246d-4555-9424-d7fbdf5cdfe5" providerId="ADAL" clId="{E8F0D213-BAC4-4855-AD8D-06C453206382}" dt="2024-02-16T16:27:44.990" v="437" actId="47"/>
        <pc:sldMkLst>
          <pc:docMk/>
          <pc:sldMk cId="2061632130" sldId="2145704029"/>
        </pc:sldMkLst>
      </pc:sldChg>
      <pc:sldChg chg="modNotesTx">
        <pc:chgData name="Aurélie DELGOVE" userId="b3a61f93-246d-4555-9424-d7fbdf5cdfe5" providerId="ADAL" clId="{E8F0D213-BAC4-4855-AD8D-06C453206382}" dt="2024-02-27T09:12:41.587" v="1038"/>
        <pc:sldMkLst>
          <pc:docMk/>
          <pc:sldMk cId="3720032243" sldId="2145704156"/>
        </pc:sldMkLst>
      </pc:sldChg>
      <pc:sldChg chg="addSp delSp modSp mod">
        <pc:chgData name="Aurélie DELGOVE" userId="b3a61f93-246d-4555-9424-d7fbdf5cdfe5" providerId="ADAL" clId="{E8F0D213-BAC4-4855-AD8D-06C453206382}" dt="2024-02-27T09:43:17.008" v="1177" actId="207"/>
        <pc:sldMkLst>
          <pc:docMk/>
          <pc:sldMk cId="861374608" sldId="2147326642"/>
        </pc:sldMkLst>
        <pc:spChg chg="add mod">
          <ac:chgData name="Aurélie DELGOVE" userId="b3a61f93-246d-4555-9424-d7fbdf5cdfe5" providerId="ADAL" clId="{E8F0D213-BAC4-4855-AD8D-06C453206382}" dt="2024-02-27T09:43:17.008" v="1177" actId="207"/>
          <ac:spMkLst>
            <pc:docMk/>
            <pc:sldMk cId="861374608" sldId="2147326642"/>
            <ac:spMk id="3" creationId="{6C224FA5-357C-4C16-5978-532D836692DF}"/>
          </ac:spMkLst>
        </pc:spChg>
        <pc:picChg chg="add del mod">
          <ac:chgData name="Aurélie DELGOVE" userId="b3a61f93-246d-4555-9424-d7fbdf5cdfe5" providerId="ADAL" clId="{E8F0D213-BAC4-4855-AD8D-06C453206382}" dt="2024-02-27T09:42:05.942" v="1045" actId="478"/>
          <ac:picMkLst>
            <pc:docMk/>
            <pc:sldMk cId="861374608" sldId="2147326642"/>
            <ac:picMk id="2" creationId="{D96AF953-2D66-0574-CB05-3AC6C8A63EF7}"/>
          </ac:picMkLst>
        </pc:picChg>
      </pc:sldChg>
      <pc:sldChg chg="addSp delSp modSp mod">
        <pc:chgData name="Aurélie DELGOVE" userId="b3a61f93-246d-4555-9424-d7fbdf5cdfe5" providerId="ADAL" clId="{E8F0D213-BAC4-4855-AD8D-06C453206382}" dt="2024-02-27T09:54:38.607" v="1491" actId="6549"/>
        <pc:sldMkLst>
          <pc:docMk/>
          <pc:sldMk cId="2739646951" sldId="2147326647"/>
        </pc:sldMkLst>
        <pc:spChg chg="mod">
          <ac:chgData name="Aurélie DELGOVE" userId="b3a61f93-246d-4555-9424-d7fbdf5cdfe5" providerId="ADAL" clId="{E8F0D213-BAC4-4855-AD8D-06C453206382}" dt="2024-02-27T09:54:38.607" v="1491" actId="6549"/>
          <ac:spMkLst>
            <pc:docMk/>
            <pc:sldMk cId="2739646951" sldId="2147326647"/>
            <ac:spMk id="4" creationId="{6DEB5CB3-8141-2CF4-C5D0-F68DCBE286B8}"/>
          </ac:spMkLst>
        </pc:spChg>
        <pc:spChg chg="del">
          <ac:chgData name="Aurélie DELGOVE" userId="b3a61f93-246d-4555-9424-d7fbdf5cdfe5" providerId="ADAL" clId="{E8F0D213-BAC4-4855-AD8D-06C453206382}" dt="2024-02-26T17:09:55.859" v="1031" actId="931"/>
          <ac:spMkLst>
            <pc:docMk/>
            <pc:sldMk cId="2739646951" sldId="2147326647"/>
            <ac:spMk id="5" creationId="{AF8FFF05-9DEF-27D5-190F-27951BBC5F21}"/>
          </ac:spMkLst>
        </pc:spChg>
        <pc:spChg chg="add del mod">
          <ac:chgData name="Aurélie DELGOVE" userId="b3a61f93-246d-4555-9424-d7fbdf5cdfe5" providerId="ADAL" clId="{E8F0D213-BAC4-4855-AD8D-06C453206382}" dt="2024-02-26T17:10:24.007" v="1035" actId="931"/>
          <ac:spMkLst>
            <pc:docMk/>
            <pc:sldMk cId="2739646951" sldId="2147326647"/>
            <ac:spMk id="8" creationId="{ABBABD6A-7250-F54B-B55A-6468ADEB150C}"/>
          </ac:spMkLst>
        </pc:spChg>
        <pc:picChg chg="add del mod">
          <ac:chgData name="Aurélie DELGOVE" userId="b3a61f93-246d-4555-9424-d7fbdf5cdfe5" providerId="ADAL" clId="{E8F0D213-BAC4-4855-AD8D-06C453206382}" dt="2024-02-26T17:10:08.810" v="1034" actId="478"/>
          <ac:picMkLst>
            <pc:docMk/>
            <pc:sldMk cId="2739646951" sldId="2147326647"/>
            <ac:picMk id="6" creationId="{C76C7678-DF09-2049-D74F-8D877286FAAD}"/>
          </ac:picMkLst>
        </pc:picChg>
        <pc:picChg chg="add mod">
          <ac:chgData name="Aurélie DELGOVE" userId="b3a61f93-246d-4555-9424-d7fbdf5cdfe5" providerId="ADAL" clId="{E8F0D213-BAC4-4855-AD8D-06C453206382}" dt="2024-02-26T17:10:24.712" v="1037" actId="962"/>
          <ac:picMkLst>
            <pc:docMk/>
            <pc:sldMk cId="2739646951" sldId="2147326647"/>
            <ac:picMk id="10" creationId="{2E7699C5-CBCF-0F3E-F20D-17AB2E70796F}"/>
          </ac:picMkLst>
        </pc:picChg>
      </pc:sldChg>
      <pc:sldChg chg="add">
        <pc:chgData name="Aurélie DELGOVE" userId="b3a61f93-246d-4555-9424-d7fbdf5cdfe5" providerId="ADAL" clId="{E8F0D213-BAC4-4855-AD8D-06C453206382}" dt="2024-02-27T09:51:29.936" v="1442"/>
        <pc:sldMkLst>
          <pc:docMk/>
          <pc:sldMk cId="873692991" sldId="2147326649"/>
        </pc:sldMkLst>
      </pc:sldChg>
      <pc:sldMasterChg chg="del delSldLayout">
        <pc:chgData name="Aurélie DELGOVE" userId="b3a61f93-246d-4555-9424-d7fbdf5cdfe5" providerId="ADAL" clId="{E8F0D213-BAC4-4855-AD8D-06C453206382}" dt="2024-02-16T16:19:07.287" v="367" actId="47"/>
        <pc:sldMasterMkLst>
          <pc:docMk/>
          <pc:sldMasterMk cId="0" sldId="2147483648"/>
        </pc:sldMasterMkLst>
        <pc:sldLayoutChg chg="del">
          <pc:chgData name="Aurélie DELGOVE" userId="b3a61f93-246d-4555-9424-d7fbdf5cdfe5" providerId="ADAL" clId="{E8F0D213-BAC4-4855-AD8D-06C453206382}" dt="2024-02-16T16:19:07.287" v="367" actId="47"/>
          <pc:sldLayoutMkLst>
            <pc:docMk/>
            <pc:sldMasterMk cId="0" sldId="2147483648"/>
            <pc:sldLayoutMk cId="0" sldId="2147483661"/>
          </pc:sldLayoutMkLst>
        </pc:sldLayoutChg>
        <pc:sldLayoutChg chg="del">
          <pc:chgData name="Aurélie DELGOVE" userId="b3a61f93-246d-4555-9424-d7fbdf5cdfe5" providerId="ADAL" clId="{E8F0D213-BAC4-4855-AD8D-06C453206382}" dt="2024-02-16T16:19:07.287" v="367" actId="47"/>
          <pc:sldLayoutMkLst>
            <pc:docMk/>
            <pc:sldMasterMk cId="0" sldId="2147483648"/>
            <pc:sldLayoutMk cId="0" sldId="2147483662"/>
          </pc:sldLayoutMkLst>
        </pc:sldLayoutChg>
        <pc:sldLayoutChg chg="del">
          <pc:chgData name="Aurélie DELGOVE" userId="b3a61f93-246d-4555-9424-d7fbdf5cdfe5" providerId="ADAL" clId="{E8F0D213-BAC4-4855-AD8D-06C453206382}" dt="2024-02-16T16:19:07.287" v="367" actId="47"/>
          <pc:sldLayoutMkLst>
            <pc:docMk/>
            <pc:sldMasterMk cId="0" sldId="2147483648"/>
            <pc:sldLayoutMk cId="0" sldId="2147483663"/>
          </pc:sldLayoutMkLst>
        </pc:sldLayoutChg>
        <pc:sldLayoutChg chg="del">
          <pc:chgData name="Aurélie DELGOVE" userId="b3a61f93-246d-4555-9424-d7fbdf5cdfe5" providerId="ADAL" clId="{E8F0D213-BAC4-4855-AD8D-06C453206382}" dt="2024-02-16T16:19:07.287" v="367" actId="47"/>
          <pc:sldLayoutMkLst>
            <pc:docMk/>
            <pc:sldMasterMk cId="0" sldId="2147483648"/>
            <pc:sldLayoutMk cId="0" sldId="2147483664"/>
          </pc:sldLayoutMkLst>
        </pc:sldLayoutChg>
        <pc:sldLayoutChg chg="del">
          <pc:chgData name="Aurélie DELGOVE" userId="b3a61f93-246d-4555-9424-d7fbdf5cdfe5" providerId="ADAL" clId="{E8F0D213-BAC4-4855-AD8D-06C453206382}" dt="2024-02-16T16:19:07.287" v="367" actId="47"/>
          <pc:sldLayoutMkLst>
            <pc:docMk/>
            <pc:sldMasterMk cId="0" sldId="2147483648"/>
            <pc:sldLayoutMk cId="0" sldId="2147483665"/>
          </pc:sldLayoutMkLst>
        </pc:sldLayoutChg>
      </pc:sldMasterChg>
      <pc:sldMasterChg chg="delSldLayout">
        <pc:chgData name="Aurélie DELGOVE" userId="b3a61f93-246d-4555-9424-d7fbdf5cdfe5" providerId="ADAL" clId="{E8F0D213-BAC4-4855-AD8D-06C453206382}" dt="2024-02-27T09:43:59.053" v="1178" actId="47"/>
        <pc:sldMasterMkLst>
          <pc:docMk/>
          <pc:sldMasterMk cId="1662869036" sldId="2147483721"/>
        </pc:sldMasterMkLst>
        <pc:sldLayoutChg chg="del">
          <pc:chgData name="Aurélie DELGOVE" userId="b3a61f93-246d-4555-9424-d7fbdf5cdfe5" providerId="ADAL" clId="{E8F0D213-BAC4-4855-AD8D-06C453206382}" dt="2024-02-27T09:43:59.053" v="1178" actId="47"/>
          <pc:sldLayoutMkLst>
            <pc:docMk/>
            <pc:sldMasterMk cId="1662869036" sldId="2147483721"/>
            <pc:sldLayoutMk cId="1746349464" sldId="214748372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CAA56-95F4-4010-9B5B-B92359F4A222}"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fr-FR"/>
        </a:p>
      </dgm:t>
    </dgm:pt>
    <dgm:pt modelId="{1F66F002-8C78-464D-9086-5A2064010D87}">
      <dgm:prSet phldrT="[Texte]"/>
      <dgm:spPr/>
      <dgm:t>
        <a:bodyPr/>
        <a:lstStyle/>
        <a:p>
          <a:r>
            <a:rPr lang="fr-FR" dirty="0"/>
            <a:t>Vie scolaire</a:t>
          </a:r>
        </a:p>
      </dgm:t>
    </dgm:pt>
    <dgm:pt modelId="{1454208F-5AAB-4B36-A139-71BCFD16D62C}" type="parTrans" cxnId="{356B7259-3A86-48D3-91E3-A6D5F9D668CC}">
      <dgm:prSet/>
      <dgm:spPr/>
      <dgm:t>
        <a:bodyPr/>
        <a:lstStyle/>
        <a:p>
          <a:endParaRPr lang="fr-FR"/>
        </a:p>
      </dgm:t>
    </dgm:pt>
    <dgm:pt modelId="{F77577E0-17FC-4A2B-AB2C-6F9AB543039A}" type="sibTrans" cxnId="{356B7259-3A86-48D3-91E3-A6D5F9D668CC}">
      <dgm:prSet/>
      <dgm:spPr/>
      <dgm:t>
        <a:bodyPr/>
        <a:lstStyle/>
        <a:p>
          <a:endParaRPr lang="fr-FR"/>
        </a:p>
      </dgm:t>
    </dgm:pt>
    <dgm:pt modelId="{D635A19C-DB19-409C-8470-9C482A6A5886}">
      <dgm:prSet phldrT="[Texte]"/>
      <dgm:spPr/>
      <dgm:t>
        <a:bodyPr/>
        <a:lstStyle/>
        <a:p>
          <a:r>
            <a:rPr lang="fr-FR" dirty="0"/>
            <a:t>CQP Educateur de vie scolaire inscrit au RNCP</a:t>
          </a:r>
        </a:p>
      </dgm:t>
    </dgm:pt>
    <dgm:pt modelId="{2ADFE866-193E-4F66-ADBA-241D11631EA4}" type="parTrans" cxnId="{1160D84C-3B53-441B-A64F-354426789B2E}">
      <dgm:prSet/>
      <dgm:spPr/>
      <dgm:t>
        <a:bodyPr/>
        <a:lstStyle/>
        <a:p>
          <a:endParaRPr lang="fr-FR"/>
        </a:p>
      </dgm:t>
    </dgm:pt>
    <dgm:pt modelId="{F024FCB7-219C-4254-8F41-FDBDAB3E0305}" type="sibTrans" cxnId="{1160D84C-3B53-441B-A64F-354426789B2E}">
      <dgm:prSet/>
      <dgm:spPr/>
      <dgm:t>
        <a:bodyPr/>
        <a:lstStyle/>
        <a:p>
          <a:endParaRPr lang="fr-FR"/>
        </a:p>
      </dgm:t>
    </dgm:pt>
    <dgm:pt modelId="{E50B64E6-CA4D-4271-92B4-38FE6E0AC79B}">
      <dgm:prSet phldrT="[Texte]"/>
      <dgm:spPr/>
      <dgm:t>
        <a:bodyPr/>
        <a:lstStyle/>
        <a:p>
          <a:r>
            <a:rPr lang="fr-FR" dirty="0"/>
            <a:t>CQP Coordinateur de vie scolaire inscrit au RNCP</a:t>
          </a:r>
        </a:p>
      </dgm:t>
    </dgm:pt>
    <dgm:pt modelId="{2ADCCC59-BA8C-4302-9476-8503A794F816}" type="parTrans" cxnId="{493D1397-0FD7-4DD2-AF4C-233FC2A57E18}">
      <dgm:prSet/>
      <dgm:spPr/>
      <dgm:t>
        <a:bodyPr/>
        <a:lstStyle/>
        <a:p>
          <a:endParaRPr lang="fr-FR"/>
        </a:p>
      </dgm:t>
    </dgm:pt>
    <dgm:pt modelId="{165F6F5F-56F8-41CF-B0B1-2BCFFD4CB4E9}" type="sibTrans" cxnId="{493D1397-0FD7-4DD2-AF4C-233FC2A57E18}">
      <dgm:prSet/>
      <dgm:spPr/>
      <dgm:t>
        <a:bodyPr/>
        <a:lstStyle/>
        <a:p>
          <a:endParaRPr lang="fr-FR"/>
        </a:p>
      </dgm:t>
    </dgm:pt>
    <dgm:pt modelId="{415B7EA5-15E0-4089-9A66-F87F70162C73}">
      <dgm:prSet phldrT="[Texte]"/>
      <dgm:spPr/>
      <dgm:t>
        <a:bodyPr/>
        <a:lstStyle/>
        <a:p>
          <a:r>
            <a:rPr lang="fr-FR" dirty="0"/>
            <a:t>Finance, gestion, RH</a:t>
          </a:r>
        </a:p>
      </dgm:t>
    </dgm:pt>
    <dgm:pt modelId="{ACAB4CD9-8895-4C11-BC94-6DAAE3D78AB5}" type="parTrans" cxnId="{5CC0FD48-0C1D-4AA9-B00C-6EF77CA44137}">
      <dgm:prSet/>
      <dgm:spPr/>
      <dgm:t>
        <a:bodyPr/>
        <a:lstStyle/>
        <a:p>
          <a:endParaRPr lang="fr-FR"/>
        </a:p>
      </dgm:t>
    </dgm:pt>
    <dgm:pt modelId="{4FA9BFB5-BAED-4EFF-8835-A566057D9037}" type="sibTrans" cxnId="{5CC0FD48-0C1D-4AA9-B00C-6EF77CA44137}">
      <dgm:prSet/>
      <dgm:spPr/>
      <dgm:t>
        <a:bodyPr/>
        <a:lstStyle/>
        <a:p>
          <a:endParaRPr lang="fr-FR"/>
        </a:p>
      </dgm:t>
    </dgm:pt>
    <dgm:pt modelId="{60198E8E-76C1-4734-B3A1-6CBD84359943}">
      <dgm:prSet phldrT="[Texte]"/>
      <dgm:spPr/>
      <dgm:t>
        <a:bodyPr/>
        <a:lstStyle/>
        <a:p>
          <a:r>
            <a:rPr lang="fr-FR" dirty="0"/>
            <a:t>CQP Attaché de gestion</a:t>
          </a:r>
        </a:p>
      </dgm:t>
    </dgm:pt>
    <dgm:pt modelId="{A63C3533-E7EB-4BB7-BC4D-26F5B95B1E33}" type="parTrans" cxnId="{342B9C41-43C6-4294-B9F4-984E8B12D593}">
      <dgm:prSet/>
      <dgm:spPr/>
      <dgm:t>
        <a:bodyPr/>
        <a:lstStyle/>
        <a:p>
          <a:endParaRPr lang="fr-FR"/>
        </a:p>
      </dgm:t>
    </dgm:pt>
    <dgm:pt modelId="{B5648C52-4B8D-47CC-8E7F-25FE6FE094C8}" type="sibTrans" cxnId="{342B9C41-43C6-4294-B9F4-984E8B12D593}">
      <dgm:prSet/>
      <dgm:spPr/>
      <dgm:t>
        <a:bodyPr/>
        <a:lstStyle/>
        <a:p>
          <a:endParaRPr lang="fr-FR"/>
        </a:p>
      </dgm:t>
    </dgm:pt>
    <dgm:pt modelId="{ECED33D4-74DD-4262-83D1-4C0DAB2DD13B}">
      <dgm:prSet phldrT="[Texte]"/>
      <dgm:spPr/>
      <dgm:t>
        <a:bodyPr/>
        <a:lstStyle/>
        <a:p>
          <a:r>
            <a:rPr lang="fr-FR" dirty="0"/>
            <a:t>Numérique</a:t>
          </a:r>
        </a:p>
      </dgm:t>
    </dgm:pt>
    <dgm:pt modelId="{394F58D8-DE3F-4648-9092-715AF81FA765}" type="parTrans" cxnId="{805FF387-D3D1-4641-B1C6-DD4BCC0EF134}">
      <dgm:prSet/>
      <dgm:spPr/>
      <dgm:t>
        <a:bodyPr/>
        <a:lstStyle/>
        <a:p>
          <a:endParaRPr lang="fr-FR"/>
        </a:p>
      </dgm:t>
    </dgm:pt>
    <dgm:pt modelId="{8AD000CB-70B0-40F0-A97E-D258BCFF4732}" type="sibTrans" cxnId="{805FF387-D3D1-4641-B1C6-DD4BCC0EF134}">
      <dgm:prSet/>
      <dgm:spPr/>
      <dgm:t>
        <a:bodyPr/>
        <a:lstStyle/>
        <a:p>
          <a:endParaRPr lang="fr-FR"/>
        </a:p>
      </dgm:t>
    </dgm:pt>
    <dgm:pt modelId="{94A997D6-E339-417A-A598-52D1A4A3A743}">
      <dgm:prSet phldrT="[Texte]"/>
      <dgm:spPr/>
      <dgm:t>
        <a:bodyPr/>
        <a:lstStyle/>
        <a:p>
          <a:r>
            <a:rPr lang="fr-FR" dirty="0"/>
            <a:t>Compétences clés du numérique</a:t>
          </a:r>
        </a:p>
      </dgm:t>
    </dgm:pt>
    <dgm:pt modelId="{6E9CEC84-C4D6-4CEC-B4E8-D769E6FF7460}" type="parTrans" cxnId="{4CD4F01E-67D6-4575-8129-4A22F2E27AF6}">
      <dgm:prSet/>
      <dgm:spPr/>
      <dgm:t>
        <a:bodyPr/>
        <a:lstStyle/>
        <a:p>
          <a:endParaRPr lang="fr-FR"/>
        </a:p>
      </dgm:t>
    </dgm:pt>
    <dgm:pt modelId="{4F186ECC-D351-4140-B44F-0FB08BFF73E6}" type="sibTrans" cxnId="{4CD4F01E-67D6-4575-8129-4A22F2E27AF6}">
      <dgm:prSet/>
      <dgm:spPr/>
      <dgm:t>
        <a:bodyPr/>
        <a:lstStyle/>
        <a:p>
          <a:endParaRPr lang="fr-FR"/>
        </a:p>
      </dgm:t>
    </dgm:pt>
    <dgm:pt modelId="{528E96AB-6E50-47A1-A8BF-9AC28771A389}">
      <dgm:prSet phldrT="[Texte]"/>
      <dgm:spPr/>
      <dgm:t>
        <a:bodyPr/>
        <a:lstStyle/>
        <a:p>
          <a:r>
            <a:rPr lang="fr-FR" dirty="0"/>
            <a:t>Conduire la transformation numérique dans les établissements d’enseignement (RS)</a:t>
          </a:r>
          <a:endParaRPr lang="fr-FR" i="1" dirty="0"/>
        </a:p>
      </dgm:t>
    </dgm:pt>
    <dgm:pt modelId="{80AD2EDC-8802-473F-BF6A-D965EDCE1F60}" type="parTrans" cxnId="{540222CE-AC3E-48BE-A99C-6C24D05DC82A}">
      <dgm:prSet/>
      <dgm:spPr/>
      <dgm:t>
        <a:bodyPr/>
        <a:lstStyle/>
        <a:p>
          <a:endParaRPr lang="fr-FR"/>
        </a:p>
      </dgm:t>
    </dgm:pt>
    <dgm:pt modelId="{834F0E0A-7567-4915-9C0C-7AF0195AD11E}" type="sibTrans" cxnId="{540222CE-AC3E-48BE-A99C-6C24D05DC82A}">
      <dgm:prSet/>
      <dgm:spPr/>
      <dgm:t>
        <a:bodyPr/>
        <a:lstStyle/>
        <a:p>
          <a:endParaRPr lang="fr-FR"/>
        </a:p>
      </dgm:t>
    </dgm:pt>
    <dgm:pt modelId="{2B32199C-1255-43D3-807F-B03D503DD1DD}">
      <dgm:prSet phldrT="[Texte]"/>
      <dgm:spPr/>
      <dgm:t>
        <a:bodyPr/>
        <a:lstStyle/>
        <a:p>
          <a:r>
            <a:rPr lang="fr-FR" dirty="0"/>
            <a:t>Badge RH</a:t>
          </a:r>
        </a:p>
      </dgm:t>
    </dgm:pt>
    <dgm:pt modelId="{5D806655-C99D-44FE-A0CE-928BDD127B04}" type="parTrans" cxnId="{A904EC3E-D439-47F0-A300-71718146901C}">
      <dgm:prSet/>
      <dgm:spPr/>
      <dgm:t>
        <a:bodyPr/>
        <a:lstStyle/>
        <a:p>
          <a:endParaRPr lang="fr-FR"/>
        </a:p>
      </dgm:t>
    </dgm:pt>
    <dgm:pt modelId="{081867C3-2EC9-46D8-9C1F-75CB61B9352C}" type="sibTrans" cxnId="{A904EC3E-D439-47F0-A300-71718146901C}">
      <dgm:prSet/>
      <dgm:spPr/>
      <dgm:t>
        <a:bodyPr/>
        <a:lstStyle/>
        <a:p>
          <a:endParaRPr lang="fr-FR"/>
        </a:p>
      </dgm:t>
    </dgm:pt>
    <dgm:pt modelId="{AFBD5058-1587-48DE-A943-07C92BBCE55C}">
      <dgm:prSet phldrT="[Texte]"/>
      <dgm:spPr/>
      <dgm:t>
        <a:bodyPr/>
        <a:lstStyle/>
        <a:p>
          <a:r>
            <a:rPr lang="fr-FR" dirty="0"/>
            <a:t>Badge IMMOBILIER</a:t>
          </a:r>
        </a:p>
      </dgm:t>
    </dgm:pt>
    <dgm:pt modelId="{6AA4CA2A-FD57-4125-A424-632301244526}" type="parTrans" cxnId="{B4CCA55A-8A44-4639-BE19-6E914F4D634D}">
      <dgm:prSet/>
      <dgm:spPr/>
      <dgm:t>
        <a:bodyPr/>
        <a:lstStyle/>
        <a:p>
          <a:endParaRPr lang="fr-FR"/>
        </a:p>
      </dgm:t>
    </dgm:pt>
    <dgm:pt modelId="{11730901-9FCC-4EEB-94C6-D83F94662454}" type="sibTrans" cxnId="{B4CCA55A-8A44-4639-BE19-6E914F4D634D}">
      <dgm:prSet/>
      <dgm:spPr/>
      <dgm:t>
        <a:bodyPr/>
        <a:lstStyle/>
        <a:p>
          <a:endParaRPr lang="fr-FR"/>
        </a:p>
      </dgm:t>
    </dgm:pt>
    <dgm:pt modelId="{0E0FBF5E-F6F0-4183-9C47-51ED95580D80}" type="pres">
      <dgm:prSet presAssocID="{370CAA56-95F4-4010-9B5B-B92359F4A222}" presName="Name0" presStyleCnt="0">
        <dgm:presLayoutVars>
          <dgm:dir/>
          <dgm:animLvl val="lvl"/>
          <dgm:resizeHandles val="exact"/>
        </dgm:presLayoutVars>
      </dgm:prSet>
      <dgm:spPr/>
    </dgm:pt>
    <dgm:pt modelId="{122D98F9-69D4-4E81-A3B9-4CF8769AF22E}" type="pres">
      <dgm:prSet presAssocID="{1F66F002-8C78-464D-9086-5A2064010D87}" presName="composite" presStyleCnt="0"/>
      <dgm:spPr/>
    </dgm:pt>
    <dgm:pt modelId="{162C3A95-1E93-44E5-8B8C-C94214449A0A}" type="pres">
      <dgm:prSet presAssocID="{1F66F002-8C78-464D-9086-5A2064010D87}" presName="parTx" presStyleLbl="alignNode1" presStyleIdx="0" presStyleCnt="3">
        <dgm:presLayoutVars>
          <dgm:chMax val="0"/>
          <dgm:chPref val="0"/>
          <dgm:bulletEnabled val="1"/>
        </dgm:presLayoutVars>
      </dgm:prSet>
      <dgm:spPr/>
    </dgm:pt>
    <dgm:pt modelId="{8F894FC3-A2C5-4179-B532-C8F097E2A0D0}" type="pres">
      <dgm:prSet presAssocID="{1F66F002-8C78-464D-9086-5A2064010D87}" presName="desTx" presStyleLbl="alignAccFollowNode1" presStyleIdx="0" presStyleCnt="3">
        <dgm:presLayoutVars>
          <dgm:bulletEnabled val="1"/>
        </dgm:presLayoutVars>
      </dgm:prSet>
      <dgm:spPr/>
    </dgm:pt>
    <dgm:pt modelId="{24CCCBDE-A3E9-4A6D-9B1F-D0E612585FA4}" type="pres">
      <dgm:prSet presAssocID="{F77577E0-17FC-4A2B-AB2C-6F9AB543039A}" presName="space" presStyleCnt="0"/>
      <dgm:spPr/>
    </dgm:pt>
    <dgm:pt modelId="{E5505451-C474-456C-AA1F-1BD235B074BC}" type="pres">
      <dgm:prSet presAssocID="{415B7EA5-15E0-4089-9A66-F87F70162C73}" presName="composite" presStyleCnt="0"/>
      <dgm:spPr/>
    </dgm:pt>
    <dgm:pt modelId="{09086956-087C-4BC7-BA9B-291C5F0AC984}" type="pres">
      <dgm:prSet presAssocID="{415B7EA5-15E0-4089-9A66-F87F70162C73}" presName="parTx" presStyleLbl="alignNode1" presStyleIdx="1" presStyleCnt="3">
        <dgm:presLayoutVars>
          <dgm:chMax val="0"/>
          <dgm:chPref val="0"/>
          <dgm:bulletEnabled val="1"/>
        </dgm:presLayoutVars>
      </dgm:prSet>
      <dgm:spPr/>
    </dgm:pt>
    <dgm:pt modelId="{E104496C-2F75-48E0-8A4A-BA25203C48AB}" type="pres">
      <dgm:prSet presAssocID="{415B7EA5-15E0-4089-9A66-F87F70162C73}" presName="desTx" presStyleLbl="alignAccFollowNode1" presStyleIdx="1" presStyleCnt="3">
        <dgm:presLayoutVars>
          <dgm:bulletEnabled val="1"/>
        </dgm:presLayoutVars>
      </dgm:prSet>
      <dgm:spPr/>
    </dgm:pt>
    <dgm:pt modelId="{EDD50519-2DD6-4276-85DF-878372432092}" type="pres">
      <dgm:prSet presAssocID="{4FA9BFB5-BAED-4EFF-8835-A566057D9037}" presName="space" presStyleCnt="0"/>
      <dgm:spPr/>
    </dgm:pt>
    <dgm:pt modelId="{EC7E8BCF-E283-476B-8F42-0D3A107D3942}" type="pres">
      <dgm:prSet presAssocID="{ECED33D4-74DD-4262-83D1-4C0DAB2DD13B}" presName="composite" presStyleCnt="0"/>
      <dgm:spPr/>
    </dgm:pt>
    <dgm:pt modelId="{A7A5D13E-C7AA-48EC-8E78-8CC1C1C9A031}" type="pres">
      <dgm:prSet presAssocID="{ECED33D4-74DD-4262-83D1-4C0DAB2DD13B}" presName="parTx" presStyleLbl="alignNode1" presStyleIdx="2" presStyleCnt="3">
        <dgm:presLayoutVars>
          <dgm:chMax val="0"/>
          <dgm:chPref val="0"/>
          <dgm:bulletEnabled val="1"/>
        </dgm:presLayoutVars>
      </dgm:prSet>
      <dgm:spPr/>
    </dgm:pt>
    <dgm:pt modelId="{6838AD8B-E3E5-4E2E-B515-674931D31599}" type="pres">
      <dgm:prSet presAssocID="{ECED33D4-74DD-4262-83D1-4C0DAB2DD13B}" presName="desTx" presStyleLbl="alignAccFollowNode1" presStyleIdx="2" presStyleCnt="3">
        <dgm:presLayoutVars>
          <dgm:bulletEnabled val="1"/>
        </dgm:presLayoutVars>
      </dgm:prSet>
      <dgm:spPr/>
    </dgm:pt>
  </dgm:ptLst>
  <dgm:cxnLst>
    <dgm:cxn modelId="{F7D6CE02-296A-449D-AA6A-B870985DDD3A}" type="presOf" srcId="{ECED33D4-74DD-4262-83D1-4C0DAB2DD13B}" destId="{A7A5D13E-C7AA-48EC-8E78-8CC1C1C9A031}" srcOrd="0" destOrd="0" presId="urn:microsoft.com/office/officeart/2005/8/layout/hList1"/>
    <dgm:cxn modelId="{118F8314-2907-4422-8CC8-3BF625A1B1A9}" type="presOf" srcId="{370CAA56-95F4-4010-9B5B-B92359F4A222}" destId="{0E0FBF5E-F6F0-4183-9C47-51ED95580D80}" srcOrd="0" destOrd="0" presId="urn:microsoft.com/office/officeart/2005/8/layout/hList1"/>
    <dgm:cxn modelId="{4CD4F01E-67D6-4575-8129-4A22F2E27AF6}" srcId="{ECED33D4-74DD-4262-83D1-4C0DAB2DD13B}" destId="{94A997D6-E339-417A-A598-52D1A4A3A743}" srcOrd="0" destOrd="0" parTransId="{6E9CEC84-C4D6-4CEC-B4E8-D769E6FF7460}" sibTransId="{4F186ECC-D351-4140-B44F-0FB08BFF73E6}"/>
    <dgm:cxn modelId="{15F83E37-08B4-4F8D-BF91-0CA003FBB2A5}" type="presOf" srcId="{AFBD5058-1587-48DE-A943-07C92BBCE55C}" destId="{E104496C-2F75-48E0-8A4A-BA25203C48AB}" srcOrd="0" destOrd="2" presId="urn:microsoft.com/office/officeart/2005/8/layout/hList1"/>
    <dgm:cxn modelId="{23336C3E-F7B1-4DF0-98AD-D65FE9DA6D5F}" type="presOf" srcId="{94A997D6-E339-417A-A598-52D1A4A3A743}" destId="{6838AD8B-E3E5-4E2E-B515-674931D31599}" srcOrd="0" destOrd="0" presId="urn:microsoft.com/office/officeart/2005/8/layout/hList1"/>
    <dgm:cxn modelId="{A904EC3E-D439-47F0-A300-71718146901C}" srcId="{415B7EA5-15E0-4089-9A66-F87F70162C73}" destId="{2B32199C-1255-43D3-807F-B03D503DD1DD}" srcOrd="1" destOrd="0" parTransId="{5D806655-C99D-44FE-A0CE-928BDD127B04}" sibTransId="{081867C3-2EC9-46D8-9C1F-75CB61B9352C}"/>
    <dgm:cxn modelId="{342B9C41-43C6-4294-B9F4-984E8B12D593}" srcId="{415B7EA5-15E0-4089-9A66-F87F70162C73}" destId="{60198E8E-76C1-4734-B3A1-6CBD84359943}" srcOrd="0" destOrd="0" parTransId="{A63C3533-E7EB-4BB7-BC4D-26F5B95B1E33}" sibTransId="{B5648C52-4B8D-47CC-8E7F-25FE6FE094C8}"/>
    <dgm:cxn modelId="{5CC0FD48-0C1D-4AA9-B00C-6EF77CA44137}" srcId="{370CAA56-95F4-4010-9B5B-B92359F4A222}" destId="{415B7EA5-15E0-4089-9A66-F87F70162C73}" srcOrd="1" destOrd="0" parTransId="{ACAB4CD9-8895-4C11-BC94-6DAAE3D78AB5}" sibTransId="{4FA9BFB5-BAED-4EFF-8835-A566057D9037}"/>
    <dgm:cxn modelId="{1160D84C-3B53-441B-A64F-354426789B2E}" srcId="{1F66F002-8C78-464D-9086-5A2064010D87}" destId="{D635A19C-DB19-409C-8470-9C482A6A5886}" srcOrd="0" destOrd="0" parTransId="{2ADFE866-193E-4F66-ADBA-241D11631EA4}" sibTransId="{F024FCB7-219C-4254-8F41-FDBDAB3E0305}"/>
    <dgm:cxn modelId="{BF416470-B611-428B-9187-9595E7C10690}" type="presOf" srcId="{D635A19C-DB19-409C-8470-9C482A6A5886}" destId="{8F894FC3-A2C5-4179-B532-C8F097E2A0D0}" srcOrd="0" destOrd="0" presId="urn:microsoft.com/office/officeart/2005/8/layout/hList1"/>
    <dgm:cxn modelId="{356B7259-3A86-48D3-91E3-A6D5F9D668CC}" srcId="{370CAA56-95F4-4010-9B5B-B92359F4A222}" destId="{1F66F002-8C78-464D-9086-5A2064010D87}" srcOrd="0" destOrd="0" parTransId="{1454208F-5AAB-4B36-A139-71BCFD16D62C}" sibTransId="{F77577E0-17FC-4A2B-AB2C-6F9AB543039A}"/>
    <dgm:cxn modelId="{B4CCA55A-8A44-4639-BE19-6E914F4D634D}" srcId="{415B7EA5-15E0-4089-9A66-F87F70162C73}" destId="{AFBD5058-1587-48DE-A943-07C92BBCE55C}" srcOrd="2" destOrd="0" parTransId="{6AA4CA2A-FD57-4125-A424-632301244526}" sibTransId="{11730901-9FCC-4EEB-94C6-D83F94662454}"/>
    <dgm:cxn modelId="{805FF387-D3D1-4641-B1C6-DD4BCC0EF134}" srcId="{370CAA56-95F4-4010-9B5B-B92359F4A222}" destId="{ECED33D4-74DD-4262-83D1-4C0DAB2DD13B}" srcOrd="2" destOrd="0" parTransId="{394F58D8-DE3F-4648-9092-715AF81FA765}" sibTransId="{8AD000CB-70B0-40F0-A97E-D258BCFF4732}"/>
    <dgm:cxn modelId="{A73F708E-813F-47D9-9DC7-336B4D90F2D2}" type="presOf" srcId="{2B32199C-1255-43D3-807F-B03D503DD1DD}" destId="{E104496C-2F75-48E0-8A4A-BA25203C48AB}" srcOrd="0" destOrd="1" presId="urn:microsoft.com/office/officeart/2005/8/layout/hList1"/>
    <dgm:cxn modelId="{493D1397-0FD7-4DD2-AF4C-233FC2A57E18}" srcId="{1F66F002-8C78-464D-9086-5A2064010D87}" destId="{E50B64E6-CA4D-4271-92B4-38FE6E0AC79B}" srcOrd="1" destOrd="0" parTransId="{2ADCCC59-BA8C-4302-9476-8503A794F816}" sibTransId="{165F6F5F-56F8-41CF-B0B1-2BCFFD4CB4E9}"/>
    <dgm:cxn modelId="{38140C9A-A389-41AB-820C-1E65FCE3DDEC}" type="presOf" srcId="{528E96AB-6E50-47A1-A8BF-9AC28771A389}" destId="{6838AD8B-E3E5-4E2E-B515-674931D31599}" srcOrd="0" destOrd="1" presId="urn:microsoft.com/office/officeart/2005/8/layout/hList1"/>
    <dgm:cxn modelId="{505CE4AD-F42F-4C66-B22B-B72DF2BD293A}" type="presOf" srcId="{1F66F002-8C78-464D-9086-5A2064010D87}" destId="{162C3A95-1E93-44E5-8B8C-C94214449A0A}" srcOrd="0" destOrd="0" presId="urn:microsoft.com/office/officeart/2005/8/layout/hList1"/>
    <dgm:cxn modelId="{ED7064B3-D72B-45AD-8982-ACDC8D0CE96F}" type="presOf" srcId="{415B7EA5-15E0-4089-9A66-F87F70162C73}" destId="{09086956-087C-4BC7-BA9B-291C5F0AC984}" srcOrd="0" destOrd="0" presId="urn:microsoft.com/office/officeart/2005/8/layout/hList1"/>
    <dgm:cxn modelId="{AA5E88C5-BABF-45A5-868B-6C8282347901}" type="presOf" srcId="{60198E8E-76C1-4734-B3A1-6CBD84359943}" destId="{E104496C-2F75-48E0-8A4A-BA25203C48AB}" srcOrd="0" destOrd="0" presId="urn:microsoft.com/office/officeart/2005/8/layout/hList1"/>
    <dgm:cxn modelId="{540222CE-AC3E-48BE-A99C-6C24D05DC82A}" srcId="{ECED33D4-74DD-4262-83D1-4C0DAB2DD13B}" destId="{528E96AB-6E50-47A1-A8BF-9AC28771A389}" srcOrd="1" destOrd="0" parTransId="{80AD2EDC-8802-473F-BF6A-D965EDCE1F60}" sibTransId="{834F0E0A-7567-4915-9C0C-7AF0195AD11E}"/>
    <dgm:cxn modelId="{ACF2AADE-8209-4BC5-BA86-64A9765B31D7}" type="presOf" srcId="{E50B64E6-CA4D-4271-92B4-38FE6E0AC79B}" destId="{8F894FC3-A2C5-4179-B532-C8F097E2A0D0}" srcOrd="0" destOrd="1" presId="urn:microsoft.com/office/officeart/2005/8/layout/hList1"/>
    <dgm:cxn modelId="{34CAB88A-3C4E-4D04-94DF-34CD13689184}" type="presParOf" srcId="{0E0FBF5E-F6F0-4183-9C47-51ED95580D80}" destId="{122D98F9-69D4-4E81-A3B9-4CF8769AF22E}" srcOrd="0" destOrd="0" presId="urn:microsoft.com/office/officeart/2005/8/layout/hList1"/>
    <dgm:cxn modelId="{8F2C5880-EA04-4FAD-A9C0-FA9149067049}" type="presParOf" srcId="{122D98F9-69D4-4E81-A3B9-4CF8769AF22E}" destId="{162C3A95-1E93-44E5-8B8C-C94214449A0A}" srcOrd="0" destOrd="0" presId="urn:microsoft.com/office/officeart/2005/8/layout/hList1"/>
    <dgm:cxn modelId="{5D7C6845-F9CC-4598-B5D0-097FCE0B484A}" type="presParOf" srcId="{122D98F9-69D4-4E81-A3B9-4CF8769AF22E}" destId="{8F894FC3-A2C5-4179-B532-C8F097E2A0D0}" srcOrd="1" destOrd="0" presId="urn:microsoft.com/office/officeart/2005/8/layout/hList1"/>
    <dgm:cxn modelId="{17BD01E8-E5E7-42DF-B819-9EDFFF5BD202}" type="presParOf" srcId="{0E0FBF5E-F6F0-4183-9C47-51ED95580D80}" destId="{24CCCBDE-A3E9-4A6D-9B1F-D0E612585FA4}" srcOrd="1" destOrd="0" presId="urn:microsoft.com/office/officeart/2005/8/layout/hList1"/>
    <dgm:cxn modelId="{4E6349C0-5194-46AB-A4C4-79231F3BC2FC}" type="presParOf" srcId="{0E0FBF5E-F6F0-4183-9C47-51ED95580D80}" destId="{E5505451-C474-456C-AA1F-1BD235B074BC}" srcOrd="2" destOrd="0" presId="urn:microsoft.com/office/officeart/2005/8/layout/hList1"/>
    <dgm:cxn modelId="{BED25BC9-F492-4577-9AF3-C85AEC32004D}" type="presParOf" srcId="{E5505451-C474-456C-AA1F-1BD235B074BC}" destId="{09086956-087C-4BC7-BA9B-291C5F0AC984}" srcOrd="0" destOrd="0" presId="urn:microsoft.com/office/officeart/2005/8/layout/hList1"/>
    <dgm:cxn modelId="{29C1CC96-5055-48B5-8005-4003929AAA52}" type="presParOf" srcId="{E5505451-C474-456C-AA1F-1BD235B074BC}" destId="{E104496C-2F75-48E0-8A4A-BA25203C48AB}" srcOrd="1" destOrd="0" presId="urn:microsoft.com/office/officeart/2005/8/layout/hList1"/>
    <dgm:cxn modelId="{F65AF73B-B269-44B5-83EA-6A4CA08533FA}" type="presParOf" srcId="{0E0FBF5E-F6F0-4183-9C47-51ED95580D80}" destId="{EDD50519-2DD6-4276-85DF-878372432092}" srcOrd="3" destOrd="0" presId="urn:microsoft.com/office/officeart/2005/8/layout/hList1"/>
    <dgm:cxn modelId="{3E998323-D65F-4888-8327-5DF7A4DAE4BC}" type="presParOf" srcId="{0E0FBF5E-F6F0-4183-9C47-51ED95580D80}" destId="{EC7E8BCF-E283-476B-8F42-0D3A107D3942}" srcOrd="4" destOrd="0" presId="urn:microsoft.com/office/officeart/2005/8/layout/hList1"/>
    <dgm:cxn modelId="{D274CE3A-F578-422D-A539-B35BA56D3A8E}" type="presParOf" srcId="{EC7E8BCF-E283-476B-8F42-0D3A107D3942}" destId="{A7A5D13E-C7AA-48EC-8E78-8CC1C1C9A031}" srcOrd="0" destOrd="0" presId="urn:microsoft.com/office/officeart/2005/8/layout/hList1"/>
    <dgm:cxn modelId="{964DE091-0404-4965-BE52-B724BA52E6CA}" type="presParOf" srcId="{EC7E8BCF-E283-476B-8F42-0D3A107D3942}" destId="{6838AD8B-E3E5-4E2E-B515-674931D3159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EEF35-0A89-4396-B1EB-AE28245ADA12}"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9B619F6D-2179-40DC-B42D-373C15422BC0}">
      <dgm:prSet/>
      <dgm:spPr/>
      <dgm:t>
        <a:bodyPr/>
        <a:lstStyle/>
        <a:p>
          <a:r>
            <a:rPr lang="fr-FR"/>
            <a:t>Gestion RH</a:t>
          </a:r>
          <a:endParaRPr lang="en-US" dirty="0"/>
        </a:p>
      </dgm:t>
    </dgm:pt>
    <dgm:pt modelId="{524F0C56-9F5E-487A-8D26-726BF2D1B1E2}" type="parTrans" cxnId="{48EC47C9-F606-43BA-A551-F6A01FDC7768}">
      <dgm:prSet/>
      <dgm:spPr/>
      <dgm:t>
        <a:bodyPr/>
        <a:lstStyle/>
        <a:p>
          <a:endParaRPr lang="en-US"/>
        </a:p>
      </dgm:t>
    </dgm:pt>
    <dgm:pt modelId="{F5AC6A1B-0D46-4AA0-A02D-382FC3E65078}" type="sibTrans" cxnId="{48EC47C9-F606-43BA-A551-F6A01FDC7768}">
      <dgm:prSet/>
      <dgm:spPr/>
      <dgm:t>
        <a:bodyPr/>
        <a:lstStyle/>
        <a:p>
          <a:endParaRPr lang="en-US"/>
        </a:p>
      </dgm:t>
    </dgm:pt>
    <dgm:pt modelId="{A96D3776-B134-4188-9DAB-0CAE25F8AADC}">
      <dgm:prSet/>
      <dgm:spPr/>
      <dgm:t>
        <a:bodyPr/>
        <a:lstStyle/>
        <a:p>
          <a:r>
            <a:rPr lang="fr-FR"/>
            <a:t>Pilotage des opérations immobilières dans un environnement accueillant du public</a:t>
          </a:r>
          <a:endParaRPr lang="en-US" dirty="0"/>
        </a:p>
      </dgm:t>
    </dgm:pt>
    <dgm:pt modelId="{0E8F6D9A-C773-484F-80DA-4CD1368C2F6F}" type="parTrans" cxnId="{331BD36D-283B-4973-8A44-E7C3B2529F18}">
      <dgm:prSet/>
      <dgm:spPr/>
      <dgm:t>
        <a:bodyPr/>
        <a:lstStyle/>
        <a:p>
          <a:endParaRPr lang="en-US"/>
        </a:p>
      </dgm:t>
    </dgm:pt>
    <dgm:pt modelId="{7B480E78-3EE8-4225-BD94-79DFBBD0D340}" type="sibTrans" cxnId="{331BD36D-283B-4973-8A44-E7C3B2529F18}">
      <dgm:prSet/>
      <dgm:spPr/>
      <dgm:t>
        <a:bodyPr/>
        <a:lstStyle/>
        <a:p>
          <a:endParaRPr lang="en-US"/>
        </a:p>
      </dgm:t>
    </dgm:pt>
    <dgm:pt modelId="{E525966B-772F-4AAD-BAF5-160F5F8D0D65}">
      <dgm:prSet/>
      <dgm:spPr/>
      <dgm:t>
        <a:bodyPr/>
        <a:lstStyle/>
        <a:p>
          <a:r>
            <a:rPr lang="fr-FR" dirty="0"/>
            <a:t>Métier attaché de gestion</a:t>
          </a:r>
          <a:endParaRPr lang="en-US" dirty="0"/>
        </a:p>
      </dgm:t>
    </dgm:pt>
    <dgm:pt modelId="{E702EB8E-2778-4397-BEC9-8711269D2625}" type="sibTrans" cxnId="{F682DE2A-6E34-4905-BF1E-DAFEA74F4E4B}">
      <dgm:prSet/>
      <dgm:spPr/>
      <dgm:t>
        <a:bodyPr/>
        <a:lstStyle/>
        <a:p>
          <a:endParaRPr lang="en-US"/>
        </a:p>
      </dgm:t>
    </dgm:pt>
    <dgm:pt modelId="{658C3C66-5F6B-42F8-9AA4-814FD2624634}" type="parTrans" cxnId="{F682DE2A-6E34-4905-BF1E-DAFEA74F4E4B}">
      <dgm:prSet/>
      <dgm:spPr/>
      <dgm:t>
        <a:bodyPr/>
        <a:lstStyle/>
        <a:p>
          <a:endParaRPr lang="en-US"/>
        </a:p>
      </dgm:t>
    </dgm:pt>
    <dgm:pt modelId="{D00D3693-D2C8-44EF-A968-D573DE79F456}">
      <dgm:prSet/>
      <dgm:spPr/>
      <dgm:t>
        <a:bodyPr/>
        <a:lstStyle/>
        <a:p>
          <a:r>
            <a:rPr lang="fr-FR" dirty="0"/>
            <a:t>Gestion financière, comptable et patrimoniale</a:t>
          </a:r>
          <a:endParaRPr lang="en-US" dirty="0"/>
        </a:p>
      </dgm:t>
    </dgm:pt>
    <dgm:pt modelId="{82642835-479E-4564-A5E7-D1DC5969C7CA}" type="sibTrans" cxnId="{F2C1D1BC-0E3E-4EF7-9152-2C0195EA2439}">
      <dgm:prSet/>
      <dgm:spPr/>
      <dgm:t>
        <a:bodyPr/>
        <a:lstStyle/>
        <a:p>
          <a:endParaRPr lang="en-US"/>
        </a:p>
      </dgm:t>
    </dgm:pt>
    <dgm:pt modelId="{9BCC773D-51E1-483B-80AC-7ACB329F4936}" type="parTrans" cxnId="{F2C1D1BC-0E3E-4EF7-9152-2C0195EA2439}">
      <dgm:prSet/>
      <dgm:spPr/>
      <dgm:t>
        <a:bodyPr/>
        <a:lstStyle/>
        <a:p>
          <a:endParaRPr lang="en-US"/>
        </a:p>
      </dgm:t>
    </dgm:pt>
    <dgm:pt modelId="{0210905D-C60D-407D-9ED5-3631273E3E7B}">
      <dgm:prSet/>
      <dgm:spPr/>
      <dgm:t>
        <a:bodyPr/>
        <a:lstStyle/>
        <a:p>
          <a:r>
            <a:rPr lang="fr-FR" dirty="0"/>
            <a:t>Gestion administrative et juridique de l’association et de l’intendance</a:t>
          </a:r>
          <a:endParaRPr lang="en-US" dirty="0"/>
        </a:p>
      </dgm:t>
    </dgm:pt>
    <dgm:pt modelId="{EBED8E38-ED01-4F2D-8EA1-1518EA79C864}" type="sibTrans" cxnId="{F29377A0-3316-41D0-9B16-6E7AF66F4BBC}">
      <dgm:prSet/>
      <dgm:spPr/>
      <dgm:t>
        <a:bodyPr/>
        <a:lstStyle/>
        <a:p>
          <a:endParaRPr lang="en-US"/>
        </a:p>
      </dgm:t>
    </dgm:pt>
    <dgm:pt modelId="{C1465EEA-06B6-4C4E-9950-F4328F555DED}" type="parTrans" cxnId="{F29377A0-3316-41D0-9B16-6E7AF66F4BBC}">
      <dgm:prSet/>
      <dgm:spPr/>
      <dgm:t>
        <a:bodyPr/>
        <a:lstStyle/>
        <a:p>
          <a:endParaRPr lang="en-US"/>
        </a:p>
      </dgm:t>
    </dgm:pt>
    <dgm:pt modelId="{C7FAA058-01F7-4A35-94E0-BF37F920DB0D}">
      <dgm:prSet/>
      <dgm:spPr/>
      <dgm:t>
        <a:bodyPr/>
        <a:lstStyle/>
        <a:p>
          <a:r>
            <a:rPr lang="fr-FR"/>
            <a:t>Gestion sécurité et risques</a:t>
          </a:r>
          <a:endParaRPr lang="en-US" dirty="0"/>
        </a:p>
      </dgm:t>
    </dgm:pt>
    <dgm:pt modelId="{2011E118-E411-4B70-AA42-2C0B2BFCD749}" type="sibTrans" cxnId="{7DEAC685-2027-4778-876D-B8EB6386EE1F}">
      <dgm:prSet/>
      <dgm:spPr/>
      <dgm:t>
        <a:bodyPr/>
        <a:lstStyle/>
        <a:p>
          <a:endParaRPr lang="en-US"/>
        </a:p>
      </dgm:t>
    </dgm:pt>
    <dgm:pt modelId="{E639570A-A6D9-4B8D-9C10-7DF746EA8F0D}" type="parTrans" cxnId="{7DEAC685-2027-4778-876D-B8EB6386EE1F}">
      <dgm:prSet/>
      <dgm:spPr/>
      <dgm:t>
        <a:bodyPr/>
        <a:lstStyle/>
        <a:p>
          <a:endParaRPr lang="en-US"/>
        </a:p>
      </dgm:t>
    </dgm:pt>
    <dgm:pt modelId="{58D5CC05-E3C1-47C3-82D3-53834DDE0C59}">
      <dgm:prSet/>
      <dgm:spPr/>
      <dgm:t>
        <a:bodyPr/>
        <a:lstStyle/>
        <a:p>
          <a:r>
            <a:rPr lang="fr-FR"/>
            <a:t>Management</a:t>
          </a:r>
          <a:endParaRPr lang="en-US" dirty="0"/>
        </a:p>
      </dgm:t>
    </dgm:pt>
    <dgm:pt modelId="{3437A320-02FA-4045-9693-B5A53E8DE17E}" type="sibTrans" cxnId="{7F4C2C38-C1C8-4003-85DD-12E3FC3D3D09}">
      <dgm:prSet/>
      <dgm:spPr/>
      <dgm:t>
        <a:bodyPr/>
        <a:lstStyle/>
        <a:p>
          <a:endParaRPr lang="en-US"/>
        </a:p>
      </dgm:t>
    </dgm:pt>
    <dgm:pt modelId="{C39B4761-69D4-46CA-8854-45823BD96D84}" type="parTrans" cxnId="{7F4C2C38-C1C8-4003-85DD-12E3FC3D3D09}">
      <dgm:prSet/>
      <dgm:spPr/>
      <dgm:t>
        <a:bodyPr/>
        <a:lstStyle/>
        <a:p>
          <a:endParaRPr lang="en-US"/>
        </a:p>
      </dgm:t>
    </dgm:pt>
    <dgm:pt modelId="{FC9900F7-FA6B-4D33-85C2-66145C5BDAD7}">
      <dgm:prSet/>
      <dgm:spPr/>
      <dgm:t>
        <a:bodyPr/>
        <a:lstStyle/>
        <a:p>
          <a:r>
            <a:rPr lang="fr-FR" dirty="0"/>
            <a:t>Deux « badges » (démarrage en septembre 2024) </a:t>
          </a:r>
          <a:endParaRPr lang="en-US" dirty="0"/>
        </a:p>
      </dgm:t>
    </dgm:pt>
    <dgm:pt modelId="{7F4B369C-A47E-4C2F-8E6B-E67F4ABEFDAA}" type="parTrans" cxnId="{13DEA7FB-9632-461B-8D57-03AEEB7B2F27}">
      <dgm:prSet/>
      <dgm:spPr/>
      <dgm:t>
        <a:bodyPr/>
        <a:lstStyle/>
        <a:p>
          <a:endParaRPr lang="fr-FR"/>
        </a:p>
      </dgm:t>
    </dgm:pt>
    <dgm:pt modelId="{3661F836-EC89-4A44-9B75-CEA56B78E4D0}" type="sibTrans" cxnId="{13DEA7FB-9632-461B-8D57-03AEEB7B2F27}">
      <dgm:prSet/>
      <dgm:spPr/>
      <dgm:t>
        <a:bodyPr/>
        <a:lstStyle/>
        <a:p>
          <a:endParaRPr lang="fr-FR"/>
        </a:p>
      </dgm:t>
    </dgm:pt>
    <dgm:pt modelId="{70BCC886-0E20-47A4-8CE9-A427A7EFE194}" type="pres">
      <dgm:prSet presAssocID="{C16EEF35-0A89-4396-B1EB-AE28245ADA12}" presName="linear" presStyleCnt="0">
        <dgm:presLayoutVars>
          <dgm:dir/>
          <dgm:animLvl val="lvl"/>
          <dgm:resizeHandles val="exact"/>
        </dgm:presLayoutVars>
      </dgm:prSet>
      <dgm:spPr/>
    </dgm:pt>
    <dgm:pt modelId="{592030F4-8536-401F-8BF2-CF5B6E6C6BCD}" type="pres">
      <dgm:prSet presAssocID="{E525966B-772F-4AAD-BAF5-160F5F8D0D65}" presName="parentLin" presStyleCnt="0"/>
      <dgm:spPr/>
    </dgm:pt>
    <dgm:pt modelId="{782ECF03-5A61-4433-96A8-6BC4312C711F}" type="pres">
      <dgm:prSet presAssocID="{E525966B-772F-4AAD-BAF5-160F5F8D0D65}" presName="parentLeftMargin" presStyleLbl="node1" presStyleIdx="0" presStyleCnt="2"/>
      <dgm:spPr/>
    </dgm:pt>
    <dgm:pt modelId="{2744BE78-4A48-4D37-B475-ED278FBCC928}" type="pres">
      <dgm:prSet presAssocID="{E525966B-772F-4AAD-BAF5-160F5F8D0D65}" presName="parentText" presStyleLbl="node1" presStyleIdx="0" presStyleCnt="2">
        <dgm:presLayoutVars>
          <dgm:chMax val="0"/>
          <dgm:bulletEnabled val="1"/>
        </dgm:presLayoutVars>
      </dgm:prSet>
      <dgm:spPr/>
    </dgm:pt>
    <dgm:pt modelId="{A72A0FE2-FC24-446D-B61E-A1002152D568}" type="pres">
      <dgm:prSet presAssocID="{E525966B-772F-4AAD-BAF5-160F5F8D0D65}" presName="negativeSpace" presStyleCnt="0"/>
      <dgm:spPr/>
    </dgm:pt>
    <dgm:pt modelId="{88165D55-090B-49D3-A51F-16D523C5C988}" type="pres">
      <dgm:prSet presAssocID="{E525966B-772F-4AAD-BAF5-160F5F8D0D65}" presName="childText" presStyleLbl="conFgAcc1" presStyleIdx="0" presStyleCnt="2">
        <dgm:presLayoutVars>
          <dgm:bulletEnabled val="1"/>
        </dgm:presLayoutVars>
      </dgm:prSet>
      <dgm:spPr/>
    </dgm:pt>
    <dgm:pt modelId="{F995AAA8-2E04-4F20-94D9-0104005040AC}" type="pres">
      <dgm:prSet presAssocID="{E702EB8E-2778-4397-BEC9-8711269D2625}" presName="spaceBetweenRectangles" presStyleCnt="0"/>
      <dgm:spPr/>
    </dgm:pt>
    <dgm:pt modelId="{8C6B042C-3FD6-41DE-8AEB-9D657AB16474}" type="pres">
      <dgm:prSet presAssocID="{FC9900F7-FA6B-4D33-85C2-66145C5BDAD7}" presName="parentLin" presStyleCnt="0"/>
      <dgm:spPr/>
    </dgm:pt>
    <dgm:pt modelId="{E9394C43-C7BA-4056-9B58-ECCD0575ED64}" type="pres">
      <dgm:prSet presAssocID="{FC9900F7-FA6B-4D33-85C2-66145C5BDAD7}" presName="parentLeftMargin" presStyleLbl="node1" presStyleIdx="0" presStyleCnt="2"/>
      <dgm:spPr/>
    </dgm:pt>
    <dgm:pt modelId="{9D8B80A8-6E54-4ACC-840B-AFE7E75A2150}" type="pres">
      <dgm:prSet presAssocID="{FC9900F7-FA6B-4D33-85C2-66145C5BDAD7}" presName="parentText" presStyleLbl="node1" presStyleIdx="1" presStyleCnt="2">
        <dgm:presLayoutVars>
          <dgm:chMax val="0"/>
          <dgm:bulletEnabled val="1"/>
        </dgm:presLayoutVars>
      </dgm:prSet>
      <dgm:spPr/>
    </dgm:pt>
    <dgm:pt modelId="{5BD686BE-259B-498B-BA24-B94E47B66785}" type="pres">
      <dgm:prSet presAssocID="{FC9900F7-FA6B-4D33-85C2-66145C5BDAD7}" presName="negativeSpace" presStyleCnt="0"/>
      <dgm:spPr/>
    </dgm:pt>
    <dgm:pt modelId="{4E5EBE72-8A94-4E41-B60A-BDB869D4E9DB}" type="pres">
      <dgm:prSet presAssocID="{FC9900F7-FA6B-4D33-85C2-66145C5BDAD7}" presName="childText" presStyleLbl="conFgAcc1" presStyleIdx="1" presStyleCnt="2">
        <dgm:presLayoutVars>
          <dgm:bulletEnabled val="1"/>
        </dgm:presLayoutVars>
      </dgm:prSet>
      <dgm:spPr/>
    </dgm:pt>
  </dgm:ptLst>
  <dgm:cxnLst>
    <dgm:cxn modelId="{99474807-F22F-4055-BC4D-9C48598E1424}" type="presOf" srcId="{FC9900F7-FA6B-4D33-85C2-66145C5BDAD7}" destId="{E9394C43-C7BA-4056-9B58-ECCD0575ED64}" srcOrd="0" destOrd="0" presId="urn:microsoft.com/office/officeart/2005/8/layout/list1"/>
    <dgm:cxn modelId="{CE292B0D-E0D5-447A-9800-3CEFF042714D}" type="presOf" srcId="{E525966B-772F-4AAD-BAF5-160F5F8D0D65}" destId="{782ECF03-5A61-4433-96A8-6BC4312C711F}" srcOrd="0" destOrd="0" presId="urn:microsoft.com/office/officeart/2005/8/layout/list1"/>
    <dgm:cxn modelId="{62345822-E6A6-4360-871E-7D2C69F4DCF2}" type="presOf" srcId="{58D5CC05-E3C1-47C3-82D3-53834DDE0C59}" destId="{88165D55-090B-49D3-A51F-16D523C5C988}" srcOrd="0" destOrd="3" presId="urn:microsoft.com/office/officeart/2005/8/layout/list1"/>
    <dgm:cxn modelId="{F682DE2A-6E34-4905-BF1E-DAFEA74F4E4B}" srcId="{C16EEF35-0A89-4396-B1EB-AE28245ADA12}" destId="{E525966B-772F-4AAD-BAF5-160F5F8D0D65}" srcOrd="0" destOrd="0" parTransId="{658C3C66-5F6B-42F8-9AA4-814FD2624634}" sibTransId="{E702EB8E-2778-4397-BEC9-8711269D2625}"/>
    <dgm:cxn modelId="{A738C02F-3B92-43FE-993C-F894F5EBCFED}" type="presOf" srcId="{0210905D-C60D-407D-9ED5-3631273E3E7B}" destId="{88165D55-090B-49D3-A51F-16D523C5C988}" srcOrd="0" destOrd="1" presId="urn:microsoft.com/office/officeart/2005/8/layout/list1"/>
    <dgm:cxn modelId="{7F4C2C38-C1C8-4003-85DD-12E3FC3D3D09}" srcId="{E525966B-772F-4AAD-BAF5-160F5F8D0D65}" destId="{58D5CC05-E3C1-47C3-82D3-53834DDE0C59}" srcOrd="3" destOrd="0" parTransId="{C39B4761-69D4-46CA-8854-45823BD96D84}" sibTransId="{3437A320-02FA-4045-9693-B5A53E8DE17E}"/>
    <dgm:cxn modelId="{D7A75B43-BF6C-43DC-8412-8185267D32D2}" type="presOf" srcId="{C7FAA058-01F7-4A35-94E0-BF37F920DB0D}" destId="{88165D55-090B-49D3-A51F-16D523C5C988}" srcOrd="0" destOrd="2" presId="urn:microsoft.com/office/officeart/2005/8/layout/list1"/>
    <dgm:cxn modelId="{331BD36D-283B-4973-8A44-E7C3B2529F18}" srcId="{FC9900F7-FA6B-4D33-85C2-66145C5BDAD7}" destId="{A96D3776-B134-4188-9DAB-0CAE25F8AADC}" srcOrd="1" destOrd="0" parTransId="{0E8F6D9A-C773-484F-80DA-4CD1368C2F6F}" sibTransId="{7B480E78-3EE8-4225-BD94-79DFBBD0D340}"/>
    <dgm:cxn modelId="{5F73F955-E6B9-4B20-93CA-9001569CF54B}" type="presOf" srcId="{A96D3776-B134-4188-9DAB-0CAE25F8AADC}" destId="{4E5EBE72-8A94-4E41-B60A-BDB869D4E9DB}" srcOrd="0" destOrd="1" presId="urn:microsoft.com/office/officeart/2005/8/layout/list1"/>
    <dgm:cxn modelId="{7DEAC685-2027-4778-876D-B8EB6386EE1F}" srcId="{E525966B-772F-4AAD-BAF5-160F5F8D0D65}" destId="{C7FAA058-01F7-4A35-94E0-BF37F920DB0D}" srcOrd="2" destOrd="0" parTransId="{E639570A-A6D9-4B8D-9C10-7DF746EA8F0D}" sibTransId="{2011E118-E411-4B70-AA42-2C0B2BFCD749}"/>
    <dgm:cxn modelId="{3B87B990-4A1E-4EC8-8555-822CB8D5CB90}" type="presOf" srcId="{9B619F6D-2179-40DC-B42D-373C15422BC0}" destId="{4E5EBE72-8A94-4E41-B60A-BDB869D4E9DB}" srcOrd="0" destOrd="0" presId="urn:microsoft.com/office/officeart/2005/8/layout/list1"/>
    <dgm:cxn modelId="{FC013596-51E2-4EB8-9D4E-60757B5356BB}" type="presOf" srcId="{C16EEF35-0A89-4396-B1EB-AE28245ADA12}" destId="{70BCC886-0E20-47A4-8CE9-A427A7EFE194}" srcOrd="0" destOrd="0" presId="urn:microsoft.com/office/officeart/2005/8/layout/list1"/>
    <dgm:cxn modelId="{F29377A0-3316-41D0-9B16-6E7AF66F4BBC}" srcId="{E525966B-772F-4AAD-BAF5-160F5F8D0D65}" destId="{0210905D-C60D-407D-9ED5-3631273E3E7B}" srcOrd="1" destOrd="0" parTransId="{C1465EEA-06B6-4C4E-9950-F4328F555DED}" sibTransId="{EBED8E38-ED01-4F2D-8EA1-1518EA79C864}"/>
    <dgm:cxn modelId="{F2C1D1BC-0E3E-4EF7-9152-2C0195EA2439}" srcId="{E525966B-772F-4AAD-BAF5-160F5F8D0D65}" destId="{D00D3693-D2C8-44EF-A968-D573DE79F456}" srcOrd="0" destOrd="0" parTransId="{9BCC773D-51E1-483B-80AC-7ACB329F4936}" sibTransId="{82642835-479E-4564-A5E7-D1DC5969C7CA}"/>
    <dgm:cxn modelId="{48EC47C9-F606-43BA-A551-F6A01FDC7768}" srcId="{FC9900F7-FA6B-4D33-85C2-66145C5BDAD7}" destId="{9B619F6D-2179-40DC-B42D-373C15422BC0}" srcOrd="0" destOrd="0" parTransId="{524F0C56-9F5E-487A-8D26-726BF2D1B1E2}" sibTransId="{F5AC6A1B-0D46-4AA0-A02D-382FC3E65078}"/>
    <dgm:cxn modelId="{15E5C7D4-0F9D-4AB3-B2DA-5BF1D4770751}" type="presOf" srcId="{FC9900F7-FA6B-4D33-85C2-66145C5BDAD7}" destId="{9D8B80A8-6E54-4ACC-840B-AFE7E75A2150}" srcOrd="1" destOrd="0" presId="urn:microsoft.com/office/officeart/2005/8/layout/list1"/>
    <dgm:cxn modelId="{6330B4EC-9C2B-4C44-93E8-59589B183472}" type="presOf" srcId="{E525966B-772F-4AAD-BAF5-160F5F8D0D65}" destId="{2744BE78-4A48-4D37-B475-ED278FBCC928}" srcOrd="1" destOrd="0" presId="urn:microsoft.com/office/officeart/2005/8/layout/list1"/>
    <dgm:cxn modelId="{97876BEF-A9EA-45DF-BCE0-CB4CDCFEFBB6}" type="presOf" srcId="{D00D3693-D2C8-44EF-A968-D573DE79F456}" destId="{88165D55-090B-49D3-A51F-16D523C5C988}" srcOrd="0" destOrd="0" presId="urn:microsoft.com/office/officeart/2005/8/layout/list1"/>
    <dgm:cxn modelId="{13DEA7FB-9632-461B-8D57-03AEEB7B2F27}" srcId="{C16EEF35-0A89-4396-B1EB-AE28245ADA12}" destId="{FC9900F7-FA6B-4D33-85C2-66145C5BDAD7}" srcOrd="1" destOrd="0" parTransId="{7F4B369C-A47E-4C2F-8E6B-E67F4ABEFDAA}" sibTransId="{3661F836-EC89-4A44-9B75-CEA56B78E4D0}"/>
    <dgm:cxn modelId="{26E8A54E-3659-43BA-A664-50673B4F693D}" type="presParOf" srcId="{70BCC886-0E20-47A4-8CE9-A427A7EFE194}" destId="{592030F4-8536-401F-8BF2-CF5B6E6C6BCD}" srcOrd="0" destOrd="0" presId="urn:microsoft.com/office/officeart/2005/8/layout/list1"/>
    <dgm:cxn modelId="{4D2AE175-CB48-4D15-8088-10CCDA36FB4C}" type="presParOf" srcId="{592030F4-8536-401F-8BF2-CF5B6E6C6BCD}" destId="{782ECF03-5A61-4433-96A8-6BC4312C711F}" srcOrd="0" destOrd="0" presId="urn:microsoft.com/office/officeart/2005/8/layout/list1"/>
    <dgm:cxn modelId="{FCD99480-7901-4F94-8999-DF611786B19F}" type="presParOf" srcId="{592030F4-8536-401F-8BF2-CF5B6E6C6BCD}" destId="{2744BE78-4A48-4D37-B475-ED278FBCC928}" srcOrd="1" destOrd="0" presId="urn:microsoft.com/office/officeart/2005/8/layout/list1"/>
    <dgm:cxn modelId="{C31DAC09-1A5D-46DA-8B2A-2B54DC7C47ED}" type="presParOf" srcId="{70BCC886-0E20-47A4-8CE9-A427A7EFE194}" destId="{A72A0FE2-FC24-446D-B61E-A1002152D568}" srcOrd="1" destOrd="0" presId="urn:microsoft.com/office/officeart/2005/8/layout/list1"/>
    <dgm:cxn modelId="{58A9302C-2157-41C8-A0CF-C61C6D0E3D6B}" type="presParOf" srcId="{70BCC886-0E20-47A4-8CE9-A427A7EFE194}" destId="{88165D55-090B-49D3-A51F-16D523C5C988}" srcOrd="2" destOrd="0" presId="urn:microsoft.com/office/officeart/2005/8/layout/list1"/>
    <dgm:cxn modelId="{092E72DE-5E04-430A-997E-7CA642F08937}" type="presParOf" srcId="{70BCC886-0E20-47A4-8CE9-A427A7EFE194}" destId="{F995AAA8-2E04-4F20-94D9-0104005040AC}" srcOrd="3" destOrd="0" presId="urn:microsoft.com/office/officeart/2005/8/layout/list1"/>
    <dgm:cxn modelId="{71009548-221E-4F6E-912F-EDDE1908E3A5}" type="presParOf" srcId="{70BCC886-0E20-47A4-8CE9-A427A7EFE194}" destId="{8C6B042C-3FD6-41DE-8AEB-9D657AB16474}" srcOrd="4" destOrd="0" presId="urn:microsoft.com/office/officeart/2005/8/layout/list1"/>
    <dgm:cxn modelId="{25E21BBF-3C9F-4980-BCC4-3ABE4A3386B8}" type="presParOf" srcId="{8C6B042C-3FD6-41DE-8AEB-9D657AB16474}" destId="{E9394C43-C7BA-4056-9B58-ECCD0575ED64}" srcOrd="0" destOrd="0" presId="urn:microsoft.com/office/officeart/2005/8/layout/list1"/>
    <dgm:cxn modelId="{73C76D88-1898-48D6-BF47-4A8BF471CBFE}" type="presParOf" srcId="{8C6B042C-3FD6-41DE-8AEB-9D657AB16474}" destId="{9D8B80A8-6E54-4ACC-840B-AFE7E75A2150}" srcOrd="1" destOrd="0" presId="urn:microsoft.com/office/officeart/2005/8/layout/list1"/>
    <dgm:cxn modelId="{EE19F01F-93EB-45F6-99BD-74C22C054947}" type="presParOf" srcId="{70BCC886-0E20-47A4-8CE9-A427A7EFE194}" destId="{5BD686BE-259B-498B-BA24-B94E47B66785}" srcOrd="5" destOrd="0" presId="urn:microsoft.com/office/officeart/2005/8/layout/list1"/>
    <dgm:cxn modelId="{E390BDC9-FEC6-40ED-BEC9-A27D4374933D}" type="presParOf" srcId="{70BCC886-0E20-47A4-8CE9-A427A7EFE194}" destId="{4E5EBE72-8A94-4E41-B60A-BDB869D4E9D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B7C71A-BE20-4DE6-A867-7708E7EFF082}"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fr-FR"/>
        </a:p>
      </dgm:t>
    </dgm:pt>
    <dgm:pt modelId="{EAC2EF7E-6C67-4799-A963-BE3E454B7210}">
      <dgm:prSet phldrT="[Texte]"/>
      <dgm:spPr/>
      <dgm:t>
        <a:bodyPr/>
        <a:lstStyle/>
        <a:p>
          <a:r>
            <a:rPr lang="fr-FR" b="1"/>
            <a:t>BLOC 1 : Participer aux activités de la vie scolaire au sein d’un établissement </a:t>
          </a:r>
          <a:endParaRPr lang="fr-FR"/>
        </a:p>
      </dgm:t>
    </dgm:pt>
    <dgm:pt modelId="{11C6C364-A230-4702-863A-55D50A34FD92}" type="parTrans" cxnId="{4BF16704-6BD3-4CB4-A52A-0BBD3290C522}">
      <dgm:prSet/>
      <dgm:spPr/>
      <dgm:t>
        <a:bodyPr/>
        <a:lstStyle/>
        <a:p>
          <a:endParaRPr lang="fr-FR"/>
        </a:p>
      </dgm:t>
    </dgm:pt>
    <dgm:pt modelId="{23BBE1AD-94AE-4475-8F37-5C1C75207D74}" type="sibTrans" cxnId="{4BF16704-6BD3-4CB4-A52A-0BBD3290C522}">
      <dgm:prSet/>
      <dgm:spPr/>
      <dgm:t>
        <a:bodyPr/>
        <a:lstStyle/>
        <a:p>
          <a:endParaRPr lang="fr-FR"/>
        </a:p>
      </dgm:t>
    </dgm:pt>
    <dgm:pt modelId="{A29F999F-F5E2-4F64-9C12-8AF535C53AF5}">
      <dgm:prSet phldrT="[Texte]"/>
      <dgm:spPr/>
      <dgm:t>
        <a:bodyPr/>
        <a:lstStyle/>
        <a:p>
          <a:pPr>
            <a:buFont typeface="Wingdings" panose="05000000000000000000" pitchFamily="2" charset="2"/>
            <a:buChar char=""/>
          </a:pPr>
          <a:r>
            <a:rPr lang="fr-FR" b="1" dirty="0"/>
            <a:t>C1 – Assurer </a:t>
          </a:r>
          <a:r>
            <a:rPr lang="fr-FR" dirty="0"/>
            <a:t>la surveillance des élèves hors et à l'intérieur de l'établissement</a:t>
          </a:r>
        </a:p>
      </dgm:t>
    </dgm:pt>
    <dgm:pt modelId="{8E2F11F0-3CD5-48A7-8001-DF1FF397E0C4}" type="parTrans" cxnId="{DC4E7929-C3E5-43F1-AB1E-F44CBFE6DB7F}">
      <dgm:prSet/>
      <dgm:spPr/>
      <dgm:t>
        <a:bodyPr/>
        <a:lstStyle/>
        <a:p>
          <a:endParaRPr lang="fr-FR"/>
        </a:p>
      </dgm:t>
    </dgm:pt>
    <dgm:pt modelId="{9F9F1B72-CF96-4C48-97DA-EA81B3AFDA7C}" type="sibTrans" cxnId="{DC4E7929-C3E5-43F1-AB1E-F44CBFE6DB7F}">
      <dgm:prSet/>
      <dgm:spPr/>
      <dgm:t>
        <a:bodyPr/>
        <a:lstStyle/>
        <a:p>
          <a:endParaRPr lang="fr-FR"/>
        </a:p>
      </dgm:t>
    </dgm:pt>
    <dgm:pt modelId="{F4FCE65E-EF92-426A-B925-C190E0411305}">
      <dgm:prSet phldrT="[Texte]"/>
      <dgm:spPr/>
      <dgm:t>
        <a:bodyPr/>
        <a:lstStyle/>
        <a:p>
          <a:r>
            <a:rPr lang="fr-FR" b="1"/>
            <a:t>BLOC 2 : Accompagner des élèves dans leur vie scolaire </a:t>
          </a:r>
          <a:endParaRPr lang="fr-FR"/>
        </a:p>
      </dgm:t>
    </dgm:pt>
    <dgm:pt modelId="{7C14DC7D-38F7-4C77-8D11-146DB99F1627}" type="parTrans" cxnId="{1B7F091F-2B3B-4C31-97FB-F421F125904D}">
      <dgm:prSet/>
      <dgm:spPr/>
      <dgm:t>
        <a:bodyPr/>
        <a:lstStyle/>
        <a:p>
          <a:endParaRPr lang="fr-FR"/>
        </a:p>
      </dgm:t>
    </dgm:pt>
    <dgm:pt modelId="{C1D62C7E-1D9C-4311-BF25-BC816C6F214A}" type="sibTrans" cxnId="{1B7F091F-2B3B-4C31-97FB-F421F125904D}">
      <dgm:prSet/>
      <dgm:spPr/>
      <dgm:t>
        <a:bodyPr/>
        <a:lstStyle/>
        <a:p>
          <a:endParaRPr lang="fr-FR"/>
        </a:p>
      </dgm:t>
    </dgm:pt>
    <dgm:pt modelId="{7AEF3C19-92AE-4544-B82F-52FCDBB79B78}">
      <dgm:prSet phldrT="[Texte]"/>
      <dgm:spPr/>
      <dgm:t>
        <a:bodyPr/>
        <a:lstStyle/>
        <a:p>
          <a:pPr>
            <a:buFont typeface="Wingdings" panose="05000000000000000000" pitchFamily="2" charset="2"/>
            <a:buChar char=""/>
          </a:pPr>
          <a:r>
            <a:rPr lang="fr-FR" b="1"/>
            <a:t>C4 - Assurer </a:t>
          </a:r>
          <a:r>
            <a:rPr lang="fr-FR"/>
            <a:t>la prise en charge individuelle ou collective des élèves</a:t>
          </a:r>
        </a:p>
      </dgm:t>
    </dgm:pt>
    <dgm:pt modelId="{F4712D71-5533-4E77-92E9-EA34AFA9D29C}" type="parTrans" cxnId="{41F295FB-F648-4FDB-8B3E-91BB34798813}">
      <dgm:prSet/>
      <dgm:spPr/>
      <dgm:t>
        <a:bodyPr/>
        <a:lstStyle/>
        <a:p>
          <a:endParaRPr lang="fr-FR"/>
        </a:p>
      </dgm:t>
    </dgm:pt>
    <dgm:pt modelId="{1E14BE9F-F45A-448D-9980-6D4B27CDBBC3}" type="sibTrans" cxnId="{41F295FB-F648-4FDB-8B3E-91BB34798813}">
      <dgm:prSet/>
      <dgm:spPr/>
      <dgm:t>
        <a:bodyPr/>
        <a:lstStyle/>
        <a:p>
          <a:endParaRPr lang="fr-FR"/>
        </a:p>
      </dgm:t>
    </dgm:pt>
    <dgm:pt modelId="{80536E31-7C3E-4077-9D06-F4FD22AFDFB9}">
      <dgm:prSet phldrT="[Texte]"/>
      <dgm:spPr/>
      <dgm:t>
        <a:bodyPr/>
        <a:lstStyle/>
        <a:p>
          <a:r>
            <a:rPr lang="fr-FR" b="1"/>
            <a:t>BLOC 3 : Proposer et animer des projets à destination d’élèves</a:t>
          </a:r>
          <a:endParaRPr lang="fr-FR"/>
        </a:p>
      </dgm:t>
    </dgm:pt>
    <dgm:pt modelId="{EB334827-F20B-4D30-B9FA-B05054F1741C}" type="parTrans" cxnId="{D2456367-4353-422E-98E0-3103F7D0A093}">
      <dgm:prSet/>
      <dgm:spPr/>
      <dgm:t>
        <a:bodyPr/>
        <a:lstStyle/>
        <a:p>
          <a:endParaRPr lang="fr-FR"/>
        </a:p>
      </dgm:t>
    </dgm:pt>
    <dgm:pt modelId="{7B075890-7BA2-4097-B8FE-CCFCA8BB7CC6}" type="sibTrans" cxnId="{D2456367-4353-422E-98E0-3103F7D0A093}">
      <dgm:prSet/>
      <dgm:spPr/>
      <dgm:t>
        <a:bodyPr/>
        <a:lstStyle/>
        <a:p>
          <a:endParaRPr lang="fr-FR"/>
        </a:p>
      </dgm:t>
    </dgm:pt>
    <dgm:pt modelId="{A03419D4-237F-46A0-88F3-EC8549681F9E}">
      <dgm:prSet phldrT="[Texte]"/>
      <dgm:spPr/>
      <dgm:t>
        <a:bodyPr/>
        <a:lstStyle/>
        <a:p>
          <a:r>
            <a:rPr lang="fr-FR" b="1"/>
            <a:t>BLOC 4 : Accompagner des actions de prévention du harcèlement et des discriminations en milieu scolaire </a:t>
          </a:r>
          <a:endParaRPr lang="fr-FR"/>
        </a:p>
      </dgm:t>
    </dgm:pt>
    <dgm:pt modelId="{A753B70B-80BC-4B92-A7D9-FC68056DCB22}" type="parTrans" cxnId="{C3AAC8DD-1089-4EA2-814E-98F3E68D0D16}">
      <dgm:prSet/>
      <dgm:spPr/>
      <dgm:t>
        <a:bodyPr/>
        <a:lstStyle/>
        <a:p>
          <a:endParaRPr lang="fr-FR"/>
        </a:p>
      </dgm:t>
    </dgm:pt>
    <dgm:pt modelId="{B838D1AD-ECE3-4C1F-84AA-A08745CB13EE}" type="sibTrans" cxnId="{C3AAC8DD-1089-4EA2-814E-98F3E68D0D16}">
      <dgm:prSet/>
      <dgm:spPr/>
      <dgm:t>
        <a:bodyPr/>
        <a:lstStyle/>
        <a:p>
          <a:endParaRPr lang="fr-FR"/>
        </a:p>
      </dgm:t>
    </dgm:pt>
    <dgm:pt modelId="{9C0E9821-1963-4842-9909-5BF3A94BC6F5}">
      <dgm:prSet phldrT="[Texte]"/>
      <dgm:spPr/>
      <dgm:t>
        <a:bodyPr/>
        <a:lstStyle/>
        <a:p>
          <a:pPr>
            <a:buFont typeface="Wingdings" panose="05000000000000000000" pitchFamily="2" charset="2"/>
            <a:buChar char=""/>
          </a:pPr>
          <a:r>
            <a:rPr lang="fr-FR" b="1"/>
            <a:t>C9 – Identifier </a:t>
          </a:r>
          <a:r>
            <a:rPr lang="fr-FR"/>
            <a:t>des élèves en difficulté </a:t>
          </a:r>
        </a:p>
      </dgm:t>
    </dgm:pt>
    <dgm:pt modelId="{7869C3BD-15B6-4627-BC8E-5C58930CF062}" type="parTrans" cxnId="{601C9157-4C54-43AA-BF04-B6069D7BC2E3}">
      <dgm:prSet/>
      <dgm:spPr/>
      <dgm:t>
        <a:bodyPr/>
        <a:lstStyle/>
        <a:p>
          <a:endParaRPr lang="fr-FR"/>
        </a:p>
      </dgm:t>
    </dgm:pt>
    <dgm:pt modelId="{2288DFEF-787E-4932-963F-A493854CCA53}" type="sibTrans" cxnId="{601C9157-4C54-43AA-BF04-B6069D7BC2E3}">
      <dgm:prSet/>
      <dgm:spPr/>
      <dgm:t>
        <a:bodyPr/>
        <a:lstStyle/>
        <a:p>
          <a:endParaRPr lang="fr-FR"/>
        </a:p>
      </dgm:t>
    </dgm:pt>
    <dgm:pt modelId="{7676E297-8CA0-4B3E-811D-F9604592DA1D}">
      <dgm:prSet/>
      <dgm:spPr/>
      <dgm:t>
        <a:bodyPr/>
        <a:lstStyle/>
        <a:p>
          <a:pPr>
            <a:buFont typeface="Wingdings" panose="05000000000000000000" pitchFamily="2" charset="2"/>
            <a:buChar char=""/>
          </a:pPr>
          <a:r>
            <a:rPr lang="fr-FR" b="1"/>
            <a:t>C2</a:t>
          </a:r>
          <a:r>
            <a:rPr lang="fr-FR"/>
            <a:t> – </a:t>
          </a:r>
          <a:r>
            <a:rPr lang="fr-FR" b="1"/>
            <a:t>Faire appliquer </a:t>
          </a:r>
          <a:r>
            <a:rPr lang="fr-FR"/>
            <a:t>le règlement intérieur et des textes en vigueur</a:t>
          </a:r>
        </a:p>
      </dgm:t>
    </dgm:pt>
    <dgm:pt modelId="{4C51657D-9102-483D-A659-D9907E48B0D9}" type="parTrans" cxnId="{43F122FA-07AF-4525-B111-D2E223A98A07}">
      <dgm:prSet/>
      <dgm:spPr/>
      <dgm:t>
        <a:bodyPr/>
        <a:lstStyle/>
        <a:p>
          <a:endParaRPr lang="fr-FR"/>
        </a:p>
      </dgm:t>
    </dgm:pt>
    <dgm:pt modelId="{286F5DA7-7CD3-4D32-AF5B-8825D0F05239}" type="sibTrans" cxnId="{43F122FA-07AF-4525-B111-D2E223A98A07}">
      <dgm:prSet/>
      <dgm:spPr/>
      <dgm:t>
        <a:bodyPr/>
        <a:lstStyle/>
        <a:p>
          <a:endParaRPr lang="fr-FR"/>
        </a:p>
      </dgm:t>
    </dgm:pt>
    <dgm:pt modelId="{48BD2BC4-BA26-4189-9719-41A39B927D78}">
      <dgm:prSet/>
      <dgm:spPr/>
      <dgm:t>
        <a:bodyPr/>
        <a:lstStyle/>
        <a:p>
          <a:r>
            <a:rPr lang="fr-FR" b="1"/>
            <a:t>C3 </a:t>
          </a:r>
          <a:r>
            <a:rPr lang="fr-FR"/>
            <a:t>- </a:t>
          </a:r>
          <a:r>
            <a:rPr lang="fr-FR" b="1"/>
            <a:t>Assurer </a:t>
          </a:r>
          <a:r>
            <a:rPr lang="fr-FR"/>
            <a:t>la gestion courante de la vie scolaire</a:t>
          </a:r>
        </a:p>
      </dgm:t>
    </dgm:pt>
    <dgm:pt modelId="{F4046F15-12C2-4D78-ACA3-D35AB086747E}" type="parTrans" cxnId="{74A8D61F-4603-49F6-A8D6-0D71C8FDEF2E}">
      <dgm:prSet/>
      <dgm:spPr/>
      <dgm:t>
        <a:bodyPr/>
        <a:lstStyle/>
        <a:p>
          <a:endParaRPr lang="fr-FR"/>
        </a:p>
      </dgm:t>
    </dgm:pt>
    <dgm:pt modelId="{A2F5FEBD-3D34-40B7-A588-24BA4CE192B0}" type="sibTrans" cxnId="{74A8D61F-4603-49F6-A8D6-0D71C8FDEF2E}">
      <dgm:prSet/>
      <dgm:spPr/>
      <dgm:t>
        <a:bodyPr/>
        <a:lstStyle/>
        <a:p>
          <a:endParaRPr lang="fr-FR"/>
        </a:p>
      </dgm:t>
    </dgm:pt>
    <dgm:pt modelId="{32B899B5-BACC-41FA-8549-86EDB3A06984}">
      <dgm:prSet/>
      <dgm:spPr/>
      <dgm:t>
        <a:bodyPr/>
        <a:lstStyle/>
        <a:p>
          <a:pPr>
            <a:buFont typeface="Wingdings" panose="05000000000000000000" pitchFamily="2" charset="2"/>
            <a:buChar char=""/>
          </a:pPr>
          <a:r>
            <a:rPr lang="fr-FR" b="1"/>
            <a:t>C5 – Accompagner </a:t>
          </a:r>
          <a:r>
            <a:rPr lang="fr-FR"/>
            <a:t>la prise en charge des élèves avec des besoins spécifiques en lien avec l'équipe éducative</a:t>
          </a:r>
        </a:p>
      </dgm:t>
    </dgm:pt>
    <dgm:pt modelId="{D4DBE3B4-64B5-4B07-AD64-C40ED1DF2193}" type="parTrans" cxnId="{21984084-909D-4BB6-8607-184EC6DC1148}">
      <dgm:prSet/>
      <dgm:spPr/>
      <dgm:t>
        <a:bodyPr/>
        <a:lstStyle/>
        <a:p>
          <a:endParaRPr lang="fr-FR"/>
        </a:p>
      </dgm:t>
    </dgm:pt>
    <dgm:pt modelId="{D15D17E8-3E47-4A63-BFF7-ABD66EC3E75D}" type="sibTrans" cxnId="{21984084-909D-4BB6-8607-184EC6DC1148}">
      <dgm:prSet/>
      <dgm:spPr/>
      <dgm:t>
        <a:bodyPr/>
        <a:lstStyle/>
        <a:p>
          <a:endParaRPr lang="fr-FR"/>
        </a:p>
      </dgm:t>
    </dgm:pt>
    <dgm:pt modelId="{7FCB07AF-6B41-45BD-94B0-2745A90C7325}">
      <dgm:prSet/>
      <dgm:spPr/>
      <dgm:t>
        <a:bodyPr/>
        <a:lstStyle/>
        <a:p>
          <a:r>
            <a:rPr lang="fr-FR" b="1"/>
            <a:t>C6 – Gérer </a:t>
          </a:r>
          <a:r>
            <a:rPr lang="fr-FR"/>
            <a:t>les conflits entre élèves</a:t>
          </a:r>
        </a:p>
      </dgm:t>
    </dgm:pt>
    <dgm:pt modelId="{09B335C1-D160-4B6D-BDF9-D4B138DFD399}" type="parTrans" cxnId="{57EB0CCA-B81E-4A84-9B63-9F7CC59B05F1}">
      <dgm:prSet/>
      <dgm:spPr/>
      <dgm:t>
        <a:bodyPr/>
        <a:lstStyle/>
        <a:p>
          <a:endParaRPr lang="fr-FR"/>
        </a:p>
      </dgm:t>
    </dgm:pt>
    <dgm:pt modelId="{44388027-D03E-435D-AD23-391374D48CF3}" type="sibTrans" cxnId="{57EB0CCA-B81E-4A84-9B63-9F7CC59B05F1}">
      <dgm:prSet/>
      <dgm:spPr/>
      <dgm:t>
        <a:bodyPr/>
        <a:lstStyle/>
        <a:p>
          <a:endParaRPr lang="fr-FR"/>
        </a:p>
      </dgm:t>
    </dgm:pt>
    <dgm:pt modelId="{47E6C5B5-A458-41FC-B0E1-19C3EE8CA44C}">
      <dgm:prSet phldrT="[Texte]"/>
      <dgm:spPr/>
      <dgm:t>
        <a:bodyPr/>
        <a:lstStyle/>
        <a:p>
          <a:pPr>
            <a:buFont typeface="Wingdings" panose="05000000000000000000" pitchFamily="2" charset="2"/>
            <a:buChar char=""/>
          </a:pPr>
          <a:r>
            <a:rPr lang="fr-FR" b="1"/>
            <a:t>C7 - Concevoir </a:t>
          </a:r>
          <a:r>
            <a:rPr lang="fr-FR"/>
            <a:t>des projets d'animation ou d'activité éducative (animation d'activités éducatives, culturelles, pastorales ou de loisirs)</a:t>
          </a:r>
        </a:p>
      </dgm:t>
    </dgm:pt>
    <dgm:pt modelId="{36CF2A56-516A-4C9B-B057-EBF3244E77E1}" type="parTrans" cxnId="{70E80D9F-348E-4430-9654-5258D5E56D13}">
      <dgm:prSet/>
      <dgm:spPr/>
      <dgm:t>
        <a:bodyPr/>
        <a:lstStyle/>
        <a:p>
          <a:endParaRPr lang="fr-FR"/>
        </a:p>
      </dgm:t>
    </dgm:pt>
    <dgm:pt modelId="{9B30BCA4-6C7B-4A3E-B1ED-DC83015BFB75}" type="sibTrans" cxnId="{70E80D9F-348E-4430-9654-5258D5E56D13}">
      <dgm:prSet/>
      <dgm:spPr/>
      <dgm:t>
        <a:bodyPr/>
        <a:lstStyle/>
        <a:p>
          <a:endParaRPr lang="fr-FR"/>
        </a:p>
      </dgm:t>
    </dgm:pt>
    <dgm:pt modelId="{D7DD60D9-9C57-4CB5-BA10-89263CCC4E5B}">
      <dgm:prSet/>
      <dgm:spPr/>
      <dgm:t>
        <a:bodyPr/>
        <a:lstStyle/>
        <a:p>
          <a:r>
            <a:rPr lang="fr-FR" b="1"/>
            <a:t>C8 - Animer </a:t>
          </a:r>
          <a:r>
            <a:rPr lang="fr-FR"/>
            <a:t>des projets d'animation ou d'activité éducative (animations, d'activités éducatives, cultures, pastorales ou de loisirs)</a:t>
          </a:r>
        </a:p>
      </dgm:t>
    </dgm:pt>
    <dgm:pt modelId="{BFAF8BAE-5E16-444C-A09A-EB97530D1290}" type="parTrans" cxnId="{46725D96-9783-452F-877F-2C47275BC709}">
      <dgm:prSet/>
      <dgm:spPr/>
      <dgm:t>
        <a:bodyPr/>
        <a:lstStyle/>
        <a:p>
          <a:endParaRPr lang="fr-FR"/>
        </a:p>
      </dgm:t>
    </dgm:pt>
    <dgm:pt modelId="{4834099D-A4C7-4AC6-A9B9-2BF3D523F75A}" type="sibTrans" cxnId="{46725D96-9783-452F-877F-2C47275BC709}">
      <dgm:prSet/>
      <dgm:spPr/>
      <dgm:t>
        <a:bodyPr/>
        <a:lstStyle/>
        <a:p>
          <a:endParaRPr lang="fr-FR"/>
        </a:p>
      </dgm:t>
    </dgm:pt>
    <dgm:pt modelId="{4F50D599-D36C-48A9-94EC-483B655208CC}">
      <dgm:prSet/>
      <dgm:spPr/>
      <dgm:t>
        <a:bodyPr/>
        <a:lstStyle/>
        <a:p>
          <a:r>
            <a:rPr lang="fr-FR" b="1"/>
            <a:t>C10</a:t>
          </a:r>
          <a:r>
            <a:rPr lang="fr-FR"/>
            <a:t> </a:t>
          </a:r>
          <a:r>
            <a:rPr lang="fr-FR" b="1"/>
            <a:t>- Participer </a:t>
          </a:r>
          <a:r>
            <a:rPr lang="fr-FR"/>
            <a:t>à la prévention du harcèlement en milieu scolaire</a:t>
          </a:r>
        </a:p>
      </dgm:t>
    </dgm:pt>
    <dgm:pt modelId="{ADB91C83-418B-4FB3-A19D-84415948B1A5}" type="parTrans" cxnId="{2CAFBF4C-30E8-4AE7-A1EB-475533787F79}">
      <dgm:prSet/>
      <dgm:spPr/>
      <dgm:t>
        <a:bodyPr/>
        <a:lstStyle/>
        <a:p>
          <a:endParaRPr lang="fr-FR"/>
        </a:p>
      </dgm:t>
    </dgm:pt>
    <dgm:pt modelId="{9E03F6B7-79F8-4F7A-BCA7-CE06A5A5B8A5}" type="sibTrans" cxnId="{2CAFBF4C-30E8-4AE7-A1EB-475533787F79}">
      <dgm:prSet/>
      <dgm:spPr/>
      <dgm:t>
        <a:bodyPr/>
        <a:lstStyle/>
        <a:p>
          <a:endParaRPr lang="fr-FR"/>
        </a:p>
      </dgm:t>
    </dgm:pt>
    <dgm:pt modelId="{74AC4F2F-3620-4372-9E61-B9EFA7AD183C}" type="pres">
      <dgm:prSet presAssocID="{8CB7C71A-BE20-4DE6-A867-7708E7EFF082}" presName="Name0" presStyleCnt="0">
        <dgm:presLayoutVars>
          <dgm:dir/>
          <dgm:animLvl val="lvl"/>
          <dgm:resizeHandles val="exact"/>
        </dgm:presLayoutVars>
      </dgm:prSet>
      <dgm:spPr/>
    </dgm:pt>
    <dgm:pt modelId="{17196176-4686-4A6D-8FF4-5516B3F833D6}" type="pres">
      <dgm:prSet presAssocID="{EAC2EF7E-6C67-4799-A963-BE3E454B7210}" presName="linNode" presStyleCnt="0"/>
      <dgm:spPr/>
    </dgm:pt>
    <dgm:pt modelId="{2D8E6D45-9BD8-4CF8-A831-619AB025C3A6}" type="pres">
      <dgm:prSet presAssocID="{EAC2EF7E-6C67-4799-A963-BE3E454B7210}" presName="parentText" presStyleLbl="node1" presStyleIdx="0" presStyleCnt="4">
        <dgm:presLayoutVars>
          <dgm:chMax val="1"/>
          <dgm:bulletEnabled val="1"/>
        </dgm:presLayoutVars>
      </dgm:prSet>
      <dgm:spPr/>
    </dgm:pt>
    <dgm:pt modelId="{AE419B7C-0399-434D-B3C1-34366110DC09}" type="pres">
      <dgm:prSet presAssocID="{EAC2EF7E-6C67-4799-A963-BE3E454B7210}" presName="descendantText" presStyleLbl="alignAccFollowNode1" presStyleIdx="0" presStyleCnt="4">
        <dgm:presLayoutVars>
          <dgm:bulletEnabled val="1"/>
        </dgm:presLayoutVars>
      </dgm:prSet>
      <dgm:spPr/>
    </dgm:pt>
    <dgm:pt modelId="{97D7F58E-DACF-43CF-90A1-A1E3E3729996}" type="pres">
      <dgm:prSet presAssocID="{23BBE1AD-94AE-4475-8F37-5C1C75207D74}" presName="sp" presStyleCnt="0"/>
      <dgm:spPr/>
    </dgm:pt>
    <dgm:pt modelId="{152A3BA1-0F64-4F1A-BC80-6C3F8C3E6986}" type="pres">
      <dgm:prSet presAssocID="{F4FCE65E-EF92-426A-B925-C190E0411305}" presName="linNode" presStyleCnt="0"/>
      <dgm:spPr/>
    </dgm:pt>
    <dgm:pt modelId="{6BABB179-1250-46BF-9B2A-2D91A58515F1}" type="pres">
      <dgm:prSet presAssocID="{F4FCE65E-EF92-426A-B925-C190E0411305}" presName="parentText" presStyleLbl="node1" presStyleIdx="1" presStyleCnt="4">
        <dgm:presLayoutVars>
          <dgm:chMax val="1"/>
          <dgm:bulletEnabled val="1"/>
        </dgm:presLayoutVars>
      </dgm:prSet>
      <dgm:spPr/>
    </dgm:pt>
    <dgm:pt modelId="{E9DCBC93-BFE5-46A3-967D-2804EC87F773}" type="pres">
      <dgm:prSet presAssocID="{F4FCE65E-EF92-426A-B925-C190E0411305}" presName="descendantText" presStyleLbl="alignAccFollowNode1" presStyleIdx="1" presStyleCnt="4">
        <dgm:presLayoutVars>
          <dgm:bulletEnabled val="1"/>
        </dgm:presLayoutVars>
      </dgm:prSet>
      <dgm:spPr/>
    </dgm:pt>
    <dgm:pt modelId="{CAC3E5E6-26C1-47F3-863C-3663DDFC6C55}" type="pres">
      <dgm:prSet presAssocID="{C1D62C7E-1D9C-4311-BF25-BC816C6F214A}" presName="sp" presStyleCnt="0"/>
      <dgm:spPr/>
    </dgm:pt>
    <dgm:pt modelId="{906A235B-4128-4F60-BB35-05BBC7EB5AA2}" type="pres">
      <dgm:prSet presAssocID="{80536E31-7C3E-4077-9D06-F4FD22AFDFB9}" presName="linNode" presStyleCnt="0"/>
      <dgm:spPr/>
    </dgm:pt>
    <dgm:pt modelId="{08E4925F-18D4-45B9-9558-0719395E9D18}" type="pres">
      <dgm:prSet presAssocID="{80536E31-7C3E-4077-9D06-F4FD22AFDFB9}" presName="parentText" presStyleLbl="node1" presStyleIdx="2" presStyleCnt="4">
        <dgm:presLayoutVars>
          <dgm:chMax val="1"/>
          <dgm:bulletEnabled val="1"/>
        </dgm:presLayoutVars>
      </dgm:prSet>
      <dgm:spPr/>
    </dgm:pt>
    <dgm:pt modelId="{94002A9C-EFC8-48A8-B8C6-9D349DB1C235}" type="pres">
      <dgm:prSet presAssocID="{80536E31-7C3E-4077-9D06-F4FD22AFDFB9}" presName="descendantText" presStyleLbl="alignAccFollowNode1" presStyleIdx="2" presStyleCnt="4">
        <dgm:presLayoutVars>
          <dgm:bulletEnabled val="1"/>
        </dgm:presLayoutVars>
      </dgm:prSet>
      <dgm:spPr/>
    </dgm:pt>
    <dgm:pt modelId="{C95E7DB7-1FB0-4760-8494-C547EBD78CFC}" type="pres">
      <dgm:prSet presAssocID="{7B075890-7BA2-4097-B8FE-CCFCA8BB7CC6}" presName="sp" presStyleCnt="0"/>
      <dgm:spPr/>
    </dgm:pt>
    <dgm:pt modelId="{E8C5480B-080A-47AB-BD2B-B4E17286CB2A}" type="pres">
      <dgm:prSet presAssocID="{A03419D4-237F-46A0-88F3-EC8549681F9E}" presName="linNode" presStyleCnt="0"/>
      <dgm:spPr/>
    </dgm:pt>
    <dgm:pt modelId="{F8DAE27E-126F-4AC4-9238-0F6B01C8C587}" type="pres">
      <dgm:prSet presAssocID="{A03419D4-237F-46A0-88F3-EC8549681F9E}" presName="parentText" presStyleLbl="node1" presStyleIdx="3" presStyleCnt="4">
        <dgm:presLayoutVars>
          <dgm:chMax val="1"/>
          <dgm:bulletEnabled val="1"/>
        </dgm:presLayoutVars>
      </dgm:prSet>
      <dgm:spPr/>
    </dgm:pt>
    <dgm:pt modelId="{B6552550-A1AD-4EDB-B99E-765F247E7279}" type="pres">
      <dgm:prSet presAssocID="{A03419D4-237F-46A0-88F3-EC8549681F9E}" presName="descendantText" presStyleLbl="alignAccFollowNode1" presStyleIdx="3" presStyleCnt="4">
        <dgm:presLayoutVars>
          <dgm:bulletEnabled val="1"/>
        </dgm:presLayoutVars>
      </dgm:prSet>
      <dgm:spPr/>
    </dgm:pt>
  </dgm:ptLst>
  <dgm:cxnLst>
    <dgm:cxn modelId="{62C33F04-0EB4-41A9-A9A3-B8930265B08B}" type="presOf" srcId="{A29F999F-F5E2-4F64-9C12-8AF535C53AF5}" destId="{AE419B7C-0399-434D-B3C1-34366110DC09}" srcOrd="0" destOrd="0" presId="urn:microsoft.com/office/officeart/2005/8/layout/vList5"/>
    <dgm:cxn modelId="{4BF16704-6BD3-4CB4-A52A-0BBD3290C522}" srcId="{8CB7C71A-BE20-4DE6-A867-7708E7EFF082}" destId="{EAC2EF7E-6C67-4799-A963-BE3E454B7210}" srcOrd="0" destOrd="0" parTransId="{11C6C364-A230-4702-863A-55D50A34FD92}" sibTransId="{23BBE1AD-94AE-4475-8F37-5C1C75207D74}"/>
    <dgm:cxn modelId="{1B7F091F-2B3B-4C31-97FB-F421F125904D}" srcId="{8CB7C71A-BE20-4DE6-A867-7708E7EFF082}" destId="{F4FCE65E-EF92-426A-B925-C190E0411305}" srcOrd="1" destOrd="0" parTransId="{7C14DC7D-38F7-4C77-8D11-146DB99F1627}" sibTransId="{C1D62C7E-1D9C-4311-BF25-BC816C6F214A}"/>
    <dgm:cxn modelId="{74A8D61F-4603-49F6-A8D6-0D71C8FDEF2E}" srcId="{EAC2EF7E-6C67-4799-A963-BE3E454B7210}" destId="{48BD2BC4-BA26-4189-9719-41A39B927D78}" srcOrd="2" destOrd="0" parTransId="{F4046F15-12C2-4D78-ACA3-D35AB086747E}" sibTransId="{A2F5FEBD-3D34-40B7-A588-24BA4CE192B0}"/>
    <dgm:cxn modelId="{DC4E7929-C3E5-43F1-AB1E-F44CBFE6DB7F}" srcId="{EAC2EF7E-6C67-4799-A963-BE3E454B7210}" destId="{A29F999F-F5E2-4F64-9C12-8AF535C53AF5}" srcOrd="0" destOrd="0" parTransId="{8E2F11F0-3CD5-48A7-8001-DF1FF397E0C4}" sibTransId="{9F9F1B72-CF96-4C48-97DA-EA81B3AFDA7C}"/>
    <dgm:cxn modelId="{0C891F45-4C60-4D88-A1B3-37F572118DB4}" type="presOf" srcId="{7AEF3C19-92AE-4544-B82F-52FCDBB79B78}" destId="{E9DCBC93-BFE5-46A3-967D-2804EC87F773}" srcOrd="0" destOrd="0" presId="urn:microsoft.com/office/officeart/2005/8/layout/vList5"/>
    <dgm:cxn modelId="{6E8E7365-FCA3-4CAC-8E53-488470ECDF9B}" type="presOf" srcId="{D7DD60D9-9C57-4CB5-BA10-89263CCC4E5B}" destId="{94002A9C-EFC8-48A8-B8C6-9D349DB1C235}" srcOrd="0" destOrd="1" presId="urn:microsoft.com/office/officeart/2005/8/layout/vList5"/>
    <dgm:cxn modelId="{D2456367-4353-422E-98E0-3103F7D0A093}" srcId="{8CB7C71A-BE20-4DE6-A867-7708E7EFF082}" destId="{80536E31-7C3E-4077-9D06-F4FD22AFDFB9}" srcOrd="2" destOrd="0" parTransId="{EB334827-F20B-4D30-B9FA-B05054F1741C}" sibTransId="{7B075890-7BA2-4097-B8FE-CCFCA8BB7CC6}"/>
    <dgm:cxn modelId="{2CAFBF4C-30E8-4AE7-A1EB-475533787F79}" srcId="{A03419D4-237F-46A0-88F3-EC8549681F9E}" destId="{4F50D599-D36C-48A9-94EC-483B655208CC}" srcOrd="1" destOrd="0" parTransId="{ADB91C83-418B-4FB3-A19D-84415948B1A5}" sibTransId="{9E03F6B7-79F8-4F7A-BCA7-CE06A5A5B8A5}"/>
    <dgm:cxn modelId="{D9DA4B70-7EF1-41FA-B284-94BBAAD9511F}" type="presOf" srcId="{47E6C5B5-A458-41FC-B0E1-19C3EE8CA44C}" destId="{94002A9C-EFC8-48A8-B8C6-9D349DB1C235}" srcOrd="0" destOrd="0" presId="urn:microsoft.com/office/officeart/2005/8/layout/vList5"/>
    <dgm:cxn modelId="{5D322A73-7F15-4403-92BB-6D7B14DF6D4C}" type="presOf" srcId="{9C0E9821-1963-4842-9909-5BF3A94BC6F5}" destId="{B6552550-A1AD-4EDB-B99E-765F247E7279}" srcOrd="0" destOrd="0" presId="urn:microsoft.com/office/officeart/2005/8/layout/vList5"/>
    <dgm:cxn modelId="{601C9157-4C54-43AA-BF04-B6069D7BC2E3}" srcId="{A03419D4-237F-46A0-88F3-EC8549681F9E}" destId="{9C0E9821-1963-4842-9909-5BF3A94BC6F5}" srcOrd="0" destOrd="0" parTransId="{7869C3BD-15B6-4627-BC8E-5C58930CF062}" sibTransId="{2288DFEF-787E-4932-963F-A493854CCA53}"/>
    <dgm:cxn modelId="{21984084-909D-4BB6-8607-184EC6DC1148}" srcId="{F4FCE65E-EF92-426A-B925-C190E0411305}" destId="{32B899B5-BACC-41FA-8549-86EDB3A06984}" srcOrd="1" destOrd="0" parTransId="{D4DBE3B4-64B5-4B07-AD64-C40ED1DF2193}" sibTransId="{D15D17E8-3E47-4A63-BFF7-ABD66EC3E75D}"/>
    <dgm:cxn modelId="{24F78084-9BF2-4F87-A2DC-DF207A6BD411}" type="presOf" srcId="{80536E31-7C3E-4077-9D06-F4FD22AFDFB9}" destId="{08E4925F-18D4-45B9-9558-0719395E9D18}" srcOrd="0" destOrd="0" presId="urn:microsoft.com/office/officeart/2005/8/layout/vList5"/>
    <dgm:cxn modelId="{37302094-7DD1-4FD7-891E-1E048C7F046C}" type="presOf" srcId="{F4FCE65E-EF92-426A-B925-C190E0411305}" destId="{6BABB179-1250-46BF-9B2A-2D91A58515F1}" srcOrd="0" destOrd="0" presId="urn:microsoft.com/office/officeart/2005/8/layout/vList5"/>
    <dgm:cxn modelId="{20861496-2AF8-4A26-B124-DCC76BC241C8}" type="presOf" srcId="{8CB7C71A-BE20-4DE6-A867-7708E7EFF082}" destId="{74AC4F2F-3620-4372-9E61-B9EFA7AD183C}" srcOrd="0" destOrd="0" presId="urn:microsoft.com/office/officeart/2005/8/layout/vList5"/>
    <dgm:cxn modelId="{46725D96-9783-452F-877F-2C47275BC709}" srcId="{80536E31-7C3E-4077-9D06-F4FD22AFDFB9}" destId="{D7DD60D9-9C57-4CB5-BA10-89263CCC4E5B}" srcOrd="1" destOrd="0" parTransId="{BFAF8BAE-5E16-444C-A09A-EB97530D1290}" sibTransId="{4834099D-A4C7-4AC6-A9B9-2BF3D523F75A}"/>
    <dgm:cxn modelId="{70E80D9F-348E-4430-9654-5258D5E56D13}" srcId="{80536E31-7C3E-4077-9D06-F4FD22AFDFB9}" destId="{47E6C5B5-A458-41FC-B0E1-19C3EE8CA44C}" srcOrd="0" destOrd="0" parTransId="{36CF2A56-516A-4C9B-B057-EBF3244E77E1}" sibTransId="{9B30BCA4-6C7B-4A3E-B1ED-DC83015BFB75}"/>
    <dgm:cxn modelId="{527444C6-7FDE-43EB-BBF8-9FFAF2938F15}" type="presOf" srcId="{48BD2BC4-BA26-4189-9719-41A39B927D78}" destId="{AE419B7C-0399-434D-B3C1-34366110DC09}" srcOrd="0" destOrd="2" presId="urn:microsoft.com/office/officeart/2005/8/layout/vList5"/>
    <dgm:cxn modelId="{57EB0CCA-B81E-4A84-9B63-9F7CC59B05F1}" srcId="{F4FCE65E-EF92-426A-B925-C190E0411305}" destId="{7FCB07AF-6B41-45BD-94B0-2745A90C7325}" srcOrd="2" destOrd="0" parTransId="{09B335C1-D160-4B6D-BDF9-D4B138DFD399}" sibTransId="{44388027-D03E-435D-AD23-391374D48CF3}"/>
    <dgm:cxn modelId="{C3AAC8DD-1089-4EA2-814E-98F3E68D0D16}" srcId="{8CB7C71A-BE20-4DE6-A867-7708E7EFF082}" destId="{A03419D4-237F-46A0-88F3-EC8549681F9E}" srcOrd="3" destOrd="0" parTransId="{A753B70B-80BC-4B92-A7D9-FC68056DCB22}" sibTransId="{B838D1AD-ECE3-4C1F-84AA-A08745CB13EE}"/>
    <dgm:cxn modelId="{A402B2DF-2F4B-4140-A424-D224A24568A5}" type="presOf" srcId="{4F50D599-D36C-48A9-94EC-483B655208CC}" destId="{B6552550-A1AD-4EDB-B99E-765F247E7279}" srcOrd="0" destOrd="1" presId="urn:microsoft.com/office/officeart/2005/8/layout/vList5"/>
    <dgm:cxn modelId="{0A3531E7-405A-42FD-AF00-10945E118A76}" type="presOf" srcId="{EAC2EF7E-6C67-4799-A963-BE3E454B7210}" destId="{2D8E6D45-9BD8-4CF8-A831-619AB025C3A6}" srcOrd="0" destOrd="0" presId="urn:microsoft.com/office/officeart/2005/8/layout/vList5"/>
    <dgm:cxn modelId="{12B8B5EC-C74E-4E0C-9CF4-E2C3DEFC8F7F}" type="presOf" srcId="{7676E297-8CA0-4B3E-811D-F9604592DA1D}" destId="{AE419B7C-0399-434D-B3C1-34366110DC09}" srcOrd="0" destOrd="1" presId="urn:microsoft.com/office/officeart/2005/8/layout/vList5"/>
    <dgm:cxn modelId="{BE1CB9F1-92BC-410E-80D6-FE5A56BEF74F}" type="presOf" srcId="{32B899B5-BACC-41FA-8549-86EDB3A06984}" destId="{E9DCBC93-BFE5-46A3-967D-2804EC87F773}" srcOrd="0" destOrd="1" presId="urn:microsoft.com/office/officeart/2005/8/layout/vList5"/>
    <dgm:cxn modelId="{43F122FA-07AF-4525-B111-D2E223A98A07}" srcId="{EAC2EF7E-6C67-4799-A963-BE3E454B7210}" destId="{7676E297-8CA0-4B3E-811D-F9604592DA1D}" srcOrd="1" destOrd="0" parTransId="{4C51657D-9102-483D-A659-D9907E48B0D9}" sibTransId="{286F5DA7-7CD3-4D32-AF5B-8825D0F05239}"/>
    <dgm:cxn modelId="{41F295FB-F648-4FDB-8B3E-91BB34798813}" srcId="{F4FCE65E-EF92-426A-B925-C190E0411305}" destId="{7AEF3C19-92AE-4544-B82F-52FCDBB79B78}" srcOrd="0" destOrd="0" parTransId="{F4712D71-5533-4E77-92E9-EA34AFA9D29C}" sibTransId="{1E14BE9F-F45A-448D-9980-6D4B27CDBBC3}"/>
    <dgm:cxn modelId="{AB52FFFB-2C98-4F41-94D1-E50AC3D7B639}" type="presOf" srcId="{7FCB07AF-6B41-45BD-94B0-2745A90C7325}" destId="{E9DCBC93-BFE5-46A3-967D-2804EC87F773}" srcOrd="0" destOrd="2" presId="urn:microsoft.com/office/officeart/2005/8/layout/vList5"/>
    <dgm:cxn modelId="{91874AFD-0320-4A11-9898-974BDCCE40E1}" type="presOf" srcId="{A03419D4-237F-46A0-88F3-EC8549681F9E}" destId="{F8DAE27E-126F-4AC4-9238-0F6B01C8C587}" srcOrd="0" destOrd="0" presId="urn:microsoft.com/office/officeart/2005/8/layout/vList5"/>
    <dgm:cxn modelId="{A7236A3C-41F7-40DC-96F0-68F3A3F5E576}" type="presParOf" srcId="{74AC4F2F-3620-4372-9E61-B9EFA7AD183C}" destId="{17196176-4686-4A6D-8FF4-5516B3F833D6}" srcOrd="0" destOrd="0" presId="urn:microsoft.com/office/officeart/2005/8/layout/vList5"/>
    <dgm:cxn modelId="{8C5CA104-85AA-4A42-8F57-1507F452E0EB}" type="presParOf" srcId="{17196176-4686-4A6D-8FF4-5516B3F833D6}" destId="{2D8E6D45-9BD8-4CF8-A831-619AB025C3A6}" srcOrd="0" destOrd="0" presId="urn:microsoft.com/office/officeart/2005/8/layout/vList5"/>
    <dgm:cxn modelId="{B1F93C2A-9486-46A5-84EE-B5A0E9F2E021}" type="presParOf" srcId="{17196176-4686-4A6D-8FF4-5516B3F833D6}" destId="{AE419B7C-0399-434D-B3C1-34366110DC09}" srcOrd="1" destOrd="0" presId="urn:microsoft.com/office/officeart/2005/8/layout/vList5"/>
    <dgm:cxn modelId="{D7815EDD-ED0C-478F-87A1-2BAD765E3C3E}" type="presParOf" srcId="{74AC4F2F-3620-4372-9E61-B9EFA7AD183C}" destId="{97D7F58E-DACF-43CF-90A1-A1E3E3729996}" srcOrd="1" destOrd="0" presId="urn:microsoft.com/office/officeart/2005/8/layout/vList5"/>
    <dgm:cxn modelId="{DEBD7ED6-3974-4BC3-98E4-8087F5D7FC61}" type="presParOf" srcId="{74AC4F2F-3620-4372-9E61-B9EFA7AD183C}" destId="{152A3BA1-0F64-4F1A-BC80-6C3F8C3E6986}" srcOrd="2" destOrd="0" presId="urn:microsoft.com/office/officeart/2005/8/layout/vList5"/>
    <dgm:cxn modelId="{D11FEB58-6947-41FD-8985-06433FD03B0E}" type="presParOf" srcId="{152A3BA1-0F64-4F1A-BC80-6C3F8C3E6986}" destId="{6BABB179-1250-46BF-9B2A-2D91A58515F1}" srcOrd="0" destOrd="0" presId="urn:microsoft.com/office/officeart/2005/8/layout/vList5"/>
    <dgm:cxn modelId="{47EF5F81-E4C0-4613-AFD5-CC1048328EB6}" type="presParOf" srcId="{152A3BA1-0F64-4F1A-BC80-6C3F8C3E6986}" destId="{E9DCBC93-BFE5-46A3-967D-2804EC87F773}" srcOrd="1" destOrd="0" presId="urn:microsoft.com/office/officeart/2005/8/layout/vList5"/>
    <dgm:cxn modelId="{07C0FEC6-A029-4E65-975A-B41DDA9434E4}" type="presParOf" srcId="{74AC4F2F-3620-4372-9E61-B9EFA7AD183C}" destId="{CAC3E5E6-26C1-47F3-863C-3663DDFC6C55}" srcOrd="3" destOrd="0" presId="urn:microsoft.com/office/officeart/2005/8/layout/vList5"/>
    <dgm:cxn modelId="{A0D55A45-9C03-44D2-80CC-64299800F52F}" type="presParOf" srcId="{74AC4F2F-3620-4372-9E61-B9EFA7AD183C}" destId="{906A235B-4128-4F60-BB35-05BBC7EB5AA2}" srcOrd="4" destOrd="0" presId="urn:microsoft.com/office/officeart/2005/8/layout/vList5"/>
    <dgm:cxn modelId="{946ECA36-00F6-4417-8365-A117D3E8AE4E}" type="presParOf" srcId="{906A235B-4128-4F60-BB35-05BBC7EB5AA2}" destId="{08E4925F-18D4-45B9-9558-0719395E9D18}" srcOrd="0" destOrd="0" presId="urn:microsoft.com/office/officeart/2005/8/layout/vList5"/>
    <dgm:cxn modelId="{CE0620B0-26D1-4DCB-B8EC-09D119E4BD35}" type="presParOf" srcId="{906A235B-4128-4F60-BB35-05BBC7EB5AA2}" destId="{94002A9C-EFC8-48A8-B8C6-9D349DB1C235}" srcOrd="1" destOrd="0" presId="urn:microsoft.com/office/officeart/2005/8/layout/vList5"/>
    <dgm:cxn modelId="{2E14EC54-E85E-4D0F-9F8E-C12B2F364ED2}" type="presParOf" srcId="{74AC4F2F-3620-4372-9E61-B9EFA7AD183C}" destId="{C95E7DB7-1FB0-4760-8494-C547EBD78CFC}" srcOrd="5" destOrd="0" presId="urn:microsoft.com/office/officeart/2005/8/layout/vList5"/>
    <dgm:cxn modelId="{519ECF9E-8E71-4B1D-B192-EF0945BD23E5}" type="presParOf" srcId="{74AC4F2F-3620-4372-9E61-B9EFA7AD183C}" destId="{E8C5480B-080A-47AB-BD2B-B4E17286CB2A}" srcOrd="6" destOrd="0" presId="urn:microsoft.com/office/officeart/2005/8/layout/vList5"/>
    <dgm:cxn modelId="{96028113-C0FC-41EB-981D-C26B6547B05D}" type="presParOf" srcId="{E8C5480B-080A-47AB-BD2B-B4E17286CB2A}" destId="{F8DAE27E-126F-4AC4-9238-0F6B01C8C587}" srcOrd="0" destOrd="0" presId="urn:microsoft.com/office/officeart/2005/8/layout/vList5"/>
    <dgm:cxn modelId="{66DB9904-7CD5-4F42-A590-50E1CC2A84E6}" type="presParOf" srcId="{E8C5480B-080A-47AB-BD2B-B4E17286CB2A}" destId="{B6552550-A1AD-4EDB-B99E-765F247E727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B7C71A-BE20-4DE6-A867-7708E7EFF082}"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fr-FR"/>
        </a:p>
      </dgm:t>
    </dgm:pt>
    <dgm:pt modelId="{EAC2EF7E-6C67-4799-A963-BE3E454B7210}">
      <dgm:prSet phldrT="[Texte]" custT="1"/>
      <dgm:spPr/>
      <dgm:t>
        <a:bodyPr/>
        <a:lstStyle/>
        <a:p>
          <a:r>
            <a:rPr lang="fr-FR" sz="1100" b="1"/>
            <a:t>BLOC 1 : Assurer l’accueil éducatif d’élèves et de leurs familles</a:t>
          </a:r>
          <a:endParaRPr lang="fr-FR" sz="1100"/>
        </a:p>
      </dgm:t>
    </dgm:pt>
    <dgm:pt modelId="{11C6C364-A230-4702-863A-55D50A34FD92}" type="parTrans" cxnId="{4BF16704-6BD3-4CB4-A52A-0BBD3290C522}">
      <dgm:prSet/>
      <dgm:spPr/>
      <dgm:t>
        <a:bodyPr/>
        <a:lstStyle/>
        <a:p>
          <a:endParaRPr lang="fr-FR"/>
        </a:p>
      </dgm:t>
    </dgm:pt>
    <dgm:pt modelId="{23BBE1AD-94AE-4475-8F37-5C1C75207D74}" type="sibTrans" cxnId="{4BF16704-6BD3-4CB4-A52A-0BBD3290C522}">
      <dgm:prSet/>
      <dgm:spPr/>
      <dgm:t>
        <a:bodyPr/>
        <a:lstStyle/>
        <a:p>
          <a:endParaRPr lang="fr-FR"/>
        </a:p>
      </dgm:t>
    </dgm:pt>
    <dgm:pt modelId="{F4FCE65E-EF92-426A-B925-C190E0411305}">
      <dgm:prSet phldrT="[Texte]" custT="1"/>
      <dgm:spPr/>
      <dgm:t>
        <a:bodyPr/>
        <a:lstStyle/>
        <a:p>
          <a:r>
            <a:rPr lang="fr-FR" sz="1100" b="1"/>
            <a:t>BLOC 2 : Coordonner un service de vie scolaire</a:t>
          </a:r>
          <a:endParaRPr lang="fr-FR" sz="1100"/>
        </a:p>
      </dgm:t>
    </dgm:pt>
    <dgm:pt modelId="{7C14DC7D-38F7-4C77-8D11-146DB99F1627}" type="parTrans" cxnId="{1B7F091F-2B3B-4C31-97FB-F421F125904D}">
      <dgm:prSet/>
      <dgm:spPr/>
      <dgm:t>
        <a:bodyPr/>
        <a:lstStyle/>
        <a:p>
          <a:endParaRPr lang="fr-FR"/>
        </a:p>
      </dgm:t>
    </dgm:pt>
    <dgm:pt modelId="{C1D62C7E-1D9C-4311-BF25-BC816C6F214A}" type="sibTrans" cxnId="{1B7F091F-2B3B-4C31-97FB-F421F125904D}">
      <dgm:prSet/>
      <dgm:spPr/>
      <dgm:t>
        <a:bodyPr/>
        <a:lstStyle/>
        <a:p>
          <a:endParaRPr lang="fr-FR"/>
        </a:p>
      </dgm:t>
    </dgm:pt>
    <dgm:pt modelId="{80536E31-7C3E-4077-9D06-F4FD22AFDFB9}">
      <dgm:prSet phldrT="[Texte]" custT="1"/>
      <dgm:spPr/>
      <dgm:t>
        <a:bodyPr/>
        <a:lstStyle/>
        <a:p>
          <a:r>
            <a:rPr lang="fr-FR" sz="1100" b="1"/>
            <a:t>BLOC 3 : Conduire des projets d’animation ou d’activité éducative</a:t>
          </a:r>
          <a:endParaRPr lang="fr-FR" sz="1100"/>
        </a:p>
      </dgm:t>
    </dgm:pt>
    <dgm:pt modelId="{EB334827-F20B-4D30-B9FA-B05054F1741C}" type="parTrans" cxnId="{D2456367-4353-422E-98E0-3103F7D0A093}">
      <dgm:prSet/>
      <dgm:spPr/>
      <dgm:t>
        <a:bodyPr/>
        <a:lstStyle/>
        <a:p>
          <a:endParaRPr lang="fr-FR"/>
        </a:p>
      </dgm:t>
    </dgm:pt>
    <dgm:pt modelId="{7B075890-7BA2-4097-B8FE-CCFCA8BB7CC6}" type="sibTrans" cxnId="{D2456367-4353-422E-98E0-3103F7D0A093}">
      <dgm:prSet/>
      <dgm:spPr/>
      <dgm:t>
        <a:bodyPr/>
        <a:lstStyle/>
        <a:p>
          <a:endParaRPr lang="fr-FR"/>
        </a:p>
      </dgm:t>
    </dgm:pt>
    <dgm:pt modelId="{61AD5B4E-2092-43FE-8441-0034BDB40ADF}">
      <dgm:prSet phldrT="[Texte]" custT="1"/>
      <dgm:spPr/>
      <dgm:t>
        <a:bodyPr/>
        <a:lstStyle/>
        <a:p>
          <a:r>
            <a:rPr lang="fr-FR" sz="1100" b="1"/>
            <a:t>BLOC 4 : Assurer l’intégration et l’accompagnement d’une équipe de vie scolaire</a:t>
          </a:r>
          <a:endParaRPr lang="fr-FR" sz="1100"/>
        </a:p>
      </dgm:t>
    </dgm:pt>
    <dgm:pt modelId="{62BCBE03-3029-423A-8160-1455A7822B3F}" type="parTrans" cxnId="{1E9ED6F2-0ECA-48DE-97CE-9FB1E3B40B8A}">
      <dgm:prSet/>
      <dgm:spPr/>
      <dgm:t>
        <a:bodyPr/>
        <a:lstStyle/>
        <a:p>
          <a:endParaRPr lang="fr-FR"/>
        </a:p>
      </dgm:t>
    </dgm:pt>
    <dgm:pt modelId="{66361ABE-82BF-46B8-8F5D-5CB52422EB39}" type="sibTrans" cxnId="{1E9ED6F2-0ECA-48DE-97CE-9FB1E3B40B8A}">
      <dgm:prSet/>
      <dgm:spPr/>
      <dgm:t>
        <a:bodyPr/>
        <a:lstStyle/>
        <a:p>
          <a:endParaRPr lang="fr-FR"/>
        </a:p>
      </dgm:t>
    </dgm:pt>
    <dgm:pt modelId="{6052C4CB-95CF-49C6-A329-B74CCA18C661}">
      <dgm:prSet phldrT="[Texte]"/>
      <dgm:spPr/>
      <dgm:t>
        <a:bodyPr/>
        <a:lstStyle/>
        <a:p>
          <a:pPr>
            <a:buFont typeface="Wingdings" panose="05000000000000000000" pitchFamily="2" charset="2"/>
            <a:buChar char=""/>
          </a:pPr>
          <a:r>
            <a:rPr lang="fr-FR" b="1"/>
            <a:t>C1 </a:t>
          </a:r>
          <a:r>
            <a:rPr lang="fr-FR"/>
            <a:t>– </a:t>
          </a:r>
          <a:r>
            <a:rPr lang="fr-FR" b="1"/>
            <a:t>Assurer </a:t>
          </a:r>
          <a:r>
            <a:rPr lang="fr-FR"/>
            <a:t>la sécurité des élèves à l'intérieur et à l'extérieur de l'établissement.</a:t>
          </a:r>
        </a:p>
      </dgm:t>
    </dgm:pt>
    <dgm:pt modelId="{BAA9EC3D-EC2D-4A44-99F7-9DF17B6B8E12}" type="parTrans" cxnId="{5567FA75-7701-4C17-B665-A3C60316F04E}">
      <dgm:prSet/>
      <dgm:spPr/>
      <dgm:t>
        <a:bodyPr/>
        <a:lstStyle/>
        <a:p>
          <a:endParaRPr lang="fr-FR"/>
        </a:p>
      </dgm:t>
    </dgm:pt>
    <dgm:pt modelId="{1B42E8CC-6629-4C88-B700-E875DCF13AF8}" type="sibTrans" cxnId="{5567FA75-7701-4C17-B665-A3C60316F04E}">
      <dgm:prSet/>
      <dgm:spPr/>
      <dgm:t>
        <a:bodyPr/>
        <a:lstStyle/>
        <a:p>
          <a:endParaRPr lang="fr-FR"/>
        </a:p>
      </dgm:t>
    </dgm:pt>
    <dgm:pt modelId="{EE95F83B-B49D-460E-9171-AB1BA34593FB}">
      <dgm:prSet/>
      <dgm:spPr/>
      <dgm:t>
        <a:bodyPr/>
        <a:lstStyle/>
        <a:p>
          <a:pPr>
            <a:buFont typeface="Wingdings" panose="05000000000000000000" pitchFamily="2" charset="2"/>
            <a:buChar char=""/>
          </a:pPr>
          <a:r>
            <a:rPr lang="fr-FR" b="1"/>
            <a:t>C2</a:t>
          </a:r>
          <a:r>
            <a:rPr lang="fr-FR"/>
            <a:t> – </a:t>
          </a:r>
          <a:r>
            <a:rPr lang="fr-FR" b="1"/>
            <a:t>Assurer </a:t>
          </a:r>
          <a:r>
            <a:rPr lang="fr-FR"/>
            <a:t>la prise en charge individuelle ou collective des élèves.</a:t>
          </a:r>
        </a:p>
      </dgm:t>
    </dgm:pt>
    <dgm:pt modelId="{4930B9F4-8E9D-44A4-8F0C-5106D9DAF6DE}" type="parTrans" cxnId="{0A7A5661-0CE0-42D3-AA24-A4EA9A75E8A8}">
      <dgm:prSet/>
      <dgm:spPr/>
      <dgm:t>
        <a:bodyPr/>
        <a:lstStyle/>
        <a:p>
          <a:endParaRPr lang="fr-FR"/>
        </a:p>
      </dgm:t>
    </dgm:pt>
    <dgm:pt modelId="{412A6DF6-2066-4EAA-B8C0-64D3CFA9C145}" type="sibTrans" cxnId="{0A7A5661-0CE0-42D3-AA24-A4EA9A75E8A8}">
      <dgm:prSet/>
      <dgm:spPr/>
      <dgm:t>
        <a:bodyPr/>
        <a:lstStyle/>
        <a:p>
          <a:endParaRPr lang="fr-FR"/>
        </a:p>
      </dgm:t>
    </dgm:pt>
    <dgm:pt modelId="{73E640A0-E126-4A6C-A724-2457ED95DDEA}">
      <dgm:prSet/>
      <dgm:spPr/>
      <dgm:t>
        <a:bodyPr/>
        <a:lstStyle/>
        <a:p>
          <a:pPr>
            <a:buFont typeface="Wingdings" panose="05000000000000000000" pitchFamily="2" charset="2"/>
            <a:buChar char=""/>
          </a:pPr>
          <a:r>
            <a:rPr lang="fr-FR" b="1"/>
            <a:t>C3 – Faire appliquer </a:t>
          </a:r>
          <a:r>
            <a:rPr lang="fr-FR"/>
            <a:t>des sanctions ou des décisions prises.</a:t>
          </a:r>
        </a:p>
      </dgm:t>
    </dgm:pt>
    <dgm:pt modelId="{42E1F1B2-DBEB-4112-A175-6FE5052A7A79}" type="parTrans" cxnId="{C57D2516-026C-40CC-921B-7DD8B4B2E8CD}">
      <dgm:prSet/>
      <dgm:spPr/>
      <dgm:t>
        <a:bodyPr/>
        <a:lstStyle/>
        <a:p>
          <a:endParaRPr lang="fr-FR"/>
        </a:p>
      </dgm:t>
    </dgm:pt>
    <dgm:pt modelId="{0126241A-608D-4039-8946-344560F6AF99}" type="sibTrans" cxnId="{C57D2516-026C-40CC-921B-7DD8B4B2E8CD}">
      <dgm:prSet/>
      <dgm:spPr/>
      <dgm:t>
        <a:bodyPr/>
        <a:lstStyle/>
        <a:p>
          <a:endParaRPr lang="fr-FR"/>
        </a:p>
      </dgm:t>
    </dgm:pt>
    <dgm:pt modelId="{9878C7FD-22C1-49E1-81D5-B54D114E179C}">
      <dgm:prSet/>
      <dgm:spPr/>
      <dgm:t>
        <a:bodyPr/>
        <a:lstStyle/>
        <a:p>
          <a:r>
            <a:rPr lang="fr-FR" b="1"/>
            <a:t>C4</a:t>
          </a:r>
          <a:r>
            <a:rPr lang="fr-FR"/>
            <a:t> – </a:t>
          </a:r>
          <a:r>
            <a:rPr lang="fr-FR" b="1"/>
            <a:t>Communiquer </a:t>
          </a:r>
          <a:r>
            <a:rPr lang="fr-FR"/>
            <a:t>avec les élèves et les familles.</a:t>
          </a:r>
        </a:p>
      </dgm:t>
    </dgm:pt>
    <dgm:pt modelId="{C69F34A2-BC05-49F4-B21B-D86C60474735}" type="parTrans" cxnId="{8220206C-FC8A-41C2-8038-E7AA0092A5F0}">
      <dgm:prSet/>
      <dgm:spPr/>
      <dgm:t>
        <a:bodyPr/>
        <a:lstStyle/>
        <a:p>
          <a:endParaRPr lang="fr-FR"/>
        </a:p>
      </dgm:t>
    </dgm:pt>
    <dgm:pt modelId="{F82AB89D-84FB-4659-8757-519516C60781}" type="sibTrans" cxnId="{8220206C-FC8A-41C2-8038-E7AA0092A5F0}">
      <dgm:prSet/>
      <dgm:spPr/>
      <dgm:t>
        <a:bodyPr/>
        <a:lstStyle/>
        <a:p>
          <a:endParaRPr lang="fr-FR"/>
        </a:p>
      </dgm:t>
    </dgm:pt>
    <dgm:pt modelId="{391B677C-9A77-4E10-92FE-9C3D92A0F657}">
      <dgm:prSet phldrT="[Texte]"/>
      <dgm:spPr/>
      <dgm:t>
        <a:bodyPr/>
        <a:lstStyle/>
        <a:p>
          <a:pPr>
            <a:buFont typeface="Wingdings" panose="05000000000000000000" pitchFamily="2" charset="2"/>
            <a:buChar char=""/>
          </a:pPr>
          <a:r>
            <a:rPr lang="fr-FR" b="1"/>
            <a:t>C5</a:t>
          </a:r>
          <a:r>
            <a:rPr lang="fr-FR"/>
            <a:t> - </a:t>
          </a:r>
          <a:r>
            <a:rPr lang="fr-FR" b="1"/>
            <a:t>Optimiser </a:t>
          </a:r>
          <a:r>
            <a:rPr lang="fr-FR"/>
            <a:t>les moyens et les ressources de l'équipe de vie scolaire en lien avec la hiérarchie</a:t>
          </a:r>
        </a:p>
      </dgm:t>
    </dgm:pt>
    <dgm:pt modelId="{95060BA6-7DDF-431D-845B-05CE95B6F58C}" type="parTrans" cxnId="{DF961C6D-ABE8-4AE9-BAFA-CAEB446A79C8}">
      <dgm:prSet/>
      <dgm:spPr/>
      <dgm:t>
        <a:bodyPr/>
        <a:lstStyle/>
        <a:p>
          <a:endParaRPr lang="fr-FR"/>
        </a:p>
      </dgm:t>
    </dgm:pt>
    <dgm:pt modelId="{A9BDACD5-EA5E-4846-B489-545EF900E864}" type="sibTrans" cxnId="{DF961C6D-ABE8-4AE9-BAFA-CAEB446A79C8}">
      <dgm:prSet/>
      <dgm:spPr/>
      <dgm:t>
        <a:bodyPr/>
        <a:lstStyle/>
        <a:p>
          <a:endParaRPr lang="fr-FR"/>
        </a:p>
      </dgm:t>
    </dgm:pt>
    <dgm:pt modelId="{193ABD46-4F52-419A-8CF7-267269E41A3B}">
      <dgm:prSet/>
      <dgm:spPr/>
      <dgm:t>
        <a:bodyPr/>
        <a:lstStyle/>
        <a:p>
          <a:pPr>
            <a:buFont typeface="Wingdings" panose="05000000000000000000" pitchFamily="2" charset="2"/>
            <a:buChar char=""/>
          </a:pPr>
          <a:r>
            <a:rPr lang="fr-FR" b="1"/>
            <a:t>C6</a:t>
          </a:r>
          <a:r>
            <a:rPr lang="fr-FR"/>
            <a:t> – </a:t>
          </a:r>
          <a:r>
            <a:rPr lang="fr-FR" b="1"/>
            <a:t>Améliorer </a:t>
          </a:r>
          <a:r>
            <a:rPr lang="fr-FR"/>
            <a:t>la diffusion de l'information et organisation de la communication au sein de l'équipe</a:t>
          </a:r>
        </a:p>
      </dgm:t>
    </dgm:pt>
    <dgm:pt modelId="{F4934133-1452-408B-888C-8B67DBF5019C}" type="parTrans" cxnId="{D154C768-1D14-4C40-8C44-E559708F496F}">
      <dgm:prSet/>
      <dgm:spPr/>
      <dgm:t>
        <a:bodyPr/>
        <a:lstStyle/>
        <a:p>
          <a:endParaRPr lang="fr-FR"/>
        </a:p>
      </dgm:t>
    </dgm:pt>
    <dgm:pt modelId="{48468863-F806-44F4-9192-17B1B56AAA83}" type="sibTrans" cxnId="{D154C768-1D14-4C40-8C44-E559708F496F}">
      <dgm:prSet/>
      <dgm:spPr/>
      <dgm:t>
        <a:bodyPr/>
        <a:lstStyle/>
        <a:p>
          <a:endParaRPr lang="fr-FR"/>
        </a:p>
      </dgm:t>
    </dgm:pt>
    <dgm:pt modelId="{AECADC93-0AA0-4EC5-899B-C4F6C15D6593}">
      <dgm:prSet/>
      <dgm:spPr/>
      <dgm:t>
        <a:bodyPr/>
        <a:lstStyle/>
        <a:p>
          <a:pPr>
            <a:buFont typeface="Wingdings" panose="05000000000000000000" pitchFamily="2" charset="2"/>
            <a:buChar char=""/>
          </a:pPr>
          <a:r>
            <a:rPr lang="fr-FR" b="1"/>
            <a:t>C7</a:t>
          </a:r>
          <a:r>
            <a:rPr lang="fr-FR"/>
            <a:t> - </a:t>
          </a:r>
          <a:r>
            <a:rPr lang="fr-FR" b="1"/>
            <a:t>Assurer</a:t>
          </a:r>
          <a:r>
            <a:rPr lang="fr-FR"/>
            <a:t> le suivi de l'activité de vie scolaire et la transmission à la hiérarchie </a:t>
          </a:r>
        </a:p>
      </dgm:t>
    </dgm:pt>
    <dgm:pt modelId="{8A4E349F-CDB3-4B61-A507-0353E712DA17}" type="parTrans" cxnId="{C59452A4-CD4C-4FEF-87E2-B7676C03398B}">
      <dgm:prSet/>
      <dgm:spPr/>
      <dgm:t>
        <a:bodyPr/>
        <a:lstStyle/>
        <a:p>
          <a:endParaRPr lang="fr-FR"/>
        </a:p>
      </dgm:t>
    </dgm:pt>
    <dgm:pt modelId="{96D250D2-3F61-4E55-8F18-766DFB6FD555}" type="sibTrans" cxnId="{C59452A4-CD4C-4FEF-87E2-B7676C03398B}">
      <dgm:prSet/>
      <dgm:spPr/>
      <dgm:t>
        <a:bodyPr/>
        <a:lstStyle/>
        <a:p>
          <a:endParaRPr lang="fr-FR"/>
        </a:p>
      </dgm:t>
    </dgm:pt>
    <dgm:pt modelId="{09D8DDBE-60F9-4DAE-8908-C24F3BBC3300}">
      <dgm:prSet/>
      <dgm:spPr/>
      <dgm:t>
        <a:bodyPr/>
        <a:lstStyle/>
        <a:p>
          <a:pPr>
            <a:buFont typeface="Wingdings" panose="05000000000000000000" pitchFamily="2" charset="2"/>
            <a:buChar char=""/>
          </a:pPr>
          <a:r>
            <a:rPr lang="fr-FR" b="1"/>
            <a:t>C8 </a:t>
          </a:r>
          <a:r>
            <a:rPr lang="fr-FR"/>
            <a:t>- </a:t>
          </a:r>
          <a:r>
            <a:rPr lang="fr-FR" b="1"/>
            <a:t>Proposer</a:t>
          </a:r>
          <a:r>
            <a:rPr lang="fr-FR"/>
            <a:t> des solutions et/ou des améliorations</a:t>
          </a:r>
        </a:p>
      </dgm:t>
    </dgm:pt>
    <dgm:pt modelId="{40853480-E890-438B-954C-3FA0E097C540}" type="parTrans" cxnId="{D861C0A6-847C-4EC6-B0BB-D9BF67A42305}">
      <dgm:prSet/>
      <dgm:spPr/>
      <dgm:t>
        <a:bodyPr/>
        <a:lstStyle/>
        <a:p>
          <a:endParaRPr lang="fr-FR"/>
        </a:p>
      </dgm:t>
    </dgm:pt>
    <dgm:pt modelId="{7B5B185B-C4D8-47C7-A6EC-B17C58B61C9F}" type="sibTrans" cxnId="{D861C0A6-847C-4EC6-B0BB-D9BF67A42305}">
      <dgm:prSet/>
      <dgm:spPr/>
      <dgm:t>
        <a:bodyPr/>
        <a:lstStyle/>
        <a:p>
          <a:endParaRPr lang="fr-FR"/>
        </a:p>
      </dgm:t>
    </dgm:pt>
    <dgm:pt modelId="{C849FAC1-05B1-45AF-9D8E-EFF9DB2C7BAB}">
      <dgm:prSet/>
      <dgm:spPr/>
      <dgm:t>
        <a:bodyPr/>
        <a:lstStyle/>
        <a:p>
          <a:r>
            <a:rPr lang="fr-FR" b="1"/>
            <a:t>C9 - Conduire </a:t>
          </a:r>
          <a:r>
            <a:rPr lang="fr-FR"/>
            <a:t>des réunions au sein de l'équipe de vie scolaire</a:t>
          </a:r>
        </a:p>
      </dgm:t>
    </dgm:pt>
    <dgm:pt modelId="{06648401-4689-4E95-B06A-6C9914884F3E}" type="parTrans" cxnId="{2AB78E56-E048-476A-AEAB-93275E506A5E}">
      <dgm:prSet/>
      <dgm:spPr/>
      <dgm:t>
        <a:bodyPr/>
        <a:lstStyle/>
        <a:p>
          <a:endParaRPr lang="fr-FR"/>
        </a:p>
      </dgm:t>
    </dgm:pt>
    <dgm:pt modelId="{0A3FEB78-9B3B-479D-A916-6D6542854BBA}" type="sibTrans" cxnId="{2AB78E56-E048-476A-AEAB-93275E506A5E}">
      <dgm:prSet/>
      <dgm:spPr/>
      <dgm:t>
        <a:bodyPr/>
        <a:lstStyle/>
        <a:p>
          <a:endParaRPr lang="fr-FR"/>
        </a:p>
      </dgm:t>
    </dgm:pt>
    <dgm:pt modelId="{6B2963EE-74B5-4286-BD1E-237DFF302718}">
      <dgm:prSet phldrT="[Texte]"/>
      <dgm:spPr/>
      <dgm:t>
        <a:bodyPr/>
        <a:lstStyle/>
        <a:p>
          <a:pPr>
            <a:buFont typeface="Wingdings" panose="05000000000000000000" pitchFamily="2" charset="2"/>
            <a:buChar char=""/>
          </a:pPr>
          <a:r>
            <a:rPr lang="fr-FR" b="1"/>
            <a:t>C10</a:t>
          </a:r>
          <a:r>
            <a:rPr lang="fr-FR"/>
            <a:t> – </a:t>
          </a:r>
          <a:r>
            <a:rPr lang="fr-FR" b="1"/>
            <a:t>Coordonner et conduire </a:t>
          </a:r>
          <a:r>
            <a:rPr lang="fr-FR"/>
            <a:t>des projets d'animation en lien avec la hiérarchie</a:t>
          </a:r>
        </a:p>
      </dgm:t>
    </dgm:pt>
    <dgm:pt modelId="{A21BB9FA-15A0-416E-B855-5011E84CAD21}" type="parTrans" cxnId="{48E11822-79E7-486C-A392-03C54F765442}">
      <dgm:prSet/>
      <dgm:spPr/>
      <dgm:t>
        <a:bodyPr/>
        <a:lstStyle/>
        <a:p>
          <a:endParaRPr lang="fr-FR"/>
        </a:p>
      </dgm:t>
    </dgm:pt>
    <dgm:pt modelId="{49265F59-F8D5-4636-90EB-70A89933C1C8}" type="sibTrans" cxnId="{48E11822-79E7-486C-A392-03C54F765442}">
      <dgm:prSet/>
      <dgm:spPr/>
      <dgm:t>
        <a:bodyPr/>
        <a:lstStyle/>
        <a:p>
          <a:endParaRPr lang="fr-FR"/>
        </a:p>
      </dgm:t>
    </dgm:pt>
    <dgm:pt modelId="{764E2FA4-38D6-4094-9569-DBDEAE110C24}">
      <dgm:prSet/>
      <dgm:spPr/>
      <dgm:t>
        <a:bodyPr/>
        <a:lstStyle/>
        <a:p>
          <a:r>
            <a:rPr lang="fr-FR" b="1"/>
            <a:t>C11</a:t>
          </a:r>
          <a:r>
            <a:rPr lang="fr-FR"/>
            <a:t> – </a:t>
          </a:r>
          <a:r>
            <a:rPr lang="fr-FR" b="1"/>
            <a:t>Accompagner</a:t>
          </a:r>
          <a:r>
            <a:rPr lang="fr-FR"/>
            <a:t> l'équipe de vie scolaire dans la mise en œuvre de projet d'animation</a:t>
          </a:r>
        </a:p>
      </dgm:t>
    </dgm:pt>
    <dgm:pt modelId="{4C9CC623-CFFE-498C-B671-FD83F6E77C52}" type="parTrans" cxnId="{63E2AE47-0812-46EA-B3BB-74DFC30C15F1}">
      <dgm:prSet/>
      <dgm:spPr/>
      <dgm:t>
        <a:bodyPr/>
        <a:lstStyle/>
        <a:p>
          <a:endParaRPr lang="fr-FR"/>
        </a:p>
      </dgm:t>
    </dgm:pt>
    <dgm:pt modelId="{B1C0E2A2-6A55-42C9-B070-BBEB13FC32E4}" type="sibTrans" cxnId="{63E2AE47-0812-46EA-B3BB-74DFC30C15F1}">
      <dgm:prSet/>
      <dgm:spPr/>
      <dgm:t>
        <a:bodyPr/>
        <a:lstStyle/>
        <a:p>
          <a:endParaRPr lang="fr-FR"/>
        </a:p>
      </dgm:t>
    </dgm:pt>
    <dgm:pt modelId="{1F878717-59A0-40F9-AAFB-785130A2C324}">
      <dgm:prSet phldrT="[Texte]"/>
      <dgm:spPr/>
      <dgm:t>
        <a:bodyPr/>
        <a:lstStyle/>
        <a:p>
          <a:pPr>
            <a:buFont typeface="Wingdings" panose="05000000000000000000" pitchFamily="2" charset="2"/>
            <a:buChar char=""/>
          </a:pPr>
          <a:r>
            <a:rPr lang="fr-FR" b="1"/>
            <a:t>C12 – Organiser </a:t>
          </a:r>
          <a:r>
            <a:rPr lang="fr-FR"/>
            <a:t>l’intégration et l’accompagnement de l'équipe de vie scolaire</a:t>
          </a:r>
        </a:p>
      </dgm:t>
    </dgm:pt>
    <dgm:pt modelId="{CF14182D-A0BD-4BF1-8DAA-7E7E941F3C44}" type="parTrans" cxnId="{38E4AB1B-64E7-423D-9F1E-C60765D88043}">
      <dgm:prSet/>
      <dgm:spPr/>
      <dgm:t>
        <a:bodyPr/>
        <a:lstStyle/>
        <a:p>
          <a:endParaRPr lang="fr-FR"/>
        </a:p>
      </dgm:t>
    </dgm:pt>
    <dgm:pt modelId="{CA7489EC-F9F7-487B-B340-5314B1ECF74C}" type="sibTrans" cxnId="{38E4AB1B-64E7-423D-9F1E-C60765D88043}">
      <dgm:prSet/>
      <dgm:spPr/>
      <dgm:t>
        <a:bodyPr/>
        <a:lstStyle/>
        <a:p>
          <a:endParaRPr lang="fr-FR"/>
        </a:p>
      </dgm:t>
    </dgm:pt>
    <dgm:pt modelId="{602268B0-D6AF-43F2-84F8-3877FDFD4AF8}">
      <dgm:prSet/>
      <dgm:spPr/>
      <dgm:t>
        <a:bodyPr/>
        <a:lstStyle/>
        <a:p>
          <a:r>
            <a:rPr lang="fr-FR" b="1"/>
            <a:t>C13 - Organiser</a:t>
          </a:r>
          <a:r>
            <a:rPr lang="fr-FR"/>
            <a:t> l’accueil d'un stagiaire, d'un apprenant </a:t>
          </a:r>
        </a:p>
      </dgm:t>
    </dgm:pt>
    <dgm:pt modelId="{8FD97D93-E3EF-4E46-ADCC-EB27D5052B88}" type="parTrans" cxnId="{6F81EBDD-CC51-4006-B882-9502A088E3B7}">
      <dgm:prSet/>
      <dgm:spPr/>
      <dgm:t>
        <a:bodyPr/>
        <a:lstStyle/>
        <a:p>
          <a:endParaRPr lang="fr-FR"/>
        </a:p>
      </dgm:t>
    </dgm:pt>
    <dgm:pt modelId="{C5DEFD2B-48AF-401D-8B0E-76CCE94D9E9A}" type="sibTrans" cxnId="{6F81EBDD-CC51-4006-B882-9502A088E3B7}">
      <dgm:prSet/>
      <dgm:spPr/>
      <dgm:t>
        <a:bodyPr/>
        <a:lstStyle/>
        <a:p>
          <a:endParaRPr lang="fr-FR"/>
        </a:p>
      </dgm:t>
    </dgm:pt>
    <dgm:pt modelId="{74AC4F2F-3620-4372-9E61-B9EFA7AD183C}" type="pres">
      <dgm:prSet presAssocID="{8CB7C71A-BE20-4DE6-A867-7708E7EFF082}" presName="Name0" presStyleCnt="0">
        <dgm:presLayoutVars>
          <dgm:dir/>
          <dgm:animLvl val="lvl"/>
          <dgm:resizeHandles val="exact"/>
        </dgm:presLayoutVars>
      </dgm:prSet>
      <dgm:spPr/>
    </dgm:pt>
    <dgm:pt modelId="{17196176-4686-4A6D-8FF4-5516B3F833D6}" type="pres">
      <dgm:prSet presAssocID="{EAC2EF7E-6C67-4799-A963-BE3E454B7210}" presName="linNode" presStyleCnt="0"/>
      <dgm:spPr/>
    </dgm:pt>
    <dgm:pt modelId="{2D8E6D45-9BD8-4CF8-A831-619AB025C3A6}" type="pres">
      <dgm:prSet presAssocID="{EAC2EF7E-6C67-4799-A963-BE3E454B7210}" presName="parentText" presStyleLbl="node1" presStyleIdx="0" presStyleCnt="4">
        <dgm:presLayoutVars>
          <dgm:chMax val="1"/>
          <dgm:bulletEnabled val="1"/>
        </dgm:presLayoutVars>
      </dgm:prSet>
      <dgm:spPr/>
    </dgm:pt>
    <dgm:pt modelId="{551B83E5-A4D4-4369-8AE9-AF9D1D233CE4}" type="pres">
      <dgm:prSet presAssocID="{EAC2EF7E-6C67-4799-A963-BE3E454B7210}" presName="descendantText" presStyleLbl="alignAccFollowNode1" presStyleIdx="0" presStyleCnt="4">
        <dgm:presLayoutVars>
          <dgm:bulletEnabled val="1"/>
        </dgm:presLayoutVars>
      </dgm:prSet>
      <dgm:spPr/>
    </dgm:pt>
    <dgm:pt modelId="{97D7F58E-DACF-43CF-90A1-A1E3E3729996}" type="pres">
      <dgm:prSet presAssocID="{23BBE1AD-94AE-4475-8F37-5C1C75207D74}" presName="sp" presStyleCnt="0"/>
      <dgm:spPr/>
    </dgm:pt>
    <dgm:pt modelId="{152A3BA1-0F64-4F1A-BC80-6C3F8C3E6986}" type="pres">
      <dgm:prSet presAssocID="{F4FCE65E-EF92-426A-B925-C190E0411305}" presName="linNode" presStyleCnt="0"/>
      <dgm:spPr/>
    </dgm:pt>
    <dgm:pt modelId="{6BABB179-1250-46BF-9B2A-2D91A58515F1}" type="pres">
      <dgm:prSet presAssocID="{F4FCE65E-EF92-426A-B925-C190E0411305}" presName="parentText" presStyleLbl="node1" presStyleIdx="1" presStyleCnt="4">
        <dgm:presLayoutVars>
          <dgm:chMax val="1"/>
          <dgm:bulletEnabled val="1"/>
        </dgm:presLayoutVars>
      </dgm:prSet>
      <dgm:spPr/>
    </dgm:pt>
    <dgm:pt modelId="{CBA61673-8865-432B-A54C-31F9A635BDBD}" type="pres">
      <dgm:prSet presAssocID="{F4FCE65E-EF92-426A-B925-C190E0411305}" presName="descendantText" presStyleLbl="alignAccFollowNode1" presStyleIdx="1" presStyleCnt="4">
        <dgm:presLayoutVars>
          <dgm:bulletEnabled val="1"/>
        </dgm:presLayoutVars>
      </dgm:prSet>
      <dgm:spPr/>
    </dgm:pt>
    <dgm:pt modelId="{CAC3E5E6-26C1-47F3-863C-3663DDFC6C55}" type="pres">
      <dgm:prSet presAssocID="{C1D62C7E-1D9C-4311-BF25-BC816C6F214A}" presName="sp" presStyleCnt="0"/>
      <dgm:spPr/>
    </dgm:pt>
    <dgm:pt modelId="{906A235B-4128-4F60-BB35-05BBC7EB5AA2}" type="pres">
      <dgm:prSet presAssocID="{80536E31-7C3E-4077-9D06-F4FD22AFDFB9}" presName="linNode" presStyleCnt="0"/>
      <dgm:spPr/>
    </dgm:pt>
    <dgm:pt modelId="{08E4925F-18D4-45B9-9558-0719395E9D18}" type="pres">
      <dgm:prSet presAssocID="{80536E31-7C3E-4077-9D06-F4FD22AFDFB9}" presName="parentText" presStyleLbl="node1" presStyleIdx="2" presStyleCnt="4">
        <dgm:presLayoutVars>
          <dgm:chMax val="1"/>
          <dgm:bulletEnabled val="1"/>
        </dgm:presLayoutVars>
      </dgm:prSet>
      <dgm:spPr/>
    </dgm:pt>
    <dgm:pt modelId="{BD94CACF-80C5-4CB7-BE3A-BDEB2BB63867}" type="pres">
      <dgm:prSet presAssocID="{80536E31-7C3E-4077-9D06-F4FD22AFDFB9}" presName="descendantText" presStyleLbl="alignAccFollowNode1" presStyleIdx="2" presStyleCnt="4">
        <dgm:presLayoutVars>
          <dgm:bulletEnabled val="1"/>
        </dgm:presLayoutVars>
      </dgm:prSet>
      <dgm:spPr/>
    </dgm:pt>
    <dgm:pt modelId="{DB57433A-7091-4EE2-8DC8-27332FDEBC67}" type="pres">
      <dgm:prSet presAssocID="{7B075890-7BA2-4097-B8FE-CCFCA8BB7CC6}" presName="sp" presStyleCnt="0"/>
      <dgm:spPr/>
    </dgm:pt>
    <dgm:pt modelId="{F7B2B582-C1F3-43F8-B46C-60EF82245094}" type="pres">
      <dgm:prSet presAssocID="{61AD5B4E-2092-43FE-8441-0034BDB40ADF}" presName="linNode" presStyleCnt="0"/>
      <dgm:spPr/>
    </dgm:pt>
    <dgm:pt modelId="{C271BEEF-C29D-4F4A-A37C-5989B9B204EA}" type="pres">
      <dgm:prSet presAssocID="{61AD5B4E-2092-43FE-8441-0034BDB40ADF}" presName="parentText" presStyleLbl="node1" presStyleIdx="3" presStyleCnt="4">
        <dgm:presLayoutVars>
          <dgm:chMax val="1"/>
          <dgm:bulletEnabled val="1"/>
        </dgm:presLayoutVars>
      </dgm:prSet>
      <dgm:spPr/>
    </dgm:pt>
    <dgm:pt modelId="{5D2D2E20-6C07-4207-A4C9-6FE7AAE8A81B}" type="pres">
      <dgm:prSet presAssocID="{61AD5B4E-2092-43FE-8441-0034BDB40ADF}" presName="descendantText" presStyleLbl="alignAccFollowNode1" presStyleIdx="3" presStyleCnt="4">
        <dgm:presLayoutVars>
          <dgm:bulletEnabled val="1"/>
        </dgm:presLayoutVars>
      </dgm:prSet>
      <dgm:spPr/>
    </dgm:pt>
  </dgm:ptLst>
  <dgm:cxnLst>
    <dgm:cxn modelId="{4BF16704-6BD3-4CB4-A52A-0BBD3290C522}" srcId="{8CB7C71A-BE20-4DE6-A867-7708E7EFF082}" destId="{EAC2EF7E-6C67-4799-A963-BE3E454B7210}" srcOrd="0" destOrd="0" parTransId="{11C6C364-A230-4702-863A-55D50A34FD92}" sibTransId="{23BBE1AD-94AE-4475-8F37-5C1C75207D74}"/>
    <dgm:cxn modelId="{49365D09-F5A2-479B-80C8-8CA837E939D0}" type="presOf" srcId="{6052C4CB-95CF-49C6-A329-B74CCA18C661}" destId="{551B83E5-A4D4-4369-8AE9-AF9D1D233CE4}" srcOrd="0" destOrd="0" presId="urn:microsoft.com/office/officeart/2005/8/layout/vList5"/>
    <dgm:cxn modelId="{8485730D-0E6A-4E0B-B935-973E6811DBCE}" type="presOf" srcId="{764E2FA4-38D6-4094-9569-DBDEAE110C24}" destId="{BD94CACF-80C5-4CB7-BE3A-BDEB2BB63867}" srcOrd="0" destOrd="1" presId="urn:microsoft.com/office/officeart/2005/8/layout/vList5"/>
    <dgm:cxn modelId="{C57D2516-026C-40CC-921B-7DD8B4B2E8CD}" srcId="{EAC2EF7E-6C67-4799-A963-BE3E454B7210}" destId="{73E640A0-E126-4A6C-A724-2457ED95DDEA}" srcOrd="2" destOrd="0" parTransId="{42E1F1B2-DBEB-4112-A175-6FE5052A7A79}" sibTransId="{0126241A-608D-4039-8946-344560F6AF99}"/>
    <dgm:cxn modelId="{38E4AB1B-64E7-423D-9F1E-C60765D88043}" srcId="{61AD5B4E-2092-43FE-8441-0034BDB40ADF}" destId="{1F878717-59A0-40F9-AAFB-785130A2C324}" srcOrd="0" destOrd="0" parTransId="{CF14182D-A0BD-4BF1-8DAA-7E7E941F3C44}" sibTransId="{CA7489EC-F9F7-487B-B340-5314B1ECF74C}"/>
    <dgm:cxn modelId="{1B7F091F-2B3B-4C31-97FB-F421F125904D}" srcId="{8CB7C71A-BE20-4DE6-A867-7708E7EFF082}" destId="{F4FCE65E-EF92-426A-B925-C190E0411305}" srcOrd="1" destOrd="0" parTransId="{7C14DC7D-38F7-4C77-8D11-146DB99F1627}" sibTransId="{C1D62C7E-1D9C-4311-BF25-BC816C6F214A}"/>
    <dgm:cxn modelId="{48E11822-79E7-486C-A392-03C54F765442}" srcId="{80536E31-7C3E-4077-9D06-F4FD22AFDFB9}" destId="{6B2963EE-74B5-4286-BD1E-237DFF302718}" srcOrd="0" destOrd="0" parTransId="{A21BB9FA-15A0-416E-B855-5011E84CAD21}" sibTransId="{49265F59-F8D5-4636-90EB-70A89933C1C8}"/>
    <dgm:cxn modelId="{9CE1C334-A600-4930-920B-EDCEE29E2807}" type="presOf" srcId="{73E640A0-E126-4A6C-A724-2457ED95DDEA}" destId="{551B83E5-A4D4-4369-8AE9-AF9D1D233CE4}" srcOrd="0" destOrd="2" presId="urn:microsoft.com/office/officeart/2005/8/layout/vList5"/>
    <dgm:cxn modelId="{C73D2661-7E2D-4934-BB07-00B6289225A8}" type="presOf" srcId="{1F878717-59A0-40F9-AAFB-785130A2C324}" destId="{5D2D2E20-6C07-4207-A4C9-6FE7AAE8A81B}" srcOrd="0" destOrd="0" presId="urn:microsoft.com/office/officeart/2005/8/layout/vList5"/>
    <dgm:cxn modelId="{0A7A5661-0CE0-42D3-AA24-A4EA9A75E8A8}" srcId="{EAC2EF7E-6C67-4799-A963-BE3E454B7210}" destId="{EE95F83B-B49D-460E-9171-AB1BA34593FB}" srcOrd="1" destOrd="0" parTransId="{4930B9F4-8E9D-44A4-8F0C-5106D9DAF6DE}" sibTransId="{412A6DF6-2066-4EAA-B8C0-64D3CFA9C145}"/>
    <dgm:cxn modelId="{D2456367-4353-422E-98E0-3103F7D0A093}" srcId="{8CB7C71A-BE20-4DE6-A867-7708E7EFF082}" destId="{80536E31-7C3E-4077-9D06-F4FD22AFDFB9}" srcOrd="2" destOrd="0" parTransId="{EB334827-F20B-4D30-B9FA-B05054F1741C}" sibTransId="{7B075890-7BA2-4097-B8FE-CCFCA8BB7CC6}"/>
    <dgm:cxn modelId="{63E2AE47-0812-46EA-B3BB-74DFC30C15F1}" srcId="{80536E31-7C3E-4077-9D06-F4FD22AFDFB9}" destId="{764E2FA4-38D6-4094-9569-DBDEAE110C24}" srcOrd="1" destOrd="0" parTransId="{4C9CC623-CFFE-498C-B671-FD83F6E77C52}" sibTransId="{B1C0E2A2-6A55-42C9-B070-BBEB13FC32E4}"/>
    <dgm:cxn modelId="{D154C768-1D14-4C40-8C44-E559708F496F}" srcId="{F4FCE65E-EF92-426A-B925-C190E0411305}" destId="{193ABD46-4F52-419A-8CF7-267269E41A3B}" srcOrd="1" destOrd="0" parTransId="{F4934133-1452-408B-888C-8B67DBF5019C}" sibTransId="{48468863-F806-44F4-9192-17B1B56AAA83}"/>
    <dgm:cxn modelId="{D661C949-6B4D-487A-96C3-BBCA4AC33DCF}" type="presOf" srcId="{391B677C-9A77-4E10-92FE-9C3D92A0F657}" destId="{CBA61673-8865-432B-A54C-31F9A635BDBD}" srcOrd="0" destOrd="0" presId="urn:microsoft.com/office/officeart/2005/8/layout/vList5"/>
    <dgm:cxn modelId="{8220206C-FC8A-41C2-8038-E7AA0092A5F0}" srcId="{EAC2EF7E-6C67-4799-A963-BE3E454B7210}" destId="{9878C7FD-22C1-49E1-81D5-B54D114E179C}" srcOrd="3" destOrd="0" parTransId="{C69F34A2-BC05-49F4-B21B-D86C60474735}" sibTransId="{F82AB89D-84FB-4659-8757-519516C60781}"/>
    <dgm:cxn modelId="{DF961C6D-ABE8-4AE9-BAFA-CAEB446A79C8}" srcId="{F4FCE65E-EF92-426A-B925-C190E0411305}" destId="{391B677C-9A77-4E10-92FE-9C3D92A0F657}" srcOrd="0" destOrd="0" parTransId="{95060BA6-7DDF-431D-845B-05CE95B6F58C}" sibTransId="{A9BDACD5-EA5E-4846-B489-545EF900E864}"/>
    <dgm:cxn modelId="{5567FA75-7701-4C17-B665-A3C60316F04E}" srcId="{EAC2EF7E-6C67-4799-A963-BE3E454B7210}" destId="{6052C4CB-95CF-49C6-A329-B74CCA18C661}" srcOrd="0" destOrd="0" parTransId="{BAA9EC3D-EC2D-4A44-99F7-9DF17B6B8E12}" sibTransId="{1B42E8CC-6629-4C88-B700-E875DCF13AF8}"/>
    <dgm:cxn modelId="{2AB78E56-E048-476A-AEAB-93275E506A5E}" srcId="{F4FCE65E-EF92-426A-B925-C190E0411305}" destId="{C849FAC1-05B1-45AF-9D8E-EFF9DB2C7BAB}" srcOrd="4" destOrd="0" parTransId="{06648401-4689-4E95-B06A-6C9914884F3E}" sibTransId="{0A3FEB78-9B3B-479D-A916-6D6542854BBA}"/>
    <dgm:cxn modelId="{97C6AA76-650C-40CF-956D-F47A205DAF60}" type="presOf" srcId="{193ABD46-4F52-419A-8CF7-267269E41A3B}" destId="{CBA61673-8865-432B-A54C-31F9A635BDBD}" srcOrd="0" destOrd="1" presId="urn:microsoft.com/office/officeart/2005/8/layout/vList5"/>
    <dgm:cxn modelId="{D0CA9E81-BB2D-4A56-B166-CF299082659A}" type="presOf" srcId="{EE95F83B-B49D-460E-9171-AB1BA34593FB}" destId="{551B83E5-A4D4-4369-8AE9-AF9D1D233CE4}" srcOrd="0" destOrd="1" presId="urn:microsoft.com/office/officeart/2005/8/layout/vList5"/>
    <dgm:cxn modelId="{24F78084-9BF2-4F87-A2DC-DF207A6BD411}" type="presOf" srcId="{80536E31-7C3E-4077-9D06-F4FD22AFDFB9}" destId="{08E4925F-18D4-45B9-9558-0719395E9D18}" srcOrd="0" destOrd="0" presId="urn:microsoft.com/office/officeart/2005/8/layout/vList5"/>
    <dgm:cxn modelId="{35EE3B88-EBFF-49EF-950E-7DD989A887F9}" type="presOf" srcId="{61AD5B4E-2092-43FE-8441-0034BDB40ADF}" destId="{C271BEEF-C29D-4F4A-A37C-5989B9B204EA}" srcOrd="0" destOrd="0" presId="urn:microsoft.com/office/officeart/2005/8/layout/vList5"/>
    <dgm:cxn modelId="{ADF98F88-3194-430B-B48D-98D0666A7EE1}" type="presOf" srcId="{6B2963EE-74B5-4286-BD1E-237DFF302718}" destId="{BD94CACF-80C5-4CB7-BE3A-BDEB2BB63867}" srcOrd="0" destOrd="0" presId="urn:microsoft.com/office/officeart/2005/8/layout/vList5"/>
    <dgm:cxn modelId="{690B5F92-224B-43C1-A425-963D7E0E0E71}" type="presOf" srcId="{09D8DDBE-60F9-4DAE-8908-C24F3BBC3300}" destId="{CBA61673-8865-432B-A54C-31F9A635BDBD}" srcOrd="0" destOrd="3" presId="urn:microsoft.com/office/officeart/2005/8/layout/vList5"/>
    <dgm:cxn modelId="{37302094-7DD1-4FD7-891E-1E048C7F046C}" type="presOf" srcId="{F4FCE65E-EF92-426A-B925-C190E0411305}" destId="{6BABB179-1250-46BF-9B2A-2D91A58515F1}" srcOrd="0" destOrd="0" presId="urn:microsoft.com/office/officeart/2005/8/layout/vList5"/>
    <dgm:cxn modelId="{20861496-2AF8-4A26-B124-DCC76BC241C8}" type="presOf" srcId="{8CB7C71A-BE20-4DE6-A867-7708E7EFF082}" destId="{74AC4F2F-3620-4372-9E61-B9EFA7AD183C}" srcOrd="0" destOrd="0" presId="urn:microsoft.com/office/officeart/2005/8/layout/vList5"/>
    <dgm:cxn modelId="{CB832796-4D4B-405E-9CED-1132F9A48A43}" type="presOf" srcId="{9878C7FD-22C1-49E1-81D5-B54D114E179C}" destId="{551B83E5-A4D4-4369-8AE9-AF9D1D233CE4}" srcOrd="0" destOrd="3" presId="urn:microsoft.com/office/officeart/2005/8/layout/vList5"/>
    <dgm:cxn modelId="{C59452A4-CD4C-4FEF-87E2-B7676C03398B}" srcId="{F4FCE65E-EF92-426A-B925-C190E0411305}" destId="{AECADC93-0AA0-4EC5-899B-C4F6C15D6593}" srcOrd="2" destOrd="0" parTransId="{8A4E349F-CDB3-4B61-A507-0353E712DA17}" sibTransId="{96D250D2-3F61-4E55-8F18-766DFB6FD555}"/>
    <dgm:cxn modelId="{D861C0A6-847C-4EC6-B0BB-D9BF67A42305}" srcId="{F4FCE65E-EF92-426A-B925-C190E0411305}" destId="{09D8DDBE-60F9-4DAE-8908-C24F3BBC3300}" srcOrd="3" destOrd="0" parTransId="{40853480-E890-438B-954C-3FA0E097C540}" sibTransId="{7B5B185B-C4D8-47C7-A6EC-B17C58B61C9F}"/>
    <dgm:cxn modelId="{66D1DDCB-BB07-4226-8207-F68326725B1C}" type="presOf" srcId="{AECADC93-0AA0-4EC5-899B-C4F6C15D6593}" destId="{CBA61673-8865-432B-A54C-31F9A635BDBD}" srcOrd="0" destOrd="2" presId="urn:microsoft.com/office/officeart/2005/8/layout/vList5"/>
    <dgm:cxn modelId="{D617FDD5-0C68-47E5-8D6E-59BD65C36554}" type="presOf" srcId="{C849FAC1-05B1-45AF-9D8E-EFF9DB2C7BAB}" destId="{CBA61673-8865-432B-A54C-31F9A635BDBD}" srcOrd="0" destOrd="4" presId="urn:microsoft.com/office/officeart/2005/8/layout/vList5"/>
    <dgm:cxn modelId="{6F81EBDD-CC51-4006-B882-9502A088E3B7}" srcId="{61AD5B4E-2092-43FE-8441-0034BDB40ADF}" destId="{602268B0-D6AF-43F2-84F8-3877FDFD4AF8}" srcOrd="1" destOrd="0" parTransId="{8FD97D93-E3EF-4E46-ADCC-EB27D5052B88}" sibTransId="{C5DEFD2B-48AF-401D-8B0E-76CCE94D9E9A}"/>
    <dgm:cxn modelId="{0A3531E7-405A-42FD-AF00-10945E118A76}" type="presOf" srcId="{EAC2EF7E-6C67-4799-A963-BE3E454B7210}" destId="{2D8E6D45-9BD8-4CF8-A831-619AB025C3A6}" srcOrd="0" destOrd="0" presId="urn:microsoft.com/office/officeart/2005/8/layout/vList5"/>
    <dgm:cxn modelId="{1E9ED6F2-0ECA-48DE-97CE-9FB1E3B40B8A}" srcId="{8CB7C71A-BE20-4DE6-A867-7708E7EFF082}" destId="{61AD5B4E-2092-43FE-8441-0034BDB40ADF}" srcOrd="3" destOrd="0" parTransId="{62BCBE03-3029-423A-8160-1455A7822B3F}" sibTransId="{66361ABE-82BF-46B8-8F5D-5CB52422EB39}"/>
    <dgm:cxn modelId="{749D2CFA-5E88-4D7E-B62B-D2EB8469528F}" type="presOf" srcId="{602268B0-D6AF-43F2-84F8-3877FDFD4AF8}" destId="{5D2D2E20-6C07-4207-A4C9-6FE7AAE8A81B}" srcOrd="0" destOrd="1" presId="urn:microsoft.com/office/officeart/2005/8/layout/vList5"/>
    <dgm:cxn modelId="{A7236A3C-41F7-40DC-96F0-68F3A3F5E576}" type="presParOf" srcId="{74AC4F2F-3620-4372-9E61-B9EFA7AD183C}" destId="{17196176-4686-4A6D-8FF4-5516B3F833D6}" srcOrd="0" destOrd="0" presId="urn:microsoft.com/office/officeart/2005/8/layout/vList5"/>
    <dgm:cxn modelId="{8C5CA104-85AA-4A42-8F57-1507F452E0EB}" type="presParOf" srcId="{17196176-4686-4A6D-8FF4-5516B3F833D6}" destId="{2D8E6D45-9BD8-4CF8-A831-619AB025C3A6}" srcOrd="0" destOrd="0" presId="urn:microsoft.com/office/officeart/2005/8/layout/vList5"/>
    <dgm:cxn modelId="{1ED07A0C-6CA5-48E4-A426-F6EB5BBA5754}" type="presParOf" srcId="{17196176-4686-4A6D-8FF4-5516B3F833D6}" destId="{551B83E5-A4D4-4369-8AE9-AF9D1D233CE4}" srcOrd="1" destOrd="0" presId="urn:microsoft.com/office/officeart/2005/8/layout/vList5"/>
    <dgm:cxn modelId="{D7815EDD-ED0C-478F-87A1-2BAD765E3C3E}" type="presParOf" srcId="{74AC4F2F-3620-4372-9E61-B9EFA7AD183C}" destId="{97D7F58E-DACF-43CF-90A1-A1E3E3729996}" srcOrd="1" destOrd="0" presId="urn:microsoft.com/office/officeart/2005/8/layout/vList5"/>
    <dgm:cxn modelId="{DEBD7ED6-3974-4BC3-98E4-8087F5D7FC61}" type="presParOf" srcId="{74AC4F2F-3620-4372-9E61-B9EFA7AD183C}" destId="{152A3BA1-0F64-4F1A-BC80-6C3F8C3E6986}" srcOrd="2" destOrd="0" presId="urn:microsoft.com/office/officeart/2005/8/layout/vList5"/>
    <dgm:cxn modelId="{D11FEB58-6947-41FD-8985-06433FD03B0E}" type="presParOf" srcId="{152A3BA1-0F64-4F1A-BC80-6C3F8C3E6986}" destId="{6BABB179-1250-46BF-9B2A-2D91A58515F1}" srcOrd="0" destOrd="0" presId="urn:microsoft.com/office/officeart/2005/8/layout/vList5"/>
    <dgm:cxn modelId="{F9C40614-B72D-414B-B3E5-BD3A13EF5ACF}" type="presParOf" srcId="{152A3BA1-0F64-4F1A-BC80-6C3F8C3E6986}" destId="{CBA61673-8865-432B-A54C-31F9A635BDBD}" srcOrd="1" destOrd="0" presId="urn:microsoft.com/office/officeart/2005/8/layout/vList5"/>
    <dgm:cxn modelId="{07C0FEC6-A029-4E65-975A-B41DDA9434E4}" type="presParOf" srcId="{74AC4F2F-3620-4372-9E61-B9EFA7AD183C}" destId="{CAC3E5E6-26C1-47F3-863C-3663DDFC6C55}" srcOrd="3" destOrd="0" presId="urn:microsoft.com/office/officeart/2005/8/layout/vList5"/>
    <dgm:cxn modelId="{A0D55A45-9C03-44D2-80CC-64299800F52F}" type="presParOf" srcId="{74AC4F2F-3620-4372-9E61-B9EFA7AD183C}" destId="{906A235B-4128-4F60-BB35-05BBC7EB5AA2}" srcOrd="4" destOrd="0" presId="urn:microsoft.com/office/officeart/2005/8/layout/vList5"/>
    <dgm:cxn modelId="{946ECA36-00F6-4417-8365-A117D3E8AE4E}" type="presParOf" srcId="{906A235B-4128-4F60-BB35-05BBC7EB5AA2}" destId="{08E4925F-18D4-45B9-9558-0719395E9D18}" srcOrd="0" destOrd="0" presId="urn:microsoft.com/office/officeart/2005/8/layout/vList5"/>
    <dgm:cxn modelId="{5432F8B6-0F26-489D-8575-9D345F771312}" type="presParOf" srcId="{906A235B-4128-4F60-BB35-05BBC7EB5AA2}" destId="{BD94CACF-80C5-4CB7-BE3A-BDEB2BB63867}" srcOrd="1" destOrd="0" presId="urn:microsoft.com/office/officeart/2005/8/layout/vList5"/>
    <dgm:cxn modelId="{B4BA770A-1519-47E2-AF87-9B3F81915D5E}" type="presParOf" srcId="{74AC4F2F-3620-4372-9E61-B9EFA7AD183C}" destId="{DB57433A-7091-4EE2-8DC8-27332FDEBC67}" srcOrd="5" destOrd="0" presId="urn:microsoft.com/office/officeart/2005/8/layout/vList5"/>
    <dgm:cxn modelId="{163C4BC9-5346-49AA-9174-4CB6263493D9}" type="presParOf" srcId="{74AC4F2F-3620-4372-9E61-B9EFA7AD183C}" destId="{F7B2B582-C1F3-43F8-B46C-60EF82245094}" srcOrd="6" destOrd="0" presId="urn:microsoft.com/office/officeart/2005/8/layout/vList5"/>
    <dgm:cxn modelId="{9059A85F-F534-4BCF-A137-6FF7469A35BF}" type="presParOf" srcId="{F7B2B582-C1F3-43F8-B46C-60EF82245094}" destId="{C271BEEF-C29D-4F4A-A37C-5989B9B204EA}" srcOrd="0" destOrd="0" presId="urn:microsoft.com/office/officeart/2005/8/layout/vList5"/>
    <dgm:cxn modelId="{A1C60E80-AE29-49AC-99E7-A3101F195053}" type="presParOf" srcId="{F7B2B582-C1F3-43F8-B46C-60EF82245094}" destId="{5D2D2E20-6C07-4207-A4C9-6FE7AAE8A81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640798-CCF7-4D7F-9064-52BC0D9EDFD8}"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fr-FR"/>
        </a:p>
      </dgm:t>
    </dgm:pt>
    <dgm:pt modelId="{203EBC7E-CE85-4572-AD2C-D417D63E0309}">
      <dgm:prSet phldrT="[Texte]"/>
      <dgm:spPr/>
      <dgm:t>
        <a:bodyPr/>
        <a:lstStyle/>
        <a:p>
          <a:r>
            <a:rPr lang="fr-FR" b="1" dirty="0">
              <a:latin typeface="Barlow" panose="00000500000000000000" pitchFamily="2" charset="0"/>
            </a:rPr>
            <a:t>Bloc 1 : Assurer l’accueil éducatif des élèves et apprenants et de leurs familles</a:t>
          </a:r>
        </a:p>
      </dgm:t>
    </dgm:pt>
    <dgm:pt modelId="{BB163DA4-1A93-4E6B-9D54-EBF8B96497FE}" type="parTrans" cxnId="{7B7F985B-3C5A-479D-95C2-A670942F50CD}">
      <dgm:prSet/>
      <dgm:spPr/>
      <dgm:t>
        <a:bodyPr/>
        <a:lstStyle/>
        <a:p>
          <a:endParaRPr lang="fr-FR" b="1">
            <a:latin typeface="Barlow" panose="00000500000000000000" pitchFamily="2" charset="0"/>
          </a:endParaRPr>
        </a:p>
      </dgm:t>
    </dgm:pt>
    <dgm:pt modelId="{A317FA81-AF5B-4832-AB2C-A2BA20FFB498}" type="sibTrans" cxnId="{7B7F985B-3C5A-479D-95C2-A670942F50CD}">
      <dgm:prSet/>
      <dgm:spPr/>
      <dgm:t>
        <a:bodyPr/>
        <a:lstStyle/>
        <a:p>
          <a:endParaRPr lang="fr-FR" b="1">
            <a:latin typeface="Barlow" panose="00000500000000000000" pitchFamily="2" charset="0"/>
          </a:endParaRPr>
        </a:p>
      </dgm:t>
    </dgm:pt>
    <dgm:pt modelId="{354FD396-B0EC-4806-8D0E-03385A2881E1}">
      <dgm:prSet phldrT="[Texte]"/>
      <dgm:spPr/>
      <dgm:t>
        <a:bodyPr/>
        <a:lstStyle/>
        <a:p>
          <a:r>
            <a:rPr lang="fr-FR" b="1">
              <a:latin typeface="Barlow" panose="00000500000000000000" pitchFamily="2" charset="0"/>
            </a:rPr>
            <a:t>Bloc 2 : Coordonner l’organisation d’un service de vie scolaire</a:t>
          </a:r>
        </a:p>
      </dgm:t>
    </dgm:pt>
    <dgm:pt modelId="{821AC4C7-3324-478B-80A4-62AEE6A13B02}" type="parTrans" cxnId="{018F82C0-8A1D-4AF2-B629-505273427AF6}">
      <dgm:prSet/>
      <dgm:spPr/>
      <dgm:t>
        <a:bodyPr/>
        <a:lstStyle/>
        <a:p>
          <a:endParaRPr lang="fr-FR" b="1">
            <a:latin typeface="Barlow" panose="00000500000000000000" pitchFamily="2" charset="0"/>
          </a:endParaRPr>
        </a:p>
      </dgm:t>
    </dgm:pt>
    <dgm:pt modelId="{2928489F-A8E8-4B7C-A571-EC25D9F3AC1B}" type="sibTrans" cxnId="{018F82C0-8A1D-4AF2-B629-505273427AF6}">
      <dgm:prSet/>
      <dgm:spPr/>
      <dgm:t>
        <a:bodyPr/>
        <a:lstStyle/>
        <a:p>
          <a:endParaRPr lang="fr-FR" b="1">
            <a:latin typeface="Barlow" panose="00000500000000000000" pitchFamily="2" charset="0"/>
          </a:endParaRPr>
        </a:p>
      </dgm:t>
    </dgm:pt>
    <dgm:pt modelId="{BFFD728E-D2C2-4B00-BF93-E31067F3418C}">
      <dgm:prSet phldrT="[Texte]"/>
      <dgm:spPr/>
      <dgm:t>
        <a:bodyPr/>
        <a:lstStyle/>
        <a:p>
          <a:r>
            <a:rPr lang="fr-FR" b="1">
              <a:latin typeface="Barlow" panose="00000500000000000000" pitchFamily="2" charset="0"/>
            </a:rPr>
            <a:t>Bloc 3 : Conduire des projets d’animation ou d’activités éducatives</a:t>
          </a:r>
        </a:p>
      </dgm:t>
    </dgm:pt>
    <dgm:pt modelId="{1A72FDEB-7227-4286-95A2-23E98B58335C}" type="parTrans" cxnId="{0456ADF6-C83E-4FEF-84AC-FC658396BA89}">
      <dgm:prSet/>
      <dgm:spPr/>
      <dgm:t>
        <a:bodyPr/>
        <a:lstStyle/>
        <a:p>
          <a:endParaRPr lang="fr-FR" b="1">
            <a:latin typeface="Barlow" panose="00000500000000000000" pitchFamily="2" charset="0"/>
          </a:endParaRPr>
        </a:p>
      </dgm:t>
    </dgm:pt>
    <dgm:pt modelId="{94C17F7E-BFC3-4F54-B6DE-D8336BA5E670}" type="sibTrans" cxnId="{0456ADF6-C83E-4FEF-84AC-FC658396BA89}">
      <dgm:prSet/>
      <dgm:spPr/>
      <dgm:t>
        <a:bodyPr/>
        <a:lstStyle/>
        <a:p>
          <a:endParaRPr lang="fr-FR" b="1">
            <a:latin typeface="Barlow" panose="00000500000000000000" pitchFamily="2" charset="0"/>
          </a:endParaRPr>
        </a:p>
      </dgm:t>
    </dgm:pt>
    <dgm:pt modelId="{3A56CE05-9CFB-49E3-8B41-6200A3310BAF}">
      <dgm:prSet phldrT="[Texte]"/>
      <dgm:spPr/>
      <dgm:t>
        <a:bodyPr/>
        <a:lstStyle/>
        <a:p>
          <a:r>
            <a:rPr lang="fr-FR" b="1">
              <a:latin typeface="Barlow" panose="00000500000000000000" pitchFamily="2" charset="0"/>
            </a:rPr>
            <a:t>Bloc 4 : Assurer l’intégration et l’accompagnement d’une équipe de vie scolaire</a:t>
          </a:r>
        </a:p>
      </dgm:t>
    </dgm:pt>
    <dgm:pt modelId="{C362D8E5-7EC1-4E91-AC47-DA0F503412E3}" type="parTrans" cxnId="{83E64200-2223-4D53-9CBB-73D27674F14F}">
      <dgm:prSet/>
      <dgm:spPr/>
      <dgm:t>
        <a:bodyPr/>
        <a:lstStyle/>
        <a:p>
          <a:endParaRPr lang="fr-FR" b="1">
            <a:latin typeface="Barlow" panose="00000500000000000000" pitchFamily="2" charset="0"/>
          </a:endParaRPr>
        </a:p>
      </dgm:t>
    </dgm:pt>
    <dgm:pt modelId="{21B6ED46-D5D2-4850-9637-657715FA9C0F}" type="sibTrans" cxnId="{83E64200-2223-4D53-9CBB-73D27674F14F}">
      <dgm:prSet/>
      <dgm:spPr/>
      <dgm:t>
        <a:bodyPr/>
        <a:lstStyle/>
        <a:p>
          <a:endParaRPr lang="fr-FR" b="1">
            <a:latin typeface="Barlow" panose="00000500000000000000" pitchFamily="2" charset="0"/>
          </a:endParaRPr>
        </a:p>
      </dgm:t>
    </dgm:pt>
    <dgm:pt modelId="{87830E64-ECDE-4E06-BD66-7DFB20DA899E}">
      <dgm:prSet phldrT="[Texte]" custT="1"/>
      <dgm:spPr/>
      <dgm:t>
        <a:bodyPr/>
        <a:lstStyle/>
        <a:p>
          <a:r>
            <a:rPr lang="fr-FR" sz="1300" b="1" kern="1200">
              <a:latin typeface="Barlow" panose="00000500000000000000" pitchFamily="2" charset="0"/>
              <a:ea typeface="+mn-ea"/>
              <a:cs typeface="+mn-cs"/>
            </a:rPr>
            <a:t>Bloc 5 : Gérer le harcèlement en milieu scolaire et protéger </a:t>
          </a:r>
          <a:r>
            <a:rPr lang="fr-FR" sz="1300" b="1" kern="1200">
              <a:latin typeface="Barlow" panose="00000500000000000000" pitchFamily="2" charset="0"/>
            </a:rPr>
            <a:t>les publics fragiles</a:t>
          </a:r>
          <a:endParaRPr lang="fr-FR" sz="1300" b="1" kern="1200" dirty="0">
            <a:latin typeface="Barlow" panose="00000500000000000000" pitchFamily="2" charset="0"/>
          </a:endParaRPr>
        </a:p>
      </dgm:t>
    </dgm:pt>
    <dgm:pt modelId="{1D2E322F-3813-4E44-94DD-C3FF0EAB312C}" type="parTrans" cxnId="{A67DC072-1A00-402F-B287-3F373030F3A2}">
      <dgm:prSet/>
      <dgm:spPr/>
      <dgm:t>
        <a:bodyPr/>
        <a:lstStyle/>
        <a:p>
          <a:endParaRPr lang="fr-FR" b="1">
            <a:latin typeface="Barlow" panose="00000500000000000000" pitchFamily="2" charset="0"/>
          </a:endParaRPr>
        </a:p>
      </dgm:t>
    </dgm:pt>
    <dgm:pt modelId="{445B27AB-AF23-423C-800B-C89715B02F64}" type="sibTrans" cxnId="{A67DC072-1A00-402F-B287-3F373030F3A2}">
      <dgm:prSet/>
      <dgm:spPr/>
      <dgm:t>
        <a:bodyPr/>
        <a:lstStyle/>
        <a:p>
          <a:endParaRPr lang="fr-FR" b="1">
            <a:latin typeface="Barlow" panose="00000500000000000000" pitchFamily="2" charset="0"/>
          </a:endParaRPr>
        </a:p>
      </dgm:t>
    </dgm:pt>
    <dgm:pt modelId="{2CE82D6B-BEBC-4C7E-BF53-1DB02CF6B323}">
      <dgm:prSet phldrT="[Texte]"/>
      <dgm:spPr/>
      <dgm:t>
        <a:bodyPr/>
        <a:lstStyle/>
        <a:p>
          <a:r>
            <a:rPr lang="fr-FR" b="1"/>
            <a:t>C1. Organiser la prise en charge des élèves et apprenants, individuellement et collectivement</a:t>
          </a:r>
          <a:endParaRPr lang="fr-FR" b="1">
            <a:latin typeface="Barlow" panose="00000500000000000000" pitchFamily="2" charset="0"/>
          </a:endParaRPr>
        </a:p>
      </dgm:t>
    </dgm:pt>
    <dgm:pt modelId="{0C5D5B90-C150-421B-B820-EA14CF8A9424}" type="parTrans" cxnId="{2876C31E-D5B4-4EAF-A2AC-16D6EBB31503}">
      <dgm:prSet/>
      <dgm:spPr/>
      <dgm:t>
        <a:bodyPr/>
        <a:lstStyle/>
        <a:p>
          <a:endParaRPr lang="fr-FR"/>
        </a:p>
      </dgm:t>
    </dgm:pt>
    <dgm:pt modelId="{A71E7DF1-F60B-4607-BE0A-ACE0B4DC7249}" type="sibTrans" cxnId="{2876C31E-D5B4-4EAF-A2AC-16D6EBB31503}">
      <dgm:prSet/>
      <dgm:spPr/>
      <dgm:t>
        <a:bodyPr/>
        <a:lstStyle/>
        <a:p>
          <a:endParaRPr lang="fr-FR"/>
        </a:p>
      </dgm:t>
    </dgm:pt>
    <dgm:pt modelId="{F9C66545-4A48-4F7B-9BC4-30E4D21C34FF}">
      <dgm:prSet phldrT="[Texte]"/>
      <dgm:spPr/>
      <dgm:t>
        <a:bodyPr/>
        <a:lstStyle/>
        <a:p>
          <a:r>
            <a:rPr lang="fr-FR" b="1"/>
            <a:t>C2. Encadrer la surveillance des élèves et apprenants à l’intérieur et à l’extérieur de l’établissement</a:t>
          </a:r>
          <a:r>
            <a:rPr lang="fr-FR"/>
            <a:t> </a:t>
          </a:r>
          <a:endParaRPr lang="fr-FR" b="1">
            <a:latin typeface="Barlow" panose="00000500000000000000" pitchFamily="2" charset="0"/>
          </a:endParaRPr>
        </a:p>
      </dgm:t>
    </dgm:pt>
    <dgm:pt modelId="{21A67C21-9868-4E39-9349-A2BD16FE9BD5}" type="parTrans" cxnId="{2B6E8E29-F249-42E3-9A70-E44502AF0EFB}">
      <dgm:prSet/>
      <dgm:spPr/>
      <dgm:t>
        <a:bodyPr/>
        <a:lstStyle/>
        <a:p>
          <a:endParaRPr lang="fr-FR"/>
        </a:p>
      </dgm:t>
    </dgm:pt>
    <dgm:pt modelId="{6DE5EF82-A2F8-4AEC-9E05-CF9EC85BE964}" type="sibTrans" cxnId="{2B6E8E29-F249-42E3-9A70-E44502AF0EFB}">
      <dgm:prSet/>
      <dgm:spPr/>
      <dgm:t>
        <a:bodyPr/>
        <a:lstStyle/>
        <a:p>
          <a:endParaRPr lang="fr-FR"/>
        </a:p>
      </dgm:t>
    </dgm:pt>
    <dgm:pt modelId="{FC85E6D5-F61B-4E9A-9D16-B7A42CB26E48}">
      <dgm:prSet phldrT="[Texte]"/>
      <dgm:spPr/>
      <dgm:t>
        <a:bodyPr/>
        <a:lstStyle/>
        <a:p>
          <a:r>
            <a:rPr lang="fr-FR" b="1"/>
            <a:t>C3. Assurer la mise en sécurité des élèves, des apprenants et du personnel de l’établissement</a:t>
          </a:r>
          <a:endParaRPr lang="fr-FR" b="1">
            <a:latin typeface="Barlow" panose="00000500000000000000" pitchFamily="2" charset="0"/>
          </a:endParaRPr>
        </a:p>
      </dgm:t>
    </dgm:pt>
    <dgm:pt modelId="{A6977819-ECB5-4DED-903A-203AA8EB5026}" type="parTrans" cxnId="{FC2CE802-C086-4E24-B54F-6BEB4571A614}">
      <dgm:prSet/>
      <dgm:spPr/>
      <dgm:t>
        <a:bodyPr/>
        <a:lstStyle/>
        <a:p>
          <a:endParaRPr lang="fr-FR"/>
        </a:p>
      </dgm:t>
    </dgm:pt>
    <dgm:pt modelId="{4161E508-3FD4-491D-A752-62A507FF8D47}" type="sibTrans" cxnId="{FC2CE802-C086-4E24-B54F-6BEB4571A614}">
      <dgm:prSet/>
      <dgm:spPr/>
      <dgm:t>
        <a:bodyPr/>
        <a:lstStyle/>
        <a:p>
          <a:endParaRPr lang="fr-FR"/>
        </a:p>
      </dgm:t>
    </dgm:pt>
    <dgm:pt modelId="{D7E46CB8-9930-4957-B4F4-8E8DAB0273CA}">
      <dgm:prSet phldrT="[Texte]"/>
      <dgm:spPr/>
      <dgm:t>
        <a:bodyPr/>
        <a:lstStyle/>
        <a:p>
          <a:r>
            <a:rPr lang="fr-FR" b="1"/>
            <a:t>C4. Faire respecter le règlement intérieur et le cadre légal</a:t>
          </a:r>
          <a:r>
            <a:rPr lang="fr-FR"/>
            <a:t> </a:t>
          </a:r>
          <a:endParaRPr lang="fr-FR" b="1">
            <a:latin typeface="Barlow" panose="00000500000000000000" pitchFamily="2" charset="0"/>
          </a:endParaRPr>
        </a:p>
      </dgm:t>
    </dgm:pt>
    <dgm:pt modelId="{53918803-0917-42E6-8A02-B623EA60E579}" type="parTrans" cxnId="{180207F1-F8E1-4691-A5F0-57E241EA4798}">
      <dgm:prSet/>
      <dgm:spPr/>
      <dgm:t>
        <a:bodyPr/>
        <a:lstStyle/>
        <a:p>
          <a:endParaRPr lang="fr-FR"/>
        </a:p>
      </dgm:t>
    </dgm:pt>
    <dgm:pt modelId="{836FCED2-46CA-4070-86F9-BCF55D595928}" type="sibTrans" cxnId="{180207F1-F8E1-4691-A5F0-57E241EA4798}">
      <dgm:prSet/>
      <dgm:spPr/>
      <dgm:t>
        <a:bodyPr/>
        <a:lstStyle/>
        <a:p>
          <a:endParaRPr lang="fr-FR"/>
        </a:p>
      </dgm:t>
    </dgm:pt>
    <dgm:pt modelId="{57A9853B-2533-4F78-85DC-76D5044A30FA}">
      <dgm:prSet phldrT="[Texte]"/>
      <dgm:spPr/>
      <dgm:t>
        <a:bodyPr/>
        <a:lstStyle/>
        <a:p>
          <a:r>
            <a:rPr lang="fr-FR" b="1"/>
            <a:t>C5. Assurer le dialogue avec les élèves, apprenants et les familles </a:t>
          </a:r>
          <a:endParaRPr lang="fr-FR" b="1">
            <a:latin typeface="Barlow" panose="00000500000000000000" pitchFamily="2" charset="0"/>
          </a:endParaRPr>
        </a:p>
      </dgm:t>
    </dgm:pt>
    <dgm:pt modelId="{BB89BFA6-0937-47AF-AF9B-9B0A403303F6}" type="parTrans" cxnId="{CFB8D9C6-A035-4CF7-A8AF-86BBB46972F2}">
      <dgm:prSet/>
      <dgm:spPr/>
      <dgm:t>
        <a:bodyPr/>
        <a:lstStyle/>
        <a:p>
          <a:endParaRPr lang="fr-FR"/>
        </a:p>
      </dgm:t>
    </dgm:pt>
    <dgm:pt modelId="{33CDE012-C6D0-4ECD-95A2-B2192D4CE667}" type="sibTrans" cxnId="{CFB8D9C6-A035-4CF7-A8AF-86BBB46972F2}">
      <dgm:prSet/>
      <dgm:spPr/>
      <dgm:t>
        <a:bodyPr/>
        <a:lstStyle/>
        <a:p>
          <a:endParaRPr lang="fr-FR"/>
        </a:p>
      </dgm:t>
    </dgm:pt>
    <dgm:pt modelId="{DFCA7A28-D5D2-4D1F-9FA9-E066E6252912}">
      <dgm:prSet phldrT="[Texte]"/>
      <dgm:spPr/>
      <dgm:t>
        <a:bodyPr/>
        <a:lstStyle/>
        <a:p>
          <a:r>
            <a:rPr lang="fr-FR" b="1"/>
            <a:t>C6. Encadrer le travail scolaire des élèves et des apprenants</a:t>
          </a:r>
          <a:r>
            <a:rPr lang="fr-FR"/>
            <a:t> </a:t>
          </a:r>
          <a:endParaRPr lang="fr-FR" b="1">
            <a:latin typeface="Barlow" panose="00000500000000000000" pitchFamily="2" charset="0"/>
          </a:endParaRPr>
        </a:p>
      </dgm:t>
    </dgm:pt>
    <dgm:pt modelId="{79496CFD-426A-42FA-827E-B29DDBC2FBBE}" type="parTrans" cxnId="{F7A165B6-CE4A-4BBA-81D3-5290456E4933}">
      <dgm:prSet/>
      <dgm:spPr/>
      <dgm:t>
        <a:bodyPr/>
        <a:lstStyle/>
        <a:p>
          <a:endParaRPr lang="fr-FR"/>
        </a:p>
      </dgm:t>
    </dgm:pt>
    <dgm:pt modelId="{48D15484-A1BB-41F0-AB04-C22CAB86C60F}" type="sibTrans" cxnId="{F7A165B6-CE4A-4BBA-81D3-5290456E4933}">
      <dgm:prSet/>
      <dgm:spPr/>
      <dgm:t>
        <a:bodyPr/>
        <a:lstStyle/>
        <a:p>
          <a:endParaRPr lang="fr-FR"/>
        </a:p>
      </dgm:t>
    </dgm:pt>
    <dgm:pt modelId="{C2A73D9C-51B1-413C-85E5-0BA935ABC06D}">
      <dgm:prSet phldrT="[Texte]"/>
      <dgm:spPr/>
      <dgm:t>
        <a:bodyPr/>
        <a:lstStyle/>
        <a:p>
          <a:r>
            <a:rPr lang="fr-FR" b="1"/>
            <a:t>C7. Structurer le service de vie scolaire</a:t>
          </a:r>
          <a:r>
            <a:rPr lang="fr-FR"/>
            <a:t> </a:t>
          </a:r>
          <a:endParaRPr lang="fr-FR" b="1">
            <a:latin typeface="Barlow" panose="00000500000000000000" pitchFamily="2" charset="0"/>
          </a:endParaRPr>
        </a:p>
      </dgm:t>
    </dgm:pt>
    <dgm:pt modelId="{E52B8AA6-59EB-4C0B-8B36-93415DC81D50}" type="parTrans" cxnId="{89641930-283A-49CA-A914-156D6714D374}">
      <dgm:prSet/>
      <dgm:spPr/>
      <dgm:t>
        <a:bodyPr/>
        <a:lstStyle/>
        <a:p>
          <a:endParaRPr lang="fr-FR"/>
        </a:p>
      </dgm:t>
    </dgm:pt>
    <dgm:pt modelId="{1B6CFEAA-3B34-40DA-9DDB-E6A94E9632C5}" type="sibTrans" cxnId="{89641930-283A-49CA-A914-156D6714D374}">
      <dgm:prSet/>
      <dgm:spPr/>
      <dgm:t>
        <a:bodyPr/>
        <a:lstStyle/>
        <a:p>
          <a:endParaRPr lang="fr-FR"/>
        </a:p>
      </dgm:t>
    </dgm:pt>
    <dgm:pt modelId="{7BD7501B-C3C0-45F5-9BFB-639EDCD684EB}">
      <dgm:prSet phldrT="[Texte]"/>
      <dgm:spPr/>
      <dgm:t>
        <a:bodyPr/>
        <a:lstStyle/>
        <a:p>
          <a:r>
            <a:rPr lang="fr-FR" b="1"/>
            <a:t>C8. Concevoir une procédure de transmission d’information des membres du service de vie scolaire </a:t>
          </a:r>
          <a:endParaRPr lang="fr-FR" b="1">
            <a:latin typeface="Barlow" panose="00000500000000000000" pitchFamily="2" charset="0"/>
          </a:endParaRPr>
        </a:p>
      </dgm:t>
    </dgm:pt>
    <dgm:pt modelId="{0BF8E612-15F3-4C3D-A5E4-9AF4B44CCC22}" type="parTrans" cxnId="{B4C1ABF3-164C-4BA4-89EB-206232A393FB}">
      <dgm:prSet/>
      <dgm:spPr/>
      <dgm:t>
        <a:bodyPr/>
        <a:lstStyle/>
        <a:p>
          <a:endParaRPr lang="fr-FR"/>
        </a:p>
      </dgm:t>
    </dgm:pt>
    <dgm:pt modelId="{D01D8D6B-E81A-4B3E-870D-8FA2149F3BBB}" type="sibTrans" cxnId="{B4C1ABF3-164C-4BA4-89EB-206232A393FB}">
      <dgm:prSet/>
      <dgm:spPr/>
      <dgm:t>
        <a:bodyPr/>
        <a:lstStyle/>
        <a:p>
          <a:endParaRPr lang="fr-FR"/>
        </a:p>
      </dgm:t>
    </dgm:pt>
    <dgm:pt modelId="{7E1B90A0-F309-4023-A62D-D373557E1ABA}">
      <dgm:prSet phldrT="[Texte]"/>
      <dgm:spPr/>
      <dgm:t>
        <a:bodyPr/>
        <a:lstStyle/>
        <a:p>
          <a:r>
            <a:rPr lang="fr-FR" b="1"/>
            <a:t>C9. Organiser des réunions au sein du service de vie scolaire</a:t>
          </a:r>
          <a:r>
            <a:rPr lang="fr-FR"/>
            <a:t> </a:t>
          </a:r>
          <a:endParaRPr lang="fr-FR" b="1">
            <a:latin typeface="Barlow" panose="00000500000000000000" pitchFamily="2" charset="0"/>
          </a:endParaRPr>
        </a:p>
      </dgm:t>
    </dgm:pt>
    <dgm:pt modelId="{7A7CE46F-277D-47C8-91DC-D5AF755CD9FC}" type="parTrans" cxnId="{D7D29637-B754-422E-AEF2-69671A05A23D}">
      <dgm:prSet/>
      <dgm:spPr/>
      <dgm:t>
        <a:bodyPr/>
        <a:lstStyle/>
        <a:p>
          <a:endParaRPr lang="fr-FR"/>
        </a:p>
      </dgm:t>
    </dgm:pt>
    <dgm:pt modelId="{8685F31B-600D-41DC-AA06-387F10D2C78B}" type="sibTrans" cxnId="{D7D29637-B754-422E-AEF2-69671A05A23D}">
      <dgm:prSet/>
      <dgm:spPr/>
      <dgm:t>
        <a:bodyPr/>
        <a:lstStyle/>
        <a:p>
          <a:endParaRPr lang="fr-FR"/>
        </a:p>
      </dgm:t>
    </dgm:pt>
    <dgm:pt modelId="{D0980201-910B-42C8-B5E8-633E2FF59C4C}">
      <dgm:prSet phldrT="[Texte]"/>
      <dgm:spPr/>
      <dgm:t>
        <a:bodyPr/>
        <a:lstStyle/>
        <a:p>
          <a:r>
            <a:rPr lang="fr-FR" b="1"/>
            <a:t>C10. Réaliser le suivi quotidien des activités du service de vie scolaire</a:t>
          </a:r>
          <a:r>
            <a:rPr lang="fr-FR"/>
            <a:t> </a:t>
          </a:r>
          <a:endParaRPr lang="fr-FR" b="1">
            <a:latin typeface="Barlow" panose="00000500000000000000" pitchFamily="2" charset="0"/>
          </a:endParaRPr>
        </a:p>
      </dgm:t>
    </dgm:pt>
    <dgm:pt modelId="{A64D9476-E733-4930-9338-DF151C50CC48}" type="parTrans" cxnId="{06F25F16-A4EE-45BF-9A29-038A60EC9010}">
      <dgm:prSet/>
      <dgm:spPr/>
      <dgm:t>
        <a:bodyPr/>
        <a:lstStyle/>
        <a:p>
          <a:endParaRPr lang="fr-FR"/>
        </a:p>
      </dgm:t>
    </dgm:pt>
    <dgm:pt modelId="{C51C2132-2C83-4F17-8002-72DFCD4F883E}" type="sibTrans" cxnId="{06F25F16-A4EE-45BF-9A29-038A60EC9010}">
      <dgm:prSet/>
      <dgm:spPr/>
      <dgm:t>
        <a:bodyPr/>
        <a:lstStyle/>
        <a:p>
          <a:endParaRPr lang="fr-FR"/>
        </a:p>
      </dgm:t>
    </dgm:pt>
    <dgm:pt modelId="{652591DE-343C-4DFE-9C0A-2E90BE2A8B19}">
      <dgm:prSet phldrT="[Texte]"/>
      <dgm:spPr/>
      <dgm:t>
        <a:bodyPr/>
        <a:lstStyle/>
        <a:p>
          <a:r>
            <a:rPr lang="fr-FR" b="1"/>
            <a:t>C11. Proposer des solutions et des améliorations en matière d’organisation du travail</a:t>
          </a:r>
          <a:r>
            <a:rPr lang="fr-FR"/>
            <a:t> </a:t>
          </a:r>
          <a:endParaRPr lang="fr-FR" b="1">
            <a:latin typeface="Barlow" panose="00000500000000000000" pitchFamily="2" charset="0"/>
          </a:endParaRPr>
        </a:p>
      </dgm:t>
    </dgm:pt>
    <dgm:pt modelId="{EF77BDB4-967D-420B-A8CB-BC7C1979F63A}" type="parTrans" cxnId="{FE8219A5-182F-4A6E-A058-DE560420D917}">
      <dgm:prSet/>
      <dgm:spPr/>
      <dgm:t>
        <a:bodyPr/>
        <a:lstStyle/>
        <a:p>
          <a:endParaRPr lang="fr-FR"/>
        </a:p>
      </dgm:t>
    </dgm:pt>
    <dgm:pt modelId="{39C9CEA5-3E30-4238-9C17-704E6C71AD48}" type="sibTrans" cxnId="{FE8219A5-182F-4A6E-A058-DE560420D917}">
      <dgm:prSet/>
      <dgm:spPr/>
      <dgm:t>
        <a:bodyPr/>
        <a:lstStyle/>
        <a:p>
          <a:endParaRPr lang="fr-FR"/>
        </a:p>
      </dgm:t>
    </dgm:pt>
    <dgm:pt modelId="{593B0062-BEED-4146-B0F4-55524FB18573}">
      <dgm:prSet phldrT="[Texte]"/>
      <dgm:spPr/>
      <dgm:t>
        <a:bodyPr/>
        <a:lstStyle/>
        <a:p>
          <a:r>
            <a:rPr lang="fr-FR" b="1"/>
            <a:t>C12. Réaliser un diagnostic des besoins d’animation</a:t>
          </a:r>
          <a:r>
            <a:rPr lang="fr-FR"/>
            <a:t> </a:t>
          </a:r>
          <a:r>
            <a:rPr lang="fr-FR" b="1"/>
            <a:t>de l’établissement </a:t>
          </a:r>
          <a:endParaRPr lang="fr-FR" b="1">
            <a:latin typeface="Barlow" panose="00000500000000000000" pitchFamily="2" charset="0"/>
          </a:endParaRPr>
        </a:p>
      </dgm:t>
    </dgm:pt>
    <dgm:pt modelId="{B5C00DB0-88C7-433B-8B88-F6CD557E7ABA}" type="parTrans" cxnId="{807DC5E8-449A-45D8-9F40-6518A150E087}">
      <dgm:prSet/>
      <dgm:spPr/>
      <dgm:t>
        <a:bodyPr/>
        <a:lstStyle/>
        <a:p>
          <a:endParaRPr lang="fr-FR"/>
        </a:p>
      </dgm:t>
    </dgm:pt>
    <dgm:pt modelId="{A12519B5-4292-4ED2-90F3-B0D904EC9489}" type="sibTrans" cxnId="{807DC5E8-449A-45D8-9F40-6518A150E087}">
      <dgm:prSet/>
      <dgm:spPr/>
      <dgm:t>
        <a:bodyPr/>
        <a:lstStyle/>
        <a:p>
          <a:endParaRPr lang="fr-FR"/>
        </a:p>
      </dgm:t>
    </dgm:pt>
    <dgm:pt modelId="{9F5015E5-C49C-4070-A463-F3DE38A4984F}">
      <dgm:prSet phldrT="[Texte]"/>
      <dgm:spPr/>
      <dgm:t>
        <a:bodyPr/>
        <a:lstStyle/>
        <a:p>
          <a:r>
            <a:rPr lang="fr-FR" b="1"/>
            <a:t>C13. Concevoir un projet d’animation ou d’activités éducatives </a:t>
          </a:r>
          <a:endParaRPr lang="fr-FR" b="1">
            <a:latin typeface="Barlow" panose="00000500000000000000" pitchFamily="2" charset="0"/>
          </a:endParaRPr>
        </a:p>
      </dgm:t>
    </dgm:pt>
    <dgm:pt modelId="{E8A35825-23C5-46A5-9AE4-A6FB36CADE60}" type="parTrans" cxnId="{B4E0C9C7-9870-477C-9782-3BE40DE5CD96}">
      <dgm:prSet/>
      <dgm:spPr/>
      <dgm:t>
        <a:bodyPr/>
        <a:lstStyle/>
        <a:p>
          <a:endParaRPr lang="fr-FR"/>
        </a:p>
      </dgm:t>
    </dgm:pt>
    <dgm:pt modelId="{E36DD18A-BAA7-42BE-8E17-41ECB7D2F545}" type="sibTrans" cxnId="{B4E0C9C7-9870-477C-9782-3BE40DE5CD96}">
      <dgm:prSet/>
      <dgm:spPr/>
      <dgm:t>
        <a:bodyPr/>
        <a:lstStyle/>
        <a:p>
          <a:endParaRPr lang="fr-FR"/>
        </a:p>
      </dgm:t>
    </dgm:pt>
    <dgm:pt modelId="{3FE2D6CF-CBC0-4304-9E33-1140F73261DC}">
      <dgm:prSet phldrT="[Texte]"/>
      <dgm:spPr/>
      <dgm:t>
        <a:bodyPr/>
        <a:lstStyle/>
        <a:p>
          <a:r>
            <a:rPr lang="fr-FR" b="1"/>
            <a:t>C14. Coordonner un projet d’animation ou d’activités éducatives</a:t>
          </a:r>
          <a:r>
            <a:rPr lang="fr-FR"/>
            <a:t> </a:t>
          </a:r>
          <a:endParaRPr lang="fr-FR" b="1">
            <a:latin typeface="Barlow" panose="00000500000000000000" pitchFamily="2" charset="0"/>
          </a:endParaRPr>
        </a:p>
      </dgm:t>
    </dgm:pt>
    <dgm:pt modelId="{4B3FCF24-3355-4AB3-8B59-F9DCC15E2C0E}" type="parTrans" cxnId="{6975CEEF-21BD-41A3-AF33-C7D4D8C13A3A}">
      <dgm:prSet/>
      <dgm:spPr/>
      <dgm:t>
        <a:bodyPr/>
        <a:lstStyle/>
        <a:p>
          <a:endParaRPr lang="fr-FR"/>
        </a:p>
      </dgm:t>
    </dgm:pt>
    <dgm:pt modelId="{FFA3F606-7564-4755-BA2D-527006623C7E}" type="sibTrans" cxnId="{6975CEEF-21BD-41A3-AF33-C7D4D8C13A3A}">
      <dgm:prSet/>
      <dgm:spPr/>
      <dgm:t>
        <a:bodyPr/>
        <a:lstStyle/>
        <a:p>
          <a:endParaRPr lang="fr-FR"/>
        </a:p>
      </dgm:t>
    </dgm:pt>
    <dgm:pt modelId="{23BB23C9-DE64-469E-865E-DA0D0317E2E6}">
      <dgm:prSet phldrT="[Texte]"/>
      <dgm:spPr/>
      <dgm:t>
        <a:bodyPr/>
        <a:lstStyle/>
        <a:p>
          <a:r>
            <a:rPr lang="fr-FR" b="1"/>
            <a:t>C15. Accompagner l’équipe de vie scolaire dans la mise en œuvre de projets d’animation</a:t>
          </a:r>
          <a:r>
            <a:rPr lang="fr-FR"/>
            <a:t> </a:t>
          </a:r>
          <a:endParaRPr lang="fr-FR" b="1">
            <a:latin typeface="Barlow" panose="00000500000000000000" pitchFamily="2" charset="0"/>
          </a:endParaRPr>
        </a:p>
      </dgm:t>
    </dgm:pt>
    <dgm:pt modelId="{AB86BF72-221A-456D-88B8-5482128FE0C6}" type="parTrans" cxnId="{052CC914-CD5A-4296-B1CD-33C37BBB805A}">
      <dgm:prSet/>
      <dgm:spPr/>
      <dgm:t>
        <a:bodyPr/>
        <a:lstStyle/>
        <a:p>
          <a:endParaRPr lang="fr-FR"/>
        </a:p>
      </dgm:t>
    </dgm:pt>
    <dgm:pt modelId="{BDAAAA29-F7E8-4B50-8B3D-72E2BD8C90A2}" type="sibTrans" cxnId="{052CC914-CD5A-4296-B1CD-33C37BBB805A}">
      <dgm:prSet/>
      <dgm:spPr/>
      <dgm:t>
        <a:bodyPr/>
        <a:lstStyle/>
        <a:p>
          <a:endParaRPr lang="fr-FR"/>
        </a:p>
      </dgm:t>
    </dgm:pt>
    <dgm:pt modelId="{386342CD-F09F-40D7-9EBC-6BB6B6D6C1C3}">
      <dgm:prSet phldrT="[Texte]"/>
      <dgm:spPr/>
      <dgm:t>
        <a:bodyPr/>
        <a:lstStyle/>
        <a:p>
          <a:r>
            <a:rPr lang="fr-FR" b="1"/>
            <a:t>C16. Réaliser le bilan du projet d’animation et des activités éducatives </a:t>
          </a:r>
          <a:endParaRPr lang="fr-FR" b="1">
            <a:latin typeface="Barlow" panose="00000500000000000000" pitchFamily="2" charset="0"/>
          </a:endParaRPr>
        </a:p>
      </dgm:t>
    </dgm:pt>
    <dgm:pt modelId="{E9BF9CAC-F711-488A-8E66-26DB0556242A}" type="parTrans" cxnId="{B5EBE328-37AD-473B-B65F-BC06CF3D475A}">
      <dgm:prSet/>
      <dgm:spPr/>
      <dgm:t>
        <a:bodyPr/>
        <a:lstStyle/>
        <a:p>
          <a:endParaRPr lang="fr-FR"/>
        </a:p>
      </dgm:t>
    </dgm:pt>
    <dgm:pt modelId="{F14BB961-0FDA-4D70-A833-AF4A611ADAD1}" type="sibTrans" cxnId="{B5EBE328-37AD-473B-B65F-BC06CF3D475A}">
      <dgm:prSet/>
      <dgm:spPr/>
      <dgm:t>
        <a:bodyPr/>
        <a:lstStyle/>
        <a:p>
          <a:endParaRPr lang="fr-FR"/>
        </a:p>
      </dgm:t>
    </dgm:pt>
    <dgm:pt modelId="{F69EAECB-8B63-4666-A264-09E56231C7E6}">
      <dgm:prSet phldrT="[Texte]"/>
      <dgm:spPr/>
      <dgm:t>
        <a:bodyPr/>
        <a:lstStyle/>
        <a:p>
          <a:r>
            <a:rPr lang="fr-FR" b="1"/>
            <a:t>C17. Établir un parcours d’intégration adapté à chaque nouveau membre de l’équipe de vie scolaire</a:t>
          </a:r>
          <a:endParaRPr lang="fr-FR" b="1">
            <a:latin typeface="Barlow" panose="00000500000000000000" pitchFamily="2" charset="0"/>
          </a:endParaRPr>
        </a:p>
      </dgm:t>
    </dgm:pt>
    <dgm:pt modelId="{6939B535-DCDA-49A7-AED4-E601054AA4C3}" type="parTrans" cxnId="{ABBA738E-A866-4BF4-B97B-06FE2D7D3257}">
      <dgm:prSet/>
      <dgm:spPr/>
      <dgm:t>
        <a:bodyPr/>
        <a:lstStyle/>
        <a:p>
          <a:endParaRPr lang="fr-FR"/>
        </a:p>
      </dgm:t>
    </dgm:pt>
    <dgm:pt modelId="{3840D140-3C9E-4DA6-86F2-F36BB8F5D7FF}" type="sibTrans" cxnId="{ABBA738E-A866-4BF4-B97B-06FE2D7D3257}">
      <dgm:prSet/>
      <dgm:spPr/>
      <dgm:t>
        <a:bodyPr/>
        <a:lstStyle/>
        <a:p>
          <a:endParaRPr lang="fr-FR"/>
        </a:p>
      </dgm:t>
    </dgm:pt>
    <dgm:pt modelId="{E896683F-C182-48F3-A75C-5CEC3123306D}">
      <dgm:prSet phldrT="[Texte]"/>
      <dgm:spPr/>
      <dgm:t>
        <a:bodyPr/>
        <a:lstStyle/>
        <a:p>
          <a:r>
            <a:rPr lang="fr-FR" b="1"/>
            <a:t>C18. Organiser l’accueil d’un stagiaire </a:t>
          </a:r>
          <a:endParaRPr lang="fr-FR" b="1">
            <a:latin typeface="Barlow" panose="00000500000000000000" pitchFamily="2" charset="0"/>
          </a:endParaRPr>
        </a:p>
      </dgm:t>
    </dgm:pt>
    <dgm:pt modelId="{B0D3F180-6CDD-480D-AD3F-084D4443A636}" type="parTrans" cxnId="{7A97A88C-DD23-4AFE-A620-FDF101883B6C}">
      <dgm:prSet/>
      <dgm:spPr/>
      <dgm:t>
        <a:bodyPr/>
        <a:lstStyle/>
        <a:p>
          <a:endParaRPr lang="fr-FR"/>
        </a:p>
      </dgm:t>
    </dgm:pt>
    <dgm:pt modelId="{5C0DDBF3-A231-4C67-BCC3-67019175985C}" type="sibTrans" cxnId="{7A97A88C-DD23-4AFE-A620-FDF101883B6C}">
      <dgm:prSet/>
      <dgm:spPr/>
      <dgm:t>
        <a:bodyPr/>
        <a:lstStyle/>
        <a:p>
          <a:endParaRPr lang="fr-FR"/>
        </a:p>
      </dgm:t>
    </dgm:pt>
    <dgm:pt modelId="{42F170D2-8F10-4F3C-8E7E-0D74DB96C727}">
      <dgm:prSet phldrT="[Texte]"/>
      <dgm:spPr/>
      <dgm:t>
        <a:bodyPr/>
        <a:lstStyle/>
        <a:p>
          <a:r>
            <a:rPr lang="fr-FR" b="1"/>
            <a:t>C19. Accompagner chaque membre de l’équipe tout au long de l’année</a:t>
          </a:r>
          <a:r>
            <a:rPr lang="fr-FR"/>
            <a:t> </a:t>
          </a:r>
          <a:endParaRPr lang="fr-FR" b="1">
            <a:latin typeface="Barlow" panose="00000500000000000000" pitchFamily="2" charset="0"/>
          </a:endParaRPr>
        </a:p>
      </dgm:t>
    </dgm:pt>
    <dgm:pt modelId="{A83B8405-9D74-4AE8-858F-EBFB1E7727A5}" type="parTrans" cxnId="{BB0DE16B-279E-4468-83B1-733DACB8C7FE}">
      <dgm:prSet/>
      <dgm:spPr/>
      <dgm:t>
        <a:bodyPr/>
        <a:lstStyle/>
        <a:p>
          <a:endParaRPr lang="fr-FR"/>
        </a:p>
      </dgm:t>
    </dgm:pt>
    <dgm:pt modelId="{9E87A36D-2EB8-4F66-ACC2-6700A73FC423}" type="sibTrans" cxnId="{BB0DE16B-279E-4468-83B1-733DACB8C7FE}">
      <dgm:prSet/>
      <dgm:spPr/>
      <dgm:t>
        <a:bodyPr/>
        <a:lstStyle/>
        <a:p>
          <a:endParaRPr lang="fr-FR"/>
        </a:p>
      </dgm:t>
    </dgm:pt>
    <dgm:pt modelId="{5153B495-D713-47B8-9AAE-4B4FE705C1B0}">
      <dgm:prSet phldrT="[Texte]"/>
      <dgm:spPr/>
      <dgm:t>
        <a:bodyPr/>
        <a:lstStyle/>
        <a:p>
          <a:r>
            <a:rPr lang="fr-FR" b="1"/>
            <a:t>C20. Recueillir les besoins en développement des compétences des membres de l’équipe de vie scolaire </a:t>
          </a:r>
          <a:endParaRPr lang="fr-FR" b="1">
            <a:latin typeface="Barlow" panose="00000500000000000000" pitchFamily="2" charset="0"/>
          </a:endParaRPr>
        </a:p>
      </dgm:t>
    </dgm:pt>
    <dgm:pt modelId="{C42AD28F-511C-467D-8F7E-97A958273D67}" type="parTrans" cxnId="{47ACFE17-B117-4A80-ACBA-4F094AF5CF6C}">
      <dgm:prSet/>
      <dgm:spPr/>
      <dgm:t>
        <a:bodyPr/>
        <a:lstStyle/>
        <a:p>
          <a:endParaRPr lang="fr-FR"/>
        </a:p>
      </dgm:t>
    </dgm:pt>
    <dgm:pt modelId="{1C29C83C-FA8F-4AFC-9C8B-50C77EEAD825}" type="sibTrans" cxnId="{47ACFE17-B117-4A80-ACBA-4F094AF5CF6C}">
      <dgm:prSet/>
      <dgm:spPr/>
      <dgm:t>
        <a:bodyPr/>
        <a:lstStyle/>
        <a:p>
          <a:endParaRPr lang="fr-FR"/>
        </a:p>
      </dgm:t>
    </dgm:pt>
    <dgm:pt modelId="{3D653FE4-CA6C-47B4-850C-8280691D9F5E}">
      <dgm:prSet phldrT="[Texte]"/>
      <dgm:spPr/>
      <dgm:t>
        <a:bodyPr/>
        <a:lstStyle/>
        <a:p>
          <a:r>
            <a:rPr lang="fr-FR" b="1"/>
            <a:t>C21. Détecter une situation à risque</a:t>
          </a:r>
          <a:r>
            <a:rPr lang="fr-FR"/>
            <a:t> (harcèlement, maltraitance, addiction, etc.) </a:t>
          </a:r>
          <a:endParaRPr lang="fr-FR" b="1">
            <a:latin typeface="Barlow" panose="00000500000000000000" pitchFamily="2" charset="0"/>
          </a:endParaRPr>
        </a:p>
      </dgm:t>
    </dgm:pt>
    <dgm:pt modelId="{08D359C7-49FE-413D-9A7C-38510D2CC884}" type="parTrans" cxnId="{4387B4AB-6484-4F8B-94C6-902C7AADA8F0}">
      <dgm:prSet/>
      <dgm:spPr/>
      <dgm:t>
        <a:bodyPr/>
        <a:lstStyle/>
        <a:p>
          <a:endParaRPr lang="fr-FR"/>
        </a:p>
      </dgm:t>
    </dgm:pt>
    <dgm:pt modelId="{E8652A1E-FD28-494B-9009-0E1F0BBA3614}" type="sibTrans" cxnId="{4387B4AB-6484-4F8B-94C6-902C7AADA8F0}">
      <dgm:prSet/>
      <dgm:spPr/>
      <dgm:t>
        <a:bodyPr/>
        <a:lstStyle/>
        <a:p>
          <a:endParaRPr lang="fr-FR"/>
        </a:p>
      </dgm:t>
    </dgm:pt>
    <dgm:pt modelId="{3825D9BC-5338-4973-9BB7-5FCAD9D31483}">
      <dgm:prSet phldrT="[Texte]"/>
      <dgm:spPr/>
      <dgm:t>
        <a:bodyPr/>
        <a:lstStyle/>
        <a:p>
          <a:r>
            <a:rPr lang="fr-FR" b="1"/>
            <a:t>C22. Recueillir la parole de l’élève ou l’apprenant</a:t>
          </a:r>
          <a:r>
            <a:rPr lang="fr-FR"/>
            <a:t> </a:t>
          </a:r>
          <a:endParaRPr lang="fr-FR" b="1">
            <a:latin typeface="Barlow" panose="00000500000000000000" pitchFamily="2" charset="0"/>
          </a:endParaRPr>
        </a:p>
      </dgm:t>
    </dgm:pt>
    <dgm:pt modelId="{F1089C6A-526B-454B-8082-6054E715B99C}" type="parTrans" cxnId="{4E67F9F9-CA83-404A-A0A8-35C9234DA6E5}">
      <dgm:prSet/>
      <dgm:spPr/>
      <dgm:t>
        <a:bodyPr/>
        <a:lstStyle/>
        <a:p>
          <a:endParaRPr lang="fr-FR"/>
        </a:p>
      </dgm:t>
    </dgm:pt>
    <dgm:pt modelId="{0056DF18-ABB2-4BA3-8AD2-1EE94FB0D7E1}" type="sibTrans" cxnId="{4E67F9F9-CA83-404A-A0A8-35C9234DA6E5}">
      <dgm:prSet/>
      <dgm:spPr/>
      <dgm:t>
        <a:bodyPr/>
        <a:lstStyle/>
        <a:p>
          <a:endParaRPr lang="fr-FR"/>
        </a:p>
      </dgm:t>
    </dgm:pt>
    <dgm:pt modelId="{98DA50D9-4800-4469-9B73-0AAA8D8BF51B}">
      <dgm:prSet phldrT="[Texte]"/>
      <dgm:spPr/>
      <dgm:t>
        <a:bodyPr/>
        <a:lstStyle/>
        <a:p>
          <a:r>
            <a:rPr lang="fr-FR" b="1"/>
            <a:t>C23. Mettre en place un plan d’action en équipe face à une situation à risque concernant l’élève ou l’apprenant </a:t>
          </a:r>
          <a:endParaRPr lang="fr-FR" b="1">
            <a:latin typeface="Barlow" panose="00000500000000000000" pitchFamily="2" charset="0"/>
          </a:endParaRPr>
        </a:p>
      </dgm:t>
    </dgm:pt>
    <dgm:pt modelId="{606B69FE-5B4A-47DE-8AEF-0FF176D14429}" type="parTrans" cxnId="{DEBA6873-DCAC-490B-B19C-110168773781}">
      <dgm:prSet/>
      <dgm:spPr/>
      <dgm:t>
        <a:bodyPr/>
        <a:lstStyle/>
        <a:p>
          <a:endParaRPr lang="fr-FR"/>
        </a:p>
      </dgm:t>
    </dgm:pt>
    <dgm:pt modelId="{B19A3556-7165-4C01-AE71-98DA5D0A4C20}" type="sibTrans" cxnId="{DEBA6873-DCAC-490B-B19C-110168773781}">
      <dgm:prSet/>
      <dgm:spPr/>
      <dgm:t>
        <a:bodyPr/>
        <a:lstStyle/>
        <a:p>
          <a:endParaRPr lang="fr-FR"/>
        </a:p>
      </dgm:t>
    </dgm:pt>
    <dgm:pt modelId="{053B71B9-D95D-4CF7-8B92-497F553552CD}">
      <dgm:prSet phldrT="[Texte]"/>
      <dgm:spPr/>
      <dgm:t>
        <a:bodyPr/>
        <a:lstStyle/>
        <a:p>
          <a:r>
            <a:rPr lang="fr-FR" b="1"/>
            <a:t>C24. Mettre en place un plan d’action PSSM (Premiers Secours en Santé Mentale)</a:t>
          </a:r>
          <a:r>
            <a:rPr lang="fr-FR"/>
            <a:t> </a:t>
          </a:r>
          <a:endParaRPr lang="fr-FR" b="1">
            <a:latin typeface="Barlow" panose="00000500000000000000" pitchFamily="2" charset="0"/>
          </a:endParaRPr>
        </a:p>
      </dgm:t>
    </dgm:pt>
    <dgm:pt modelId="{DA8D216F-B5E1-4B19-B3CB-3227B9654121}" type="parTrans" cxnId="{79CF0473-7662-487F-B042-368F1ADE23CE}">
      <dgm:prSet/>
      <dgm:spPr/>
      <dgm:t>
        <a:bodyPr/>
        <a:lstStyle/>
        <a:p>
          <a:endParaRPr lang="fr-FR"/>
        </a:p>
      </dgm:t>
    </dgm:pt>
    <dgm:pt modelId="{5FEFEE31-4621-4747-BA24-B24E4D97E8C1}" type="sibTrans" cxnId="{79CF0473-7662-487F-B042-368F1ADE23CE}">
      <dgm:prSet/>
      <dgm:spPr/>
      <dgm:t>
        <a:bodyPr/>
        <a:lstStyle/>
        <a:p>
          <a:endParaRPr lang="fr-FR"/>
        </a:p>
      </dgm:t>
    </dgm:pt>
    <dgm:pt modelId="{95CE4CFF-9971-449D-8B91-B96FB93A00AB}">
      <dgm:prSet phldrT="[Texte]"/>
      <dgm:spPr/>
      <dgm:t>
        <a:bodyPr/>
        <a:lstStyle/>
        <a:p>
          <a:r>
            <a:rPr lang="fr-FR" b="1"/>
            <a:t>C25. Gérer une situation de crise liée à la santé mentale </a:t>
          </a:r>
          <a:endParaRPr lang="fr-FR" b="1">
            <a:latin typeface="Barlow" panose="00000500000000000000" pitchFamily="2" charset="0"/>
          </a:endParaRPr>
        </a:p>
      </dgm:t>
    </dgm:pt>
    <dgm:pt modelId="{AFF229B5-5727-471B-AD94-BBA4E54F0341}" type="parTrans" cxnId="{3D468AC7-499C-4910-A3CD-D33D1FFC4EB6}">
      <dgm:prSet/>
      <dgm:spPr/>
      <dgm:t>
        <a:bodyPr/>
        <a:lstStyle/>
        <a:p>
          <a:endParaRPr lang="fr-FR"/>
        </a:p>
      </dgm:t>
    </dgm:pt>
    <dgm:pt modelId="{A1D37379-AA85-4F6F-A61E-ED8EC0E5C795}" type="sibTrans" cxnId="{3D468AC7-499C-4910-A3CD-D33D1FFC4EB6}">
      <dgm:prSet/>
      <dgm:spPr/>
      <dgm:t>
        <a:bodyPr/>
        <a:lstStyle/>
        <a:p>
          <a:endParaRPr lang="fr-FR"/>
        </a:p>
      </dgm:t>
    </dgm:pt>
    <dgm:pt modelId="{FF5B55C3-0D9C-46FB-8784-66E520D30C5F}">
      <dgm:prSet phldrT="[Texte]"/>
      <dgm:spPr/>
      <dgm:t>
        <a:bodyPr/>
        <a:lstStyle/>
        <a:p>
          <a:r>
            <a:rPr lang="fr-FR" b="1"/>
            <a:t>C26. Vérifier que l’alerte sur la situation d’un élève ou apprenant en danger ou risque de danger a été donnée </a:t>
          </a:r>
          <a:endParaRPr lang="fr-FR" b="1">
            <a:latin typeface="Barlow" panose="00000500000000000000" pitchFamily="2" charset="0"/>
          </a:endParaRPr>
        </a:p>
      </dgm:t>
    </dgm:pt>
    <dgm:pt modelId="{25B327E3-C4CE-4023-BCAC-44E6FC630234}" type="parTrans" cxnId="{C1CC21DB-5B46-47C4-B24B-CF783367EC1F}">
      <dgm:prSet/>
      <dgm:spPr/>
      <dgm:t>
        <a:bodyPr/>
        <a:lstStyle/>
        <a:p>
          <a:endParaRPr lang="fr-FR"/>
        </a:p>
      </dgm:t>
    </dgm:pt>
    <dgm:pt modelId="{E46B5880-46A5-49C8-84D3-4C589165A6FB}" type="sibTrans" cxnId="{C1CC21DB-5B46-47C4-B24B-CF783367EC1F}">
      <dgm:prSet/>
      <dgm:spPr/>
      <dgm:t>
        <a:bodyPr/>
        <a:lstStyle/>
        <a:p>
          <a:endParaRPr lang="fr-FR"/>
        </a:p>
      </dgm:t>
    </dgm:pt>
    <dgm:pt modelId="{03E56777-F3B7-42B1-B401-590BA5CE9561}">
      <dgm:prSet phldrT="[Texte]"/>
      <dgm:spPr/>
      <dgm:t>
        <a:bodyPr/>
        <a:lstStyle/>
        <a:p>
          <a:r>
            <a:rPr lang="fr-FR" b="1"/>
            <a:t>C27. Mettre en œuvre des actions de prévention des différents publics face à des situations à risque pouvant être expérimentées par les élèves et les apprenants</a:t>
          </a:r>
          <a:r>
            <a:rPr lang="fr-FR"/>
            <a:t> </a:t>
          </a:r>
          <a:endParaRPr lang="fr-FR" b="1">
            <a:latin typeface="Barlow" panose="00000500000000000000" pitchFamily="2" charset="0"/>
          </a:endParaRPr>
        </a:p>
      </dgm:t>
    </dgm:pt>
    <dgm:pt modelId="{0E93A47A-961E-4E41-A7B9-4E294A0533D9}" type="parTrans" cxnId="{2DA99D95-FF26-4B65-A016-8EB9EDBF0E05}">
      <dgm:prSet/>
      <dgm:spPr/>
      <dgm:t>
        <a:bodyPr/>
        <a:lstStyle/>
        <a:p>
          <a:endParaRPr lang="fr-FR"/>
        </a:p>
      </dgm:t>
    </dgm:pt>
    <dgm:pt modelId="{884210D6-1F05-4CA7-BF7D-BFCD39C26841}" type="sibTrans" cxnId="{2DA99D95-FF26-4B65-A016-8EB9EDBF0E05}">
      <dgm:prSet/>
      <dgm:spPr/>
      <dgm:t>
        <a:bodyPr/>
        <a:lstStyle/>
        <a:p>
          <a:endParaRPr lang="fr-FR"/>
        </a:p>
      </dgm:t>
    </dgm:pt>
    <dgm:pt modelId="{723F0713-60D4-4A35-A13C-09DAF6A589F7}" type="pres">
      <dgm:prSet presAssocID="{37640798-CCF7-4D7F-9064-52BC0D9EDFD8}" presName="Name0" presStyleCnt="0">
        <dgm:presLayoutVars>
          <dgm:dir/>
          <dgm:animLvl val="lvl"/>
          <dgm:resizeHandles val="exact"/>
        </dgm:presLayoutVars>
      </dgm:prSet>
      <dgm:spPr/>
    </dgm:pt>
    <dgm:pt modelId="{F35948DD-1177-4C6B-B856-77F9BF20B1C2}" type="pres">
      <dgm:prSet presAssocID="{203EBC7E-CE85-4572-AD2C-D417D63E0309}" presName="linNode" presStyleCnt="0"/>
      <dgm:spPr/>
    </dgm:pt>
    <dgm:pt modelId="{142150D9-EFBF-45A0-A983-CEF3DD47A354}" type="pres">
      <dgm:prSet presAssocID="{203EBC7E-CE85-4572-AD2C-D417D63E0309}" presName="parentText" presStyleLbl="node1" presStyleIdx="0" presStyleCnt="5">
        <dgm:presLayoutVars>
          <dgm:chMax val="1"/>
          <dgm:bulletEnabled val="1"/>
        </dgm:presLayoutVars>
      </dgm:prSet>
      <dgm:spPr/>
    </dgm:pt>
    <dgm:pt modelId="{358C17C8-32F5-4225-A7E1-6DD10FBDDFDC}" type="pres">
      <dgm:prSet presAssocID="{203EBC7E-CE85-4572-AD2C-D417D63E0309}" presName="descendantText" presStyleLbl="alignAccFollowNode1" presStyleIdx="0" presStyleCnt="5">
        <dgm:presLayoutVars>
          <dgm:bulletEnabled val="1"/>
        </dgm:presLayoutVars>
      </dgm:prSet>
      <dgm:spPr/>
    </dgm:pt>
    <dgm:pt modelId="{E6C56958-8F7E-411E-B2B4-8EB50A0D6E17}" type="pres">
      <dgm:prSet presAssocID="{A317FA81-AF5B-4832-AB2C-A2BA20FFB498}" presName="sp" presStyleCnt="0"/>
      <dgm:spPr/>
    </dgm:pt>
    <dgm:pt modelId="{15E19CD7-DC00-478E-BE81-4B7B9978C331}" type="pres">
      <dgm:prSet presAssocID="{354FD396-B0EC-4806-8D0E-03385A2881E1}" presName="linNode" presStyleCnt="0"/>
      <dgm:spPr/>
    </dgm:pt>
    <dgm:pt modelId="{0889A784-3111-495A-87CB-3528EE0CAB26}" type="pres">
      <dgm:prSet presAssocID="{354FD396-B0EC-4806-8D0E-03385A2881E1}" presName="parentText" presStyleLbl="node1" presStyleIdx="1" presStyleCnt="5">
        <dgm:presLayoutVars>
          <dgm:chMax val="1"/>
          <dgm:bulletEnabled val="1"/>
        </dgm:presLayoutVars>
      </dgm:prSet>
      <dgm:spPr/>
    </dgm:pt>
    <dgm:pt modelId="{9143B518-ED17-449B-AB22-5161F3510DC5}" type="pres">
      <dgm:prSet presAssocID="{354FD396-B0EC-4806-8D0E-03385A2881E1}" presName="descendantText" presStyleLbl="alignAccFollowNode1" presStyleIdx="1" presStyleCnt="5">
        <dgm:presLayoutVars>
          <dgm:bulletEnabled val="1"/>
        </dgm:presLayoutVars>
      </dgm:prSet>
      <dgm:spPr/>
    </dgm:pt>
    <dgm:pt modelId="{B2A0ACCF-F107-4349-98E5-00CCFE025575}" type="pres">
      <dgm:prSet presAssocID="{2928489F-A8E8-4B7C-A571-EC25D9F3AC1B}" presName="sp" presStyleCnt="0"/>
      <dgm:spPr/>
    </dgm:pt>
    <dgm:pt modelId="{2A093AF6-AA29-43BF-B699-56640A07D6C5}" type="pres">
      <dgm:prSet presAssocID="{BFFD728E-D2C2-4B00-BF93-E31067F3418C}" presName="linNode" presStyleCnt="0"/>
      <dgm:spPr/>
    </dgm:pt>
    <dgm:pt modelId="{5750BA2F-7469-4A14-B619-A0E05605AB45}" type="pres">
      <dgm:prSet presAssocID="{BFFD728E-D2C2-4B00-BF93-E31067F3418C}" presName="parentText" presStyleLbl="node1" presStyleIdx="2" presStyleCnt="5">
        <dgm:presLayoutVars>
          <dgm:chMax val="1"/>
          <dgm:bulletEnabled val="1"/>
        </dgm:presLayoutVars>
      </dgm:prSet>
      <dgm:spPr/>
    </dgm:pt>
    <dgm:pt modelId="{452559CF-49ED-4866-B40E-83A841F276EF}" type="pres">
      <dgm:prSet presAssocID="{BFFD728E-D2C2-4B00-BF93-E31067F3418C}" presName="descendantText" presStyleLbl="alignAccFollowNode1" presStyleIdx="2" presStyleCnt="5">
        <dgm:presLayoutVars>
          <dgm:bulletEnabled val="1"/>
        </dgm:presLayoutVars>
      </dgm:prSet>
      <dgm:spPr/>
    </dgm:pt>
    <dgm:pt modelId="{A9EE2945-7EA9-41E3-935C-B6D889E63874}" type="pres">
      <dgm:prSet presAssocID="{94C17F7E-BFC3-4F54-B6DE-D8336BA5E670}" presName="sp" presStyleCnt="0"/>
      <dgm:spPr/>
    </dgm:pt>
    <dgm:pt modelId="{DF64BF01-FA9A-48EA-9430-1F3FAFF8D705}" type="pres">
      <dgm:prSet presAssocID="{3A56CE05-9CFB-49E3-8B41-6200A3310BAF}" presName="linNode" presStyleCnt="0"/>
      <dgm:spPr/>
    </dgm:pt>
    <dgm:pt modelId="{959E929C-A33D-4FCE-B527-C147B7E45327}" type="pres">
      <dgm:prSet presAssocID="{3A56CE05-9CFB-49E3-8B41-6200A3310BAF}" presName="parentText" presStyleLbl="node1" presStyleIdx="3" presStyleCnt="5">
        <dgm:presLayoutVars>
          <dgm:chMax val="1"/>
          <dgm:bulletEnabled val="1"/>
        </dgm:presLayoutVars>
      </dgm:prSet>
      <dgm:spPr/>
    </dgm:pt>
    <dgm:pt modelId="{BEBB4ABD-CCDC-4D05-8A62-1E727626745E}" type="pres">
      <dgm:prSet presAssocID="{3A56CE05-9CFB-49E3-8B41-6200A3310BAF}" presName="descendantText" presStyleLbl="alignAccFollowNode1" presStyleIdx="3" presStyleCnt="5">
        <dgm:presLayoutVars>
          <dgm:bulletEnabled val="1"/>
        </dgm:presLayoutVars>
      </dgm:prSet>
      <dgm:spPr/>
    </dgm:pt>
    <dgm:pt modelId="{6F9E3777-11DE-47ED-BA4E-2832F5AF798B}" type="pres">
      <dgm:prSet presAssocID="{21B6ED46-D5D2-4850-9637-657715FA9C0F}" presName="sp" presStyleCnt="0"/>
      <dgm:spPr/>
    </dgm:pt>
    <dgm:pt modelId="{086FA921-D614-4F67-B040-5719F63C9E52}" type="pres">
      <dgm:prSet presAssocID="{87830E64-ECDE-4E06-BD66-7DFB20DA899E}" presName="linNode" presStyleCnt="0"/>
      <dgm:spPr/>
    </dgm:pt>
    <dgm:pt modelId="{08327862-B8A5-4F77-9A5E-6EC3E160D736}" type="pres">
      <dgm:prSet presAssocID="{87830E64-ECDE-4E06-BD66-7DFB20DA899E}" presName="parentText" presStyleLbl="node1" presStyleIdx="4" presStyleCnt="5">
        <dgm:presLayoutVars>
          <dgm:chMax val="1"/>
          <dgm:bulletEnabled val="1"/>
        </dgm:presLayoutVars>
      </dgm:prSet>
      <dgm:spPr/>
    </dgm:pt>
    <dgm:pt modelId="{7C7EE0EC-A4B3-4518-ADA0-089757036B88}" type="pres">
      <dgm:prSet presAssocID="{87830E64-ECDE-4E06-BD66-7DFB20DA899E}" presName="descendantText" presStyleLbl="alignAccFollowNode1" presStyleIdx="4" presStyleCnt="5">
        <dgm:presLayoutVars>
          <dgm:bulletEnabled val="1"/>
        </dgm:presLayoutVars>
      </dgm:prSet>
      <dgm:spPr/>
    </dgm:pt>
  </dgm:ptLst>
  <dgm:cxnLst>
    <dgm:cxn modelId="{83E64200-2223-4D53-9CBB-73D27674F14F}" srcId="{37640798-CCF7-4D7F-9064-52BC0D9EDFD8}" destId="{3A56CE05-9CFB-49E3-8B41-6200A3310BAF}" srcOrd="3" destOrd="0" parTransId="{C362D8E5-7EC1-4E91-AC47-DA0F503412E3}" sibTransId="{21B6ED46-D5D2-4850-9637-657715FA9C0F}"/>
    <dgm:cxn modelId="{FC2CE802-C086-4E24-B54F-6BEB4571A614}" srcId="{203EBC7E-CE85-4572-AD2C-D417D63E0309}" destId="{FC85E6D5-F61B-4E9A-9D16-B7A42CB26E48}" srcOrd="2" destOrd="0" parTransId="{A6977819-ECB5-4DED-903A-203AA8EB5026}" sibTransId="{4161E508-3FD4-491D-A752-62A507FF8D47}"/>
    <dgm:cxn modelId="{99FA9806-C306-4E97-A614-7207FD64E883}" type="presOf" srcId="{F9C66545-4A48-4F7B-9BC4-30E4D21C34FF}" destId="{358C17C8-32F5-4225-A7E1-6DD10FBDDFDC}" srcOrd="0" destOrd="1" presId="urn:microsoft.com/office/officeart/2005/8/layout/vList5"/>
    <dgm:cxn modelId="{A0E3FE09-86D8-49F7-AFEC-5E6FC40904CA}" type="presOf" srcId="{053B71B9-D95D-4CF7-8B92-497F553552CD}" destId="{7C7EE0EC-A4B3-4518-ADA0-089757036B88}" srcOrd="0" destOrd="3" presId="urn:microsoft.com/office/officeart/2005/8/layout/vList5"/>
    <dgm:cxn modelId="{696D420E-2C28-4F57-A48A-69A301E34417}" type="presOf" srcId="{DFCA7A28-D5D2-4D1F-9FA9-E066E6252912}" destId="{358C17C8-32F5-4225-A7E1-6DD10FBDDFDC}" srcOrd="0" destOrd="5" presId="urn:microsoft.com/office/officeart/2005/8/layout/vList5"/>
    <dgm:cxn modelId="{052CC914-CD5A-4296-B1CD-33C37BBB805A}" srcId="{BFFD728E-D2C2-4B00-BF93-E31067F3418C}" destId="{23BB23C9-DE64-469E-865E-DA0D0317E2E6}" srcOrd="3" destOrd="0" parTransId="{AB86BF72-221A-456D-88B8-5482128FE0C6}" sibTransId="{BDAAAA29-F7E8-4B50-8B3D-72E2BD8C90A2}"/>
    <dgm:cxn modelId="{06F25F16-A4EE-45BF-9A29-038A60EC9010}" srcId="{354FD396-B0EC-4806-8D0E-03385A2881E1}" destId="{D0980201-910B-42C8-B5E8-633E2FF59C4C}" srcOrd="3" destOrd="0" parTransId="{A64D9476-E733-4930-9338-DF151C50CC48}" sibTransId="{C51C2132-2C83-4F17-8002-72DFCD4F883E}"/>
    <dgm:cxn modelId="{47ACFE17-B117-4A80-ACBA-4F094AF5CF6C}" srcId="{3A56CE05-9CFB-49E3-8B41-6200A3310BAF}" destId="{5153B495-D713-47B8-9AAE-4B4FE705C1B0}" srcOrd="3" destOrd="0" parTransId="{C42AD28F-511C-467D-8F7E-97A958273D67}" sibTransId="{1C29C83C-FA8F-4AFC-9C8B-50C77EEAD825}"/>
    <dgm:cxn modelId="{2876C31E-D5B4-4EAF-A2AC-16D6EBB31503}" srcId="{203EBC7E-CE85-4572-AD2C-D417D63E0309}" destId="{2CE82D6B-BEBC-4C7E-BF53-1DB02CF6B323}" srcOrd="0" destOrd="0" parTransId="{0C5D5B90-C150-421B-B820-EA14CF8A9424}" sibTransId="{A71E7DF1-F60B-4607-BE0A-ACE0B4DC7249}"/>
    <dgm:cxn modelId="{D5FC7226-D34C-410C-818A-76633621A7F5}" type="presOf" srcId="{03E56777-F3B7-42B1-B401-590BA5CE9561}" destId="{7C7EE0EC-A4B3-4518-ADA0-089757036B88}" srcOrd="0" destOrd="6" presId="urn:microsoft.com/office/officeart/2005/8/layout/vList5"/>
    <dgm:cxn modelId="{B5EBE328-37AD-473B-B65F-BC06CF3D475A}" srcId="{BFFD728E-D2C2-4B00-BF93-E31067F3418C}" destId="{386342CD-F09F-40D7-9EBC-6BB6B6D6C1C3}" srcOrd="4" destOrd="0" parTransId="{E9BF9CAC-F711-488A-8E66-26DB0556242A}" sibTransId="{F14BB961-0FDA-4D70-A833-AF4A611ADAD1}"/>
    <dgm:cxn modelId="{2B6E8E29-F249-42E3-9A70-E44502AF0EFB}" srcId="{203EBC7E-CE85-4572-AD2C-D417D63E0309}" destId="{F9C66545-4A48-4F7B-9BC4-30E4D21C34FF}" srcOrd="1" destOrd="0" parTransId="{21A67C21-9868-4E39-9349-A2BD16FE9BD5}" sibTransId="{6DE5EF82-A2F8-4AEC-9E05-CF9EC85BE964}"/>
    <dgm:cxn modelId="{DF6D452F-4624-431A-914C-6F861A564522}" type="presOf" srcId="{652591DE-343C-4DFE-9C0A-2E90BE2A8B19}" destId="{9143B518-ED17-449B-AB22-5161F3510DC5}" srcOrd="0" destOrd="4" presId="urn:microsoft.com/office/officeart/2005/8/layout/vList5"/>
    <dgm:cxn modelId="{89641930-283A-49CA-A914-156D6714D374}" srcId="{354FD396-B0EC-4806-8D0E-03385A2881E1}" destId="{C2A73D9C-51B1-413C-85E5-0BA935ABC06D}" srcOrd="0" destOrd="0" parTransId="{E52B8AA6-59EB-4C0B-8B36-93415DC81D50}" sibTransId="{1B6CFEAA-3B34-40DA-9DDB-E6A94E9632C5}"/>
    <dgm:cxn modelId="{72915533-661F-495A-BCD4-882D61070D01}" type="presOf" srcId="{354FD396-B0EC-4806-8D0E-03385A2881E1}" destId="{0889A784-3111-495A-87CB-3528EE0CAB26}" srcOrd="0" destOrd="0" presId="urn:microsoft.com/office/officeart/2005/8/layout/vList5"/>
    <dgm:cxn modelId="{D7D29637-B754-422E-AEF2-69671A05A23D}" srcId="{354FD396-B0EC-4806-8D0E-03385A2881E1}" destId="{7E1B90A0-F309-4023-A62D-D373557E1ABA}" srcOrd="2" destOrd="0" parTransId="{7A7CE46F-277D-47C8-91DC-D5AF755CD9FC}" sibTransId="{8685F31B-600D-41DC-AA06-387F10D2C78B}"/>
    <dgm:cxn modelId="{26E5AA37-10BB-4451-ACB3-C22E91C3622A}" type="presOf" srcId="{2CE82D6B-BEBC-4C7E-BF53-1DB02CF6B323}" destId="{358C17C8-32F5-4225-A7E1-6DD10FBDDFDC}" srcOrd="0" destOrd="0" presId="urn:microsoft.com/office/officeart/2005/8/layout/vList5"/>
    <dgm:cxn modelId="{7B7F985B-3C5A-479D-95C2-A670942F50CD}" srcId="{37640798-CCF7-4D7F-9064-52BC0D9EDFD8}" destId="{203EBC7E-CE85-4572-AD2C-D417D63E0309}" srcOrd="0" destOrd="0" parTransId="{BB163DA4-1A93-4E6B-9D54-EBF8B96497FE}" sibTransId="{A317FA81-AF5B-4832-AB2C-A2BA20FFB498}"/>
    <dgm:cxn modelId="{E5FC5A67-6175-42D8-8849-FC2D02B78130}" type="presOf" srcId="{57A9853B-2533-4F78-85DC-76D5044A30FA}" destId="{358C17C8-32F5-4225-A7E1-6DD10FBDDFDC}" srcOrd="0" destOrd="4" presId="urn:microsoft.com/office/officeart/2005/8/layout/vList5"/>
    <dgm:cxn modelId="{B527626B-376D-44A4-AC43-2D00135E91B4}" type="presOf" srcId="{98DA50D9-4800-4469-9B73-0AAA8D8BF51B}" destId="{7C7EE0EC-A4B3-4518-ADA0-089757036B88}" srcOrd="0" destOrd="2" presId="urn:microsoft.com/office/officeart/2005/8/layout/vList5"/>
    <dgm:cxn modelId="{7FC3A66B-5E1E-42E3-AC26-82541EA2DE2B}" type="presOf" srcId="{3825D9BC-5338-4973-9BB7-5FCAD9D31483}" destId="{7C7EE0EC-A4B3-4518-ADA0-089757036B88}" srcOrd="0" destOrd="1" presId="urn:microsoft.com/office/officeart/2005/8/layout/vList5"/>
    <dgm:cxn modelId="{BB0DE16B-279E-4468-83B1-733DACB8C7FE}" srcId="{3A56CE05-9CFB-49E3-8B41-6200A3310BAF}" destId="{42F170D2-8F10-4F3C-8E7E-0D74DB96C727}" srcOrd="2" destOrd="0" parTransId="{A83B8405-9D74-4AE8-858F-EBFB1E7727A5}" sibTransId="{9E87A36D-2EB8-4F66-ACC2-6700A73FC423}"/>
    <dgm:cxn modelId="{5301EF4E-DD75-48DB-B621-7745166D96A1}" type="presOf" srcId="{FC85E6D5-F61B-4E9A-9D16-B7A42CB26E48}" destId="{358C17C8-32F5-4225-A7E1-6DD10FBDDFDC}" srcOrd="0" destOrd="2" presId="urn:microsoft.com/office/officeart/2005/8/layout/vList5"/>
    <dgm:cxn modelId="{59D0D86F-795E-4A04-9C10-3C5140FEC0D1}" type="presOf" srcId="{3FE2D6CF-CBC0-4304-9E33-1140F73261DC}" destId="{452559CF-49ED-4866-B40E-83A841F276EF}" srcOrd="0" destOrd="2" presId="urn:microsoft.com/office/officeart/2005/8/layout/vList5"/>
    <dgm:cxn modelId="{ED4A7051-675C-444A-BDED-66AD9CEB9A28}" type="presOf" srcId="{D7E46CB8-9930-4957-B4F4-8E8DAB0273CA}" destId="{358C17C8-32F5-4225-A7E1-6DD10FBDDFDC}" srcOrd="0" destOrd="3" presId="urn:microsoft.com/office/officeart/2005/8/layout/vList5"/>
    <dgm:cxn modelId="{A67DC072-1A00-402F-B287-3F373030F3A2}" srcId="{37640798-CCF7-4D7F-9064-52BC0D9EDFD8}" destId="{87830E64-ECDE-4E06-BD66-7DFB20DA899E}" srcOrd="4" destOrd="0" parTransId="{1D2E322F-3813-4E44-94DD-C3FF0EAB312C}" sibTransId="{445B27AB-AF23-423C-800B-C89715B02F64}"/>
    <dgm:cxn modelId="{79CF0473-7662-487F-B042-368F1ADE23CE}" srcId="{87830E64-ECDE-4E06-BD66-7DFB20DA899E}" destId="{053B71B9-D95D-4CF7-8B92-497F553552CD}" srcOrd="3" destOrd="0" parTransId="{DA8D216F-B5E1-4B19-B3CB-3227B9654121}" sibTransId="{5FEFEE31-4621-4747-BA24-B24E4D97E8C1}"/>
    <dgm:cxn modelId="{DEBA6873-DCAC-490B-B19C-110168773781}" srcId="{87830E64-ECDE-4E06-BD66-7DFB20DA899E}" destId="{98DA50D9-4800-4469-9B73-0AAA8D8BF51B}" srcOrd="2" destOrd="0" parTransId="{606B69FE-5B4A-47DE-8AEF-0FF176D14429}" sibTransId="{B19A3556-7165-4C01-AE71-98DA5D0A4C20}"/>
    <dgm:cxn modelId="{61D64876-664A-40D7-9580-405C928D2563}" type="presOf" srcId="{3D653FE4-CA6C-47B4-850C-8280691D9F5E}" destId="{7C7EE0EC-A4B3-4518-ADA0-089757036B88}" srcOrd="0" destOrd="0" presId="urn:microsoft.com/office/officeart/2005/8/layout/vList5"/>
    <dgm:cxn modelId="{D03D2D7F-6848-4C41-B7C7-0890C0920BF2}" type="presOf" srcId="{3A56CE05-9CFB-49E3-8B41-6200A3310BAF}" destId="{959E929C-A33D-4FCE-B527-C147B7E45327}" srcOrd="0" destOrd="0" presId="urn:microsoft.com/office/officeart/2005/8/layout/vList5"/>
    <dgm:cxn modelId="{3E86FC88-A73E-493D-97DF-08F5E0EA0957}" type="presOf" srcId="{42F170D2-8F10-4F3C-8E7E-0D74DB96C727}" destId="{BEBB4ABD-CCDC-4D05-8A62-1E727626745E}" srcOrd="0" destOrd="2" presId="urn:microsoft.com/office/officeart/2005/8/layout/vList5"/>
    <dgm:cxn modelId="{7A97A88C-DD23-4AFE-A620-FDF101883B6C}" srcId="{3A56CE05-9CFB-49E3-8B41-6200A3310BAF}" destId="{E896683F-C182-48F3-A75C-5CEC3123306D}" srcOrd="1" destOrd="0" parTransId="{B0D3F180-6CDD-480D-AD3F-084D4443A636}" sibTransId="{5C0DDBF3-A231-4C67-BCC3-67019175985C}"/>
    <dgm:cxn modelId="{ABBA738E-A866-4BF4-B97B-06FE2D7D3257}" srcId="{3A56CE05-9CFB-49E3-8B41-6200A3310BAF}" destId="{F69EAECB-8B63-4666-A264-09E56231C7E6}" srcOrd="0" destOrd="0" parTransId="{6939B535-DCDA-49A7-AED4-E601054AA4C3}" sibTransId="{3840D140-3C9E-4DA6-86F2-F36BB8F5D7FF}"/>
    <dgm:cxn modelId="{B1B3B291-32A8-4D5B-9F5D-C7737FABCF20}" type="presOf" srcId="{9F5015E5-C49C-4070-A463-F3DE38A4984F}" destId="{452559CF-49ED-4866-B40E-83A841F276EF}" srcOrd="0" destOrd="1" presId="urn:microsoft.com/office/officeart/2005/8/layout/vList5"/>
    <dgm:cxn modelId="{23B7C593-959B-48BA-8BDE-58E2238B5C94}" type="presOf" srcId="{593B0062-BEED-4146-B0F4-55524FB18573}" destId="{452559CF-49ED-4866-B40E-83A841F276EF}" srcOrd="0" destOrd="0" presId="urn:microsoft.com/office/officeart/2005/8/layout/vList5"/>
    <dgm:cxn modelId="{8BE24595-EB28-496C-8A59-BBAE7626D2C7}" type="presOf" srcId="{5153B495-D713-47B8-9AAE-4B4FE705C1B0}" destId="{BEBB4ABD-CCDC-4D05-8A62-1E727626745E}" srcOrd="0" destOrd="3" presId="urn:microsoft.com/office/officeart/2005/8/layout/vList5"/>
    <dgm:cxn modelId="{2DA99D95-FF26-4B65-A016-8EB9EDBF0E05}" srcId="{87830E64-ECDE-4E06-BD66-7DFB20DA899E}" destId="{03E56777-F3B7-42B1-B401-590BA5CE9561}" srcOrd="6" destOrd="0" parTransId="{0E93A47A-961E-4E41-A7B9-4E294A0533D9}" sibTransId="{884210D6-1F05-4CA7-BF7D-BFCD39C26841}"/>
    <dgm:cxn modelId="{EDCDA7A0-AA40-4102-A837-9F0A058D1195}" type="presOf" srcId="{7BD7501B-C3C0-45F5-9BFB-639EDCD684EB}" destId="{9143B518-ED17-449B-AB22-5161F3510DC5}" srcOrd="0" destOrd="1" presId="urn:microsoft.com/office/officeart/2005/8/layout/vList5"/>
    <dgm:cxn modelId="{C20A76A1-8B05-4808-893C-B116B00C3189}" type="presOf" srcId="{FF5B55C3-0D9C-46FB-8784-66E520D30C5F}" destId="{7C7EE0EC-A4B3-4518-ADA0-089757036B88}" srcOrd="0" destOrd="5" presId="urn:microsoft.com/office/officeart/2005/8/layout/vList5"/>
    <dgm:cxn modelId="{FE8219A5-182F-4A6E-A058-DE560420D917}" srcId="{354FD396-B0EC-4806-8D0E-03385A2881E1}" destId="{652591DE-343C-4DFE-9C0A-2E90BE2A8B19}" srcOrd="4" destOrd="0" parTransId="{EF77BDB4-967D-420B-A8CB-BC7C1979F63A}" sibTransId="{39C9CEA5-3E30-4238-9C17-704E6C71AD48}"/>
    <dgm:cxn modelId="{928858A5-3518-41FB-86A7-B7597EDDE29D}" type="presOf" srcId="{203EBC7E-CE85-4572-AD2C-D417D63E0309}" destId="{142150D9-EFBF-45A0-A983-CEF3DD47A354}" srcOrd="0" destOrd="0" presId="urn:microsoft.com/office/officeart/2005/8/layout/vList5"/>
    <dgm:cxn modelId="{4387B4AB-6484-4F8B-94C6-902C7AADA8F0}" srcId="{87830E64-ECDE-4E06-BD66-7DFB20DA899E}" destId="{3D653FE4-CA6C-47B4-850C-8280691D9F5E}" srcOrd="0" destOrd="0" parTransId="{08D359C7-49FE-413D-9A7C-38510D2CC884}" sibTransId="{E8652A1E-FD28-494B-9009-0E1F0BBA3614}"/>
    <dgm:cxn modelId="{8F13EFAC-C87F-4DB4-9A2C-D5F3565B52D1}" type="presOf" srcId="{7E1B90A0-F309-4023-A62D-D373557E1ABA}" destId="{9143B518-ED17-449B-AB22-5161F3510DC5}" srcOrd="0" destOrd="2" presId="urn:microsoft.com/office/officeart/2005/8/layout/vList5"/>
    <dgm:cxn modelId="{C6B111AD-F763-4BC0-B2B4-351D8061C176}" type="presOf" srcId="{E896683F-C182-48F3-A75C-5CEC3123306D}" destId="{BEBB4ABD-CCDC-4D05-8A62-1E727626745E}" srcOrd="0" destOrd="1" presId="urn:microsoft.com/office/officeart/2005/8/layout/vList5"/>
    <dgm:cxn modelId="{F7A165B6-CE4A-4BBA-81D3-5290456E4933}" srcId="{203EBC7E-CE85-4572-AD2C-D417D63E0309}" destId="{DFCA7A28-D5D2-4D1F-9FA9-E066E6252912}" srcOrd="5" destOrd="0" parTransId="{79496CFD-426A-42FA-827E-B29DDBC2FBBE}" sibTransId="{48D15484-A1BB-41F0-AB04-C22CAB86C60F}"/>
    <dgm:cxn modelId="{772C6EB6-4624-4069-9D10-17C4D5F35315}" type="presOf" srcId="{37640798-CCF7-4D7F-9064-52BC0D9EDFD8}" destId="{723F0713-60D4-4A35-A13C-09DAF6A589F7}" srcOrd="0" destOrd="0" presId="urn:microsoft.com/office/officeart/2005/8/layout/vList5"/>
    <dgm:cxn modelId="{E01D74B7-60C2-477A-8B73-38290B6EB463}" type="presOf" srcId="{F69EAECB-8B63-4666-A264-09E56231C7E6}" destId="{BEBB4ABD-CCDC-4D05-8A62-1E727626745E}" srcOrd="0" destOrd="0" presId="urn:microsoft.com/office/officeart/2005/8/layout/vList5"/>
    <dgm:cxn modelId="{4E6D8CB7-D523-476B-A25D-E6D419EE27CF}" type="presOf" srcId="{BFFD728E-D2C2-4B00-BF93-E31067F3418C}" destId="{5750BA2F-7469-4A14-B619-A0E05605AB45}" srcOrd="0" destOrd="0" presId="urn:microsoft.com/office/officeart/2005/8/layout/vList5"/>
    <dgm:cxn modelId="{018F82C0-8A1D-4AF2-B629-505273427AF6}" srcId="{37640798-CCF7-4D7F-9064-52BC0D9EDFD8}" destId="{354FD396-B0EC-4806-8D0E-03385A2881E1}" srcOrd="1" destOrd="0" parTransId="{821AC4C7-3324-478B-80A4-62AEE6A13B02}" sibTransId="{2928489F-A8E8-4B7C-A571-EC25D9F3AC1B}"/>
    <dgm:cxn modelId="{CFB8D9C6-A035-4CF7-A8AF-86BBB46972F2}" srcId="{203EBC7E-CE85-4572-AD2C-D417D63E0309}" destId="{57A9853B-2533-4F78-85DC-76D5044A30FA}" srcOrd="4" destOrd="0" parTransId="{BB89BFA6-0937-47AF-AF9B-9B0A403303F6}" sibTransId="{33CDE012-C6D0-4ECD-95A2-B2192D4CE667}"/>
    <dgm:cxn modelId="{3D468AC7-499C-4910-A3CD-D33D1FFC4EB6}" srcId="{87830E64-ECDE-4E06-BD66-7DFB20DA899E}" destId="{95CE4CFF-9971-449D-8B91-B96FB93A00AB}" srcOrd="4" destOrd="0" parTransId="{AFF229B5-5727-471B-AD94-BBA4E54F0341}" sibTransId="{A1D37379-AA85-4F6F-A61E-ED8EC0E5C795}"/>
    <dgm:cxn modelId="{B4E0C9C7-9870-477C-9782-3BE40DE5CD96}" srcId="{BFFD728E-D2C2-4B00-BF93-E31067F3418C}" destId="{9F5015E5-C49C-4070-A463-F3DE38A4984F}" srcOrd="1" destOrd="0" parTransId="{E8A35825-23C5-46A5-9AE4-A6FB36CADE60}" sibTransId="{E36DD18A-BAA7-42BE-8E17-41ECB7D2F545}"/>
    <dgm:cxn modelId="{B2D4E1CC-2743-4D32-885C-3A9EB79C8AE2}" type="presOf" srcId="{95CE4CFF-9971-449D-8B91-B96FB93A00AB}" destId="{7C7EE0EC-A4B3-4518-ADA0-089757036B88}" srcOrd="0" destOrd="4" presId="urn:microsoft.com/office/officeart/2005/8/layout/vList5"/>
    <dgm:cxn modelId="{591A30D1-A22E-4C52-ADB9-8B04ED7304D5}" type="presOf" srcId="{23BB23C9-DE64-469E-865E-DA0D0317E2E6}" destId="{452559CF-49ED-4866-B40E-83A841F276EF}" srcOrd="0" destOrd="3" presId="urn:microsoft.com/office/officeart/2005/8/layout/vList5"/>
    <dgm:cxn modelId="{C1CC21DB-5B46-47C4-B24B-CF783367EC1F}" srcId="{87830E64-ECDE-4E06-BD66-7DFB20DA899E}" destId="{FF5B55C3-0D9C-46FB-8784-66E520D30C5F}" srcOrd="5" destOrd="0" parTransId="{25B327E3-C4CE-4023-BCAC-44E6FC630234}" sibTransId="{E46B5880-46A5-49C8-84D3-4C589165A6FB}"/>
    <dgm:cxn modelId="{FCD6B4DC-352A-434E-A651-448379DDF6CD}" type="presOf" srcId="{D0980201-910B-42C8-B5E8-633E2FF59C4C}" destId="{9143B518-ED17-449B-AB22-5161F3510DC5}" srcOrd="0" destOrd="3" presId="urn:microsoft.com/office/officeart/2005/8/layout/vList5"/>
    <dgm:cxn modelId="{3E8815E7-D3F0-4A20-8F4A-D5B63DD8D3E3}" type="presOf" srcId="{386342CD-F09F-40D7-9EBC-6BB6B6D6C1C3}" destId="{452559CF-49ED-4866-B40E-83A841F276EF}" srcOrd="0" destOrd="4" presId="urn:microsoft.com/office/officeart/2005/8/layout/vList5"/>
    <dgm:cxn modelId="{807DC5E8-449A-45D8-9F40-6518A150E087}" srcId="{BFFD728E-D2C2-4B00-BF93-E31067F3418C}" destId="{593B0062-BEED-4146-B0F4-55524FB18573}" srcOrd="0" destOrd="0" parTransId="{B5C00DB0-88C7-433B-8B88-F6CD557E7ABA}" sibTransId="{A12519B5-4292-4ED2-90F3-B0D904EC9489}"/>
    <dgm:cxn modelId="{72ABB9EA-2418-458A-B826-39AD0C1EE1DE}" type="presOf" srcId="{87830E64-ECDE-4E06-BD66-7DFB20DA899E}" destId="{08327862-B8A5-4F77-9A5E-6EC3E160D736}" srcOrd="0" destOrd="0" presId="urn:microsoft.com/office/officeart/2005/8/layout/vList5"/>
    <dgm:cxn modelId="{6975CEEF-21BD-41A3-AF33-C7D4D8C13A3A}" srcId="{BFFD728E-D2C2-4B00-BF93-E31067F3418C}" destId="{3FE2D6CF-CBC0-4304-9E33-1140F73261DC}" srcOrd="2" destOrd="0" parTransId="{4B3FCF24-3355-4AB3-8B59-F9DCC15E2C0E}" sibTransId="{FFA3F606-7564-4755-BA2D-527006623C7E}"/>
    <dgm:cxn modelId="{180207F1-F8E1-4691-A5F0-57E241EA4798}" srcId="{203EBC7E-CE85-4572-AD2C-D417D63E0309}" destId="{D7E46CB8-9930-4957-B4F4-8E8DAB0273CA}" srcOrd="3" destOrd="0" parTransId="{53918803-0917-42E6-8A02-B623EA60E579}" sibTransId="{836FCED2-46CA-4070-86F9-BCF55D595928}"/>
    <dgm:cxn modelId="{B4C1ABF3-164C-4BA4-89EB-206232A393FB}" srcId="{354FD396-B0EC-4806-8D0E-03385A2881E1}" destId="{7BD7501B-C3C0-45F5-9BFB-639EDCD684EB}" srcOrd="1" destOrd="0" parTransId="{0BF8E612-15F3-4C3D-A5E4-9AF4B44CCC22}" sibTransId="{D01D8D6B-E81A-4B3E-870D-8FA2149F3BBB}"/>
    <dgm:cxn modelId="{0456ADF6-C83E-4FEF-84AC-FC658396BA89}" srcId="{37640798-CCF7-4D7F-9064-52BC0D9EDFD8}" destId="{BFFD728E-D2C2-4B00-BF93-E31067F3418C}" srcOrd="2" destOrd="0" parTransId="{1A72FDEB-7227-4286-95A2-23E98B58335C}" sibTransId="{94C17F7E-BFC3-4F54-B6DE-D8336BA5E670}"/>
    <dgm:cxn modelId="{60560FF8-263D-406A-B42F-18377B2A702F}" type="presOf" srcId="{C2A73D9C-51B1-413C-85E5-0BA935ABC06D}" destId="{9143B518-ED17-449B-AB22-5161F3510DC5}" srcOrd="0" destOrd="0" presId="urn:microsoft.com/office/officeart/2005/8/layout/vList5"/>
    <dgm:cxn modelId="{4E67F9F9-CA83-404A-A0A8-35C9234DA6E5}" srcId="{87830E64-ECDE-4E06-BD66-7DFB20DA899E}" destId="{3825D9BC-5338-4973-9BB7-5FCAD9D31483}" srcOrd="1" destOrd="0" parTransId="{F1089C6A-526B-454B-8082-6054E715B99C}" sibTransId="{0056DF18-ABB2-4BA3-8AD2-1EE94FB0D7E1}"/>
    <dgm:cxn modelId="{BBE11949-BC92-4892-AB28-C5597E500DCE}" type="presParOf" srcId="{723F0713-60D4-4A35-A13C-09DAF6A589F7}" destId="{F35948DD-1177-4C6B-B856-77F9BF20B1C2}" srcOrd="0" destOrd="0" presId="urn:microsoft.com/office/officeart/2005/8/layout/vList5"/>
    <dgm:cxn modelId="{454999D2-F2F5-4092-905D-AC69848C64E8}" type="presParOf" srcId="{F35948DD-1177-4C6B-B856-77F9BF20B1C2}" destId="{142150D9-EFBF-45A0-A983-CEF3DD47A354}" srcOrd="0" destOrd="0" presId="urn:microsoft.com/office/officeart/2005/8/layout/vList5"/>
    <dgm:cxn modelId="{8FF421ED-C9AF-49C8-8BE4-0C3038F75B3C}" type="presParOf" srcId="{F35948DD-1177-4C6B-B856-77F9BF20B1C2}" destId="{358C17C8-32F5-4225-A7E1-6DD10FBDDFDC}" srcOrd="1" destOrd="0" presId="urn:microsoft.com/office/officeart/2005/8/layout/vList5"/>
    <dgm:cxn modelId="{412E25EE-9E07-411D-99EA-7EFB0D4C7484}" type="presParOf" srcId="{723F0713-60D4-4A35-A13C-09DAF6A589F7}" destId="{E6C56958-8F7E-411E-B2B4-8EB50A0D6E17}" srcOrd="1" destOrd="0" presId="urn:microsoft.com/office/officeart/2005/8/layout/vList5"/>
    <dgm:cxn modelId="{B26E4D92-C375-4460-811B-F0BC0F545431}" type="presParOf" srcId="{723F0713-60D4-4A35-A13C-09DAF6A589F7}" destId="{15E19CD7-DC00-478E-BE81-4B7B9978C331}" srcOrd="2" destOrd="0" presId="urn:microsoft.com/office/officeart/2005/8/layout/vList5"/>
    <dgm:cxn modelId="{E0B1F447-1977-4FFB-B0C9-06CB64121934}" type="presParOf" srcId="{15E19CD7-DC00-478E-BE81-4B7B9978C331}" destId="{0889A784-3111-495A-87CB-3528EE0CAB26}" srcOrd="0" destOrd="0" presId="urn:microsoft.com/office/officeart/2005/8/layout/vList5"/>
    <dgm:cxn modelId="{1C2A3AB2-0CA4-42B7-9D97-3F36D20E081F}" type="presParOf" srcId="{15E19CD7-DC00-478E-BE81-4B7B9978C331}" destId="{9143B518-ED17-449B-AB22-5161F3510DC5}" srcOrd="1" destOrd="0" presId="urn:microsoft.com/office/officeart/2005/8/layout/vList5"/>
    <dgm:cxn modelId="{8B781EE7-FFED-43DC-A9FC-2408BBCC2493}" type="presParOf" srcId="{723F0713-60D4-4A35-A13C-09DAF6A589F7}" destId="{B2A0ACCF-F107-4349-98E5-00CCFE025575}" srcOrd="3" destOrd="0" presId="urn:microsoft.com/office/officeart/2005/8/layout/vList5"/>
    <dgm:cxn modelId="{FDD7AA7D-2220-4669-A69B-7C3C2D825FE4}" type="presParOf" srcId="{723F0713-60D4-4A35-A13C-09DAF6A589F7}" destId="{2A093AF6-AA29-43BF-B699-56640A07D6C5}" srcOrd="4" destOrd="0" presId="urn:microsoft.com/office/officeart/2005/8/layout/vList5"/>
    <dgm:cxn modelId="{74F651E7-2FFD-4E80-9095-864D05226FEC}" type="presParOf" srcId="{2A093AF6-AA29-43BF-B699-56640A07D6C5}" destId="{5750BA2F-7469-4A14-B619-A0E05605AB45}" srcOrd="0" destOrd="0" presId="urn:microsoft.com/office/officeart/2005/8/layout/vList5"/>
    <dgm:cxn modelId="{B2E25694-9263-4CEA-BC9C-F147F309FE11}" type="presParOf" srcId="{2A093AF6-AA29-43BF-B699-56640A07D6C5}" destId="{452559CF-49ED-4866-B40E-83A841F276EF}" srcOrd="1" destOrd="0" presId="urn:microsoft.com/office/officeart/2005/8/layout/vList5"/>
    <dgm:cxn modelId="{903CCE2D-ECF7-4ECB-AC7B-12BD69012C2C}" type="presParOf" srcId="{723F0713-60D4-4A35-A13C-09DAF6A589F7}" destId="{A9EE2945-7EA9-41E3-935C-B6D889E63874}" srcOrd="5" destOrd="0" presId="urn:microsoft.com/office/officeart/2005/8/layout/vList5"/>
    <dgm:cxn modelId="{62495DFC-D45E-4A38-967C-7C508356D923}" type="presParOf" srcId="{723F0713-60D4-4A35-A13C-09DAF6A589F7}" destId="{DF64BF01-FA9A-48EA-9430-1F3FAFF8D705}" srcOrd="6" destOrd="0" presId="urn:microsoft.com/office/officeart/2005/8/layout/vList5"/>
    <dgm:cxn modelId="{EC27B216-51B4-4A29-8421-58A2A95BE02A}" type="presParOf" srcId="{DF64BF01-FA9A-48EA-9430-1F3FAFF8D705}" destId="{959E929C-A33D-4FCE-B527-C147B7E45327}" srcOrd="0" destOrd="0" presId="urn:microsoft.com/office/officeart/2005/8/layout/vList5"/>
    <dgm:cxn modelId="{FADBC363-4393-4C82-A528-AE0100D705F9}" type="presParOf" srcId="{DF64BF01-FA9A-48EA-9430-1F3FAFF8D705}" destId="{BEBB4ABD-CCDC-4D05-8A62-1E727626745E}" srcOrd="1" destOrd="0" presId="urn:microsoft.com/office/officeart/2005/8/layout/vList5"/>
    <dgm:cxn modelId="{2A557742-6544-45FE-A009-48D9F31DB6E9}" type="presParOf" srcId="{723F0713-60D4-4A35-A13C-09DAF6A589F7}" destId="{6F9E3777-11DE-47ED-BA4E-2832F5AF798B}" srcOrd="7" destOrd="0" presId="urn:microsoft.com/office/officeart/2005/8/layout/vList5"/>
    <dgm:cxn modelId="{72DCA671-42B1-49CC-8DF7-080B213A0553}" type="presParOf" srcId="{723F0713-60D4-4A35-A13C-09DAF6A589F7}" destId="{086FA921-D614-4F67-B040-5719F63C9E52}" srcOrd="8" destOrd="0" presId="urn:microsoft.com/office/officeart/2005/8/layout/vList5"/>
    <dgm:cxn modelId="{2AF27AA1-6848-4E66-9BF9-D6F0F3F99097}" type="presParOf" srcId="{086FA921-D614-4F67-B040-5719F63C9E52}" destId="{08327862-B8A5-4F77-9A5E-6EC3E160D736}" srcOrd="0" destOrd="0" presId="urn:microsoft.com/office/officeart/2005/8/layout/vList5"/>
    <dgm:cxn modelId="{F4C6844C-BFC3-44FE-860B-10E92C2EAD0E}" type="presParOf" srcId="{086FA921-D614-4F67-B040-5719F63C9E52}" destId="{7C7EE0EC-A4B3-4518-ADA0-089757036B8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C3A95-1E93-44E5-8B8C-C94214449A0A}">
      <dsp:nvSpPr>
        <dsp:cNvPr id="0" name=""/>
        <dsp:cNvSpPr/>
      </dsp:nvSpPr>
      <dsp:spPr>
        <a:xfrm>
          <a:off x="1832" y="358841"/>
          <a:ext cx="1786274" cy="61611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Vie scolaire</a:t>
          </a:r>
        </a:p>
      </dsp:txBody>
      <dsp:txXfrm>
        <a:off x="1832" y="358841"/>
        <a:ext cx="1786274" cy="616111"/>
      </dsp:txXfrm>
    </dsp:sp>
    <dsp:sp modelId="{8F894FC3-A2C5-4179-B532-C8F097E2A0D0}">
      <dsp:nvSpPr>
        <dsp:cNvPr id="0" name=""/>
        <dsp:cNvSpPr/>
      </dsp:nvSpPr>
      <dsp:spPr>
        <a:xfrm>
          <a:off x="1832" y="974953"/>
          <a:ext cx="1786274" cy="269490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dirty="0"/>
            <a:t>CQP Educateur de vie scolaire inscrit au RNCP</a:t>
          </a:r>
        </a:p>
        <a:p>
          <a:pPr marL="171450" lvl="1" indent="-171450" algn="l" defTabSz="755650">
            <a:lnSpc>
              <a:spcPct val="90000"/>
            </a:lnSpc>
            <a:spcBef>
              <a:spcPct val="0"/>
            </a:spcBef>
            <a:spcAft>
              <a:spcPct val="15000"/>
            </a:spcAft>
            <a:buChar char="•"/>
          </a:pPr>
          <a:r>
            <a:rPr lang="fr-FR" sz="1700" kern="1200" dirty="0"/>
            <a:t>CQP Coordinateur de vie scolaire inscrit au RNCP</a:t>
          </a:r>
        </a:p>
      </dsp:txBody>
      <dsp:txXfrm>
        <a:off x="1832" y="974953"/>
        <a:ext cx="1786274" cy="2694903"/>
      </dsp:txXfrm>
    </dsp:sp>
    <dsp:sp modelId="{09086956-087C-4BC7-BA9B-291C5F0AC984}">
      <dsp:nvSpPr>
        <dsp:cNvPr id="0" name=""/>
        <dsp:cNvSpPr/>
      </dsp:nvSpPr>
      <dsp:spPr>
        <a:xfrm>
          <a:off x="2038184" y="358841"/>
          <a:ext cx="1786274" cy="616111"/>
        </a:xfrm>
        <a:prstGeom prst="rect">
          <a:avLst/>
        </a:prstGeom>
        <a:solidFill>
          <a:schemeClr val="accent2">
            <a:hueOff val="-3829326"/>
            <a:satOff val="-13519"/>
            <a:lumOff val="18824"/>
            <a:alphaOff val="0"/>
          </a:schemeClr>
        </a:solidFill>
        <a:ln w="12700" cap="flat" cmpd="sng" algn="ctr">
          <a:solidFill>
            <a:schemeClr val="accent2">
              <a:hueOff val="-3829326"/>
              <a:satOff val="-13519"/>
              <a:lumOff val="1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Finance, gestion, RH</a:t>
          </a:r>
        </a:p>
      </dsp:txBody>
      <dsp:txXfrm>
        <a:off x="2038184" y="358841"/>
        <a:ext cx="1786274" cy="616111"/>
      </dsp:txXfrm>
    </dsp:sp>
    <dsp:sp modelId="{E104496C-2F75-48E0-8A4A-BA25203C48AB}">
      <dsp:nvSpPr>
        <dsp:cNvPr id="0" name=""/>
        <dsp:cNvSpPr/>
      </dsp:nvSpPr>
      <dsp:spPr>
        <a:xfrm>
          <a:off x="2038184" y="974953"/>
          <a:ext cx="1786274" cy="2694903"/>
        </a:xfrm>
        <a:prstGeom prst="rect">
          <a:avLst/>
        </a:prstGeom>
        <a:solidFill>
          <a:schemeClr val="accent2">
            <a:tint val="40000"/>
            <a:alpha val="90000"/>
            <a:hueOff val="-4195162"/>
            <a:satOff val="-7764"/>
            <a:lumOff val="3296"/>
            <a:alphaOff val="0"/>
          </a:schemeClr>
        </a:solidFill>
        <a:ln w="12700" cap="flat" cmpd="sng" algn="ctr">
          <a:solidFill>
            <a:schemeClr val="accent2">
              <a:tint val="40000"/>
              <a:alpha val="90000"/>
              <a:hueOff val="-4195162"/>
              <a:satOff val="-7764"/>
              <a:lumOff val="32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dirty="0"/>
            <a:t>CQP Attaché de gestion</a:t>
          </a:r>
        </a:p>
        <a:p>
          <a:pPr marL="171450" lvl="1" indent="-171450" algn="l" defTabSz="755650">
            <a:lnSpc>
              <a:spcPct val="90000"/>
            </a:lnSpc>
            <a:spcBef>
              <a:spcPct val="0"/>
            </a:spcBef>
            <a:spcAft>
              <a:spcPct val="15000"/>
            </a:spcAft>
            <a:buChar char="•"/>
          </a:pPr>
          <a:r>
            <a:rPr lang="fr-FR" sz="1700" kern="1200" dirty="0"/>
            <a:t>Badge RH</a:t>
          </a:r>
        </a:p>
        <a:p>
          <a:pPr marL="171450" lvl="1" indent="-171450" algn="l" defTabSz="755650">
            <a:lnSpc>
              <a:spcPct val="90000"/>
            </a:lnSpc>
            <a:spcBef>
              <a:spcPct val="0"/>
            </a:spcBef>
            <a:spcAft>
              <a:spcPct val="15000"/>
            </a:spcAft>
            <a:buChar char="•"/>
          </a:pPr>
          <a:r>
            <a:rPr lang="fr-FR" sz="1700" kern="1200" dirty="0"/>
            <a:t>Badge IMMOBILIER</a:t>
          </a:r>
        </a:p>
      </dsp:txBody>
      <dsp:txXfrm>
        <a:off x="2038184" y="974953"/>
        <a:ext cx="1786274" cy="2694903"/>
      </dsp:txXfrm>
    </dsp:sp>
    <dsp:sp modelId="{A7A5D13E-C7AA-48EC-8E78-8CC1C1C9A031}">
      <dsp:nvSpPr>
        <dsp:cNvPr id="0" name=""/>
        <dsp:cNvSpPr/>
      </dsp:nvSpPr>
      <dsp:spPr>
        <a:xfrm>
          <a:off x="4074536" y="358841"/>
          <a:ext cx="1786274" cy="616111"/>
        </a:xfrm>
        <a:prstGeom prst="rect">
          <a:avLst/>
        </a:prstGeom>
        <a:solidFill>
          <a:schemeClr val="accent2">
            <a:hueOff val="-7658652"/>
            <a:satOff val="-27039"/>
            <a:lumOff val="37648"/>
            <a:alphaOff val="0"/>
          </a:schemeClr>
        </a:solidFill>
        <a:ln w="12700" cap="flat" cmpd="sng" algn="ctr">
          <a:solidFill>
            <a:schemeClr val="accent2">
              <a:hueOff val="-7658652"/>
              <a:satOff val="-27039"/>
              <a:lumOff val="376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Numérique</a:t>
          </a:r>
        </a:p>
      </dsp:txBody>
      <dsp:txXfrm>
        <a:off x="4074536" y="358841"/>
        <a:ext cx="1786274" cy="616111"/>
      </dsp:txXfrm>
    </dsp:sp>
    <dsp:sp modelId="{6838AD8B-E3E5-4E2E-B515-674931D31599}">
      <dsp:nvSpPr>
        <dsp:cNvPr id="0" name=""/>
        <dsp:cNvSpPr/>
      </dsp:nvSpPr>
      <dsp:spPr>
        <a:xfrm>
          <a:off x="4074536" y="974953"/>
          <a:ext cx="1786274" cy="2694903"/>
        </a:xfrm>
        <a:prstGeom prst="rect">
          <a:avLst/>
        </a:prstGeom>
        <a:solidFill>
          <a:schemeClr val="accent2">
            <a:tint val="40000"/>
            <a:alpha val="90000"/>
            <a:hueOff val="-8390324"/>
            <a:satOff val="-15528"/>
            <a:lumOff val="6592"/>
            <a:alphaOff val="0"/>
          </a:schemeClr>
        </a:solidFill>
        <a:ln w="12700" cap="flat" cmpd="sng" algn="ctr">
          <a:solidFill>
            <a:schemeClr val="accent2">
              <a:tint val="40000"/>
              <a:alpha val="90000"/>
              <a:hueOff val="-8390324"/>
              <a:satOff val="-15528"/>
              <a:lumOff val="65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dirty="0"/>
            <a:t>Compétences clés du numérique</a:t>
          </a:r>
        </a:p>
        <a:p>
          <a:pPr marL="171450" lvl="1" indent="-171450" algn="l" defTabSz="755650">
            <a:lnSpc>
              <a:spcPct val="90000"/>
            </a:lnSpc>
            <a:spcBef>
              <a:spcPct val="0"/>
            </a:spcBef>
            <a:spcAft>
              <a:spcPct val="15000"/>
            </a:spcAft>
            <a:buChar char="•"/>
          </a:pPr>
          <a:r>
            <a:rPr lang="fr-FR" sz="1700" kern="1200" dirty="0"/>
            <a:t>Conduire la transformation numérique dans les établissements d’enseignement (RS)</a:t>
          </a:r>
          <a:endParaRPr lang="fr-FR" sz="1700" i="1" kern="1200" dirty="0"/>
        </a:p>
      </dsp:txBody>
      <dsp:txXfrm>
        <a:off x="4074536" y="974953"/>
        <a:ext cx="1786274" cy="2694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65D55-090B-49D3-A51F-16D523C5C988}">
      <dsp:nvSpPr>
        <dsp:cNvPr id="0" name=""/>
        <dsp:cNvSpPr/>
      </dsp:nvSpPr>
      <dsp:spPr>
        <a:xfrm>
          <a:off x="0" y="1365600"/>
          <a:ext cx="6265333" cy="1606500"/>
        </a:xfrm>
        <a:prstGeom prst="rect">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259" tIns="312420" rIns="486259"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dirty="0"/>
            <a:t>Gestion financière, comptable et patrimoniale</a:t>
          </a:r>
          <a:endParaRPr lang="en-US" sz="1500" kern="1200" dirty="0"/>
        </a:p>
        <a:p>
          <a:pPr marL="114300" lvl="1" indent="-114300" algn="l" defTabSz="666750">
            <a:lnSpc>
              <a:spcPct val="90000"/>
            </a:lnSpc>
            <a:spcBef>
              <a:spcPct val="0"/>
            </a:spcBef>
            <a:spcAft>
              <a:spcPct val="15000"/>
            </a:spcAft>
            <a:buChar char="•"/>
          </a:pPr>
          <a:r>
            <a:rPr lang="fr-FR" sz="1500" kern="1200" dirty="0"/>
            <a:t>Gestion administrative et juridique de l’association et de l’intendance</a:t>
          </a:r>
          <a:endParaRPr lang="en-US" sz="1500" kern="1200" dirty="0"/>
        </a:p>
        <a:p>
          <a:pPr marL="114300" lvl="1" indent="-114300" algn="l" defTabSz="666750">
            <a:lnSpc>
              <a:spcPct val="90000"/>
            </a:lnSpc>
            <a:spcBef>
              <a:spcPct val="0"/>
            </a:spcBef>
            <a:spcAft>
              <a:spcPct val="15000"/>
            </a:spcAft>
            <a:buChar char="•"/>
          </a:pPr>
          <a:r>
            <a:rPr lang="fr-FR" sz="1500" kern="1200"/>
            <a:t>Gestion sécurité et risques</a:t>
          </a:r>
          <a:endParaRPr lang="en-US" sz="1500" kern="1200" dirty="0"/>
        </a:p>
        <a:p>
          <a:pPr marL="114300" lvl="1" indent="-114300" algn="l" defTabSz="666750">
            <a:lnSpc>
              <a:spcPct val="90000"/>
            </a:lnSpc>
            <a:spcBef>
              <a:spcPct val="0"/>
            </a:spcBef>
            <a:spcAft>
              <a:spcPct val="15000"/>
            </a:spcAft>
            <a:buChar char="•"/>
          </a:pPr>
          <a:r>
            <a:rPr lang="fr-FR" sz="1500" kern="1200"/>
            <a:t>Management</a:t>
          </a:r>
          <a:endParaRPr lang="en-US" sz="1500" kern="1200" dirty="0"/>
        </a:p>
      </dsp:txBody>
      <dsp:txXfrm>
        <a:off x="0" y="1365600"/>
        <a:ext cx="6265333" cy="1606500"/>
      </dsp:txXfrm>
    </dsp:sp>
    <dsp:sp modelId="{2744BE78-4A48-4D37-B475-ED278FBCC928}">
      <dsp:nvSpPr>
        <dsp:cNvPr id="0" name=""/>
        <dsp:cNvSpPr/>
      </dsp:nvSpPr>
      <dsp:spPr>
        <a:xfrm>
          <a:off x="313266" y="1144200"/>
          <a:ext cx="4385733" cy="4428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70" tIns="0" rIns="165770" bIns="0" numCol="1" spcCol="1270" anchor="ctr" anchorCtr="0">
          <a:noAutofit/>
        </a:bodyPr>
        <a:lstStyle/>
        <a:p>
          <a:pPr marL="0" lvl="0" indent="0" algn="l" defTabSz="666750">
            <a:lnSpc>
              <a:spcPct val="90000"/>
            </a:lnSpc>
            <a:spcBef>
              <a:spcPct val="0"/>
            </a:spcBef>
            <a:spcAft>
              <a:spcPct val="35000"/>
            </a:spcAft>
            <a:buNone/>
          </a:pPr>
          <a:r>
            <a:rPr lang="fr-FR" sz="1500" kern="1200" dirty="0"/>
            <a:t>Métier attaché de gestion</a:t>
          </a:r>
          <a:endParaRPr lang="en-US" sz="1500" kern="1200" dirty="0"/>
        </a:p>
      </dsp:txBody>
      <dsp:txXfrm>
        <a:off x="334882" y="1165816"/>
        <a:ext cx="4342501" cy="399568"/>
      </dsp:txXfrm>
    </dsp:sp>
    <dsp:sp modelId="{4E5EBE72-8A94-4E41-B60A-BDB869D4E9DB}">
      <dsp:nvSpPr>
        <dsp:cNvPr id="0" name=""/>
        <dsp:cNvSpPr/>
      </dsp:nvSpPr>
      <dsp:spPr>
        <a:xfrm>
          <a:off x="0" y="3274500"/>
          <a:ext cx="6265333" cy="1086750"/>
        </a:xfrm>
        <a:prstGeom prst="rect">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259" tIns="312420" rIns="486259"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a:t>Gestion RH</a:t>
          </a:r>
          <a:endParaRPr lang="en-US" sz="1500" kern="1200" dirty="0"/>
        </a:p>
        <a:p>
          <a:pPr marL="114300" lvl="1" indent="-114300" algn="l" defTabSz="666750">
            <a:lnSpc>
              <a:spcPct val="90000"/>
            </a:lnSpc>
            <a:spcBef>
              <a:spcPct val="0"/>
            </a:spcBef>
            <a:spcAft>
              <a:spcPct val="15000"/>
            </a:spcAft>
            <a:buChar char="•"/>
          </a:pPr>
          <a:r>
            <a:rPr lang="fr-FR" sz="1500" kern="1200"/>
            <a:t>Pilotage des opérations immobilières dans un environnement accueillant du public</a:t>
          </a:r>
          <a:endParaRPr lang="en-US" sz="1500" kern="1200" dirty="0"/>
        </a:p>
      </dsp:txBody>
      <dsp:txXfrm>
        <a:off x="0" y="3274500"/>
        <a:ext cx="6265333" cy="1086750"/>
      </dsp:txXfrm>
    </dsp:sp>
    <dsp:sp modelId="{9D8B80A8-6E54-4ACC-840B-AFE7E75A2150}">
      <dsp:nvSpPr>
        <dsp:cNvPr id="0" name=""/>
        <dsp:cNvSpPr/>
      </dsp:nvSpPr>
      <dsp:spPr>
        <a:xfrm>
          <a:off x="313266" y="3053100"/>
          <a:ext cx="4385733" cy="4428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70" tIns="0" rIns="165770" bIns="0" numCol="1" spcCol="1270" anchor="ctr" anchorCtr="0">
          <a:noAutofit/>
        </a:bodyPr>
        <a:lstStyle/>
        <a:p>
          <a:pPr marL="0" lvl="0" indent="0" algn="l" defTabSz="666750">
            <a:lnSpc>
              <a:spcPct val="90000"/>
            </a:lnSpc>
            <a:spcBef>
              <a:spcPct val="0"/>
            </a:spcBef>
            <a:spcAft>
              <a:spcPct val="35000"/>
            </a:spcAft>
            <a:buNone/>
          </a:pPr>
          <a:r>
            <a:rPr lang="fr-FR" sz="1500" kern="1200" dirty="0"/>
            <a:t>Deux « badges » (démarrage en septembre 2024) </a:t>
          </a:r>
          <a:endParaRPr lang="en-US" sz="1500" kern="1200" dirty="0"/>
        </a:p>
      </dsp:txBody>
      <dsp:txXfrm>
        <a:off x="334882" y="3074716"/>
        <a:ext cx="4342501"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9B7C-0399-434D-B3C1-34366110DC09}">
      <dsp:nvSpPr>
        <dsp:cNvPr id="0" name=""/>
        <dsp:cNvSpPr/>
      </dsp:nvSpPr>
      <dsp:spPr>
        <a:xfrm rot="5400000">
          <a:off x="4090586" y="-1569235"/>
          <a:ext cx="906811" cy="427669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b="1" kern="1200" dirty="0"/>
            <a:t>C1 – Assurer </a:t>
          </a:r>
          <a:r>
            <a:rPr lang="fr-FR" sz="1100" kern="1200" dirty="0"/>
            <a:t>la surveillance des élèves hors et à l'intérieur de l'établissement</a:t>
          </a:r>
        </a:p>
        <a:p>
          <a:pPr marL="57150" lvl="1" indent="-57150" algn="l" defTabSz="488950">
            <a:lnSpc>
              <a:spcPct val="90000"/>
            </a:lnSpc>
            <a:spcBef>
              <a:spcPct val="0"/>
            </a:spcBef>
            <a:spcAft>
              <a:spcPct val="15000"/>
            </a:spcAft>
            <a:buFont typeface="Wingdings" panose="05000000000000000000" pitchFamily="2" charset="2"/>
            <a:buChar char=""/>
          </a:pPr>
          <a:r>
            <a:rPr lang="fr-FR" sz="1100" b="1" kern="1200"/>
            <a:t>C2</a:t>
          </a:r>
          <a:r>
            <a:rPr lang="fr-FR" sz="1100" kern="1200"/>
            <a:t> – </a:t>
          </a:r>
          <a:r>
            <a:rPr lang="fr-FR" sz="1100" b="1" kern="1200"/>
            <a:t>Faire appliquer </a:t>
          </a:r>
          <a:r>
            <a:rPr lang="fr-FR" sz="1100" kern="1200"/>
            <a:t>le règlement intérieur et des textes en vigueur</a:t>
          </a:r>
        </a:p>
        <a:p>
          <a:pPr marL="57150" lvl="1" indent="-57150" algn="l" defTabSz="488950">
            <a:lnSpc>
              <a:spcPct val="90000"/>
            </a:lnSpc>
            <a:spcBef>
              <a:spcPct val="0"/>
            </a:spcBef>
            <a:spcAft>
              <a:spcPct val="15000"/>
            </a:spcAft>
            <a:buChar char="•"/>
          </a:pPr>
          <a:r>
            <a:rPr lang="fr-FR" sz="1100" b="1" kern="1200"/>
            <a:t>C3 </a:t>
          </a:r>
          <a:r>
            <a:rPr lang="fr-FR" sz="1100" kern="1200"/>
            <a:t>- </a:t>
          </a:r>
          <a:r>
            <a:rPr lang="fr-FR" sz="1100" b="1" kern="1200"/>
            <a:t>Assurer </a:t>
          </a:r>
          <a:r>
            <a:rPr lang="fr-FR" sz="1100" kern="1200"/>
            <a:t>la gestion courante de la vie scolaire</a:t>
          </a:r>
        </a:p>
      </dsp:txBody>
      <dsp:txXfrm rot="-5400000">
        <a:off x="2405643" y="159975"/>
        <a:ext cx="4232431" cy="818277"/>
      </dsp:txXfrm>
    </dsp:sp>
    <dsp:sp modelId="{2D8E6D45-9BD8-4CF8-A831-619AB025C3A6}">
      <dsp:nvSpPr>
        <dsp:cNvPr id="0" name=""/>
        <dsp:cNvSpPr/>
      </dsp:nvSpPr>
      <dsp:spPr>
        <a:xfrm>
          <a:off x="0" y="2356"/>
          <a:ext cx="2405642" cy="11335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t>BLOC 1 : Participer aux activités de la vie scolaire au sein d’un établissement </a:t>
          </a:r>
          <a:endParaRPr lang="fr-FR" sz="1300" kern="1200"/>
        </a:p>
      </dsp:txBody>
      <dsp:txXfrm>
        <a:off x="55334" y="57690"/>
        <a:ext cx="2294974" cy="1022846"/>
      </dsp:txXfrm>
    </dsp:sp>
    <dsp:sp modelId="{E9DCBC93-BFE5-46A3-967D-2804EC87F773}">
      <dsp:nvSpPr>
        <dsp:cNvPr id="0" name=""/>
        <dsp:cNvSpPr/>
      </dsp:nvSpPr>
      <dsp:spPr>
        <a:xfrm rot="5400000">
          <a:off x="4090586" y="-379044"/>
          <a:ext cx="906811" cy="4276698"/>
        </a:xfrm>
        <a:prstGeom prst="round2SameRect">
          <a:avLst/>
        </a:prstGeom>
        <a:solidFill>
          <a:schemeClr val="accent5">
            <a:tint val="40000"/>
            <a:alpha val="90000"/>
            <a:hueOff val="-2796775"/>
            <a:satOff val="-5176"/>
            <a:lumOff val="2197"/>
            <a:alphaOff val="0"/>
          </a:schemeClr>
        </a:solidFill>
        <a:ln w="12700" cap="flat" cmpd="sng" algn="ctr">
          <a:solidFill>
            <a:schemeClr val="accent5">
              <a:tint val="40000"/>
              <a:alpha val="90000"/>
              <a:hueOff val="-2796775"/>
              <a:satOff val="-5176"/>
              <a:lumOff val="21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b="1" kern="1200"/>
            <a:t>C4 - Assurer </a:t>
          </a:r>
          <a:r>
            <a:rPr lang="fr-FR" sz="1100" kern="1200"/>
            <a:t>la prise en charge individuelle ou collective des élèves</a:t>
          </a:r>
        </a:p>
        <a:p>
          <a:pPr marL="57150" lvl="1" indent="-57150" algn="l" defTabSz="488950">
            <a:lnSpc>
              <a:spcPct val="90000"/>
            </a:lnSpc>
            <a:spcBef>
              <a:spcPct val="0"/>
            </a:spcBef>
            <a:spcAft>
              <a:spcPct val="15000"/>
            </a:spcAft>
            <a:buFont typeface="Wingdings" panose="05000000000000000000" pitchFamily="2" charset="2"/>
            <a:buChar char=""/>
          </a:pPr>
          <a:r>
            <a:rPr lang="fr-FR" sz="1100" b="1" kern="1200"/>
            <a:t>C5 – Accompagner </a:t>
          </a:r>
          <a:r>
            <a:rPr lang="fr-FR" sz="1100" kern="1200"/>
            <a:t>la prise en charge des élèves avec des besoins spécifiques en lien avec l'équipe éducative</a:t>
          </a:r>
        </a:p>
        <a:p>
          <a:pPr marL="57150" lvl="1" indent="-57150" algn="l" defTabSz="488950">
            <a:lnSpc>
              <a:spcPct val="90000"/>
            </a:lnSpc>
            <a:spcBef>
              <a:spcPct val="0"/>
            </a:spcBef>
            <a:spcAft>
              <a:spcPct val="15000"/>
            </a:spcAft>
            <a:buChar char="•"/>
          </a:pPr>
          <a:r>
            <a:rPr lang="fr-FR" sz="1100" b="1" kern="1200"/>
            <a:t>C6 – Gérer </a:t>
          </a:r>
          <a:r>
            <a:rPr lang="fr-FR" sz="1100" kern="1200"/>
            <a:t>les conflits entre élèves</a:t>
          </a:r>
        </a:p>
      </dsp:txBody>
      <dsp:txXfrm rot="-5400000">
        <a:off x="2405643" y="1350166"/>
        <a:ext cx="4232431" cy="818277"/>
      </dsp:txXfrm>
    </dsp:sp>
    <dsp:sp modelId="{6BABB179-1250-46BF-9B2A-2D91A58515F1}">
      <dsp:nvSpPr>
        <dsp:cNvPr id="0" name=""/>
        <dsp:cNvSpPr/>
      </dsp:nvSpPr>
      <dsp:spPr>
        <a:xfrm>
          <a:off x="0" y="1192547"/>
          <a:ext cx="2405642" cy="1133514"/>
        </a:xfrm>
        <a:prstGeom prst="roundRect">
          <a:avLst/>
        </a:prstGeom>
        <a:solidFill>
          <a:schemeClr val="accent5">
            <a:hueOff val="-2552884"/>
            <a:satOff val="-9013"/>
            <a:lumOff val="1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t>BLOC 2 : Accompagner des élèves dans leur vie scolaire </a:t>
          </a:r>
          <a:endParaRPr lang="fr-FR" sz="1300" kern="1200"/>
        </a:p>
      </dsp:txBody>
      <dsp:txXfrm>
        <a:off x="55334" y="1247881"/>
        <a:ext cx="2294974" cy="1022846"/>
      </dsp:txXfrm>
    </dsp:sp>
    <dsp:sp modelId="{94002A9C-EFC8-48A8-B8C6-9D349DB1C235}">
      <dsp:nvSpPr>
        <dsp:cNvPr id="0" name=""/>
        <dsp:cNvSpPr/>
      </dsp:nvSpPr>
      <dsp:spPr>
        <a:xfrm rot="5400000">
          <a:off x="4090586" y="811145"/>
          <a:ext cx="906811" cy="4276698"/>
        </a:xfrm>
        <a:prstGeom prst="round2SameRect">
          <a:avLst/>
        </a:prstGeom>
        <a:solidFill>
          <a:schemeClr val="accent5">
            <a:tint val="40000"/>
            <a:alpha val="90000"/>
            <a:hueOff val="-5593549"/>
            <a:satOff val="-10352"/>
            <a:lumOff val="4395"/>
            <a:alphaOff val="0"/>
          </a:schemeClr>
        </a:solidFill>
        <a:ln w="12700" cap="flat" cmpd="sng" algn="ctr">
          <a:solidFill>
            <a:schemeClr val="accent5">
              <a:tint val="40000"/>
              <a:alpha val="90000"/>
              <a:hueOff val="-5593549"/>
              <a:satOff val="-10352"/>
              <a:lumOff val="43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b="1" kern="1200"/>
            <a:t>C7 - Concevoir </a:t>
          </a:r>
          <a:r>
            <a:rPr lang="fr-FR" sz="1100" kern="1200"/>
            <a:t>des projets d'animation ou d'activité éducative (animation d'activités éducatives, culturelles, pastorales ou de loisirs)</a:t>
          </a:r>
        </a:p>
        <a:p>
          <a:pPr marL="57150" lvl="1" indent="-57150" algn="l" defTabSz="488950">
            <a:lnSpc>
              <a:spcPct val="90000"/>
            </a:lnSpc>
            <a:spcBef>
              <a:spcPct val="0"/>
            </a:spcBef>
            <a:spcAft>
              <a:spcPct val="15000"/>
            </a:spcAft>
            <a:buChar char="•"/>
          </a:pPr>
          <a:r>
            <a:rPr lang="fr-FR" sz="1100" b="1" kern="1200"/>
            <a:t>C8 - Animer </a:t>
          </a:r>
          <a:r>
            <a:rPr lang="fr-FR" sz="1100" kern="1200"/>
            <a:t>des projets d'animation ou d'activité éducative (animations, d'activités éducatives, cultures, pastorales ou de loisirs)</a:t>
          </a:r>
        </a:p>
      </dsp:txBody>
      <dsp:txXfrm rot="-5400000">
        <a:off x="2405643" y="2540356"/>
        <a:ext cx="4232431" cy="818277"/>
      </dsp:txXfrm>
    </dsp:sp>
    <dsp:sp modelId="{08E4925F-18D4-45B9-9558-0719395E9D18}">
      <dsp:nvSpPr>
        <dsp:cNvPr id="0" name=""/>
        <dsp:cNvSpPr/>
      </dsp:nvSpPr>
      <dsp:spPr>
        <a:xfrm>
          <a:off x="0" y="2382737"/>
          <a:ext cx="2405642" cy="1133514"/>
        </a:xfrm>
        <a:prstGeom prst="roundRect">
          <a:avLst/>
        </a:prstGeom>
        <a:solidFill>
          <a:schemeClr val="accent5">
            <a:hueOff val="-5105768"/>
            <a:satOff val="-18026"/>
            <a:lumOff val="2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t>BLOC 3 : Proposer et animer des projets à destination d’élèves</a:t>
          </a:r>
          <a:endParaRPr lang="fr-FR" sz="1300" kern="1200"/>
        </a:p>
      </dsp:txBody>
      <dsp:txXfrm>
        <a:off x="55334" y="2438071"/>
        <a:ext cx="2294974" cy="1022846"/>
      </dsp:txXfrm>
    </dsp:sp>
    <dsp:sp modelId="{B6552550-A1AD-4EDB-B99E-765F247E7279}">
      <dsp:nvSpPr>
        <dsp:cNvPr id="0" name=""/>
        <dsp:cNvSpPr/>
      </dsp:nvSpPr>
      <dsp:spPr>
        <a:xfrm rot="5400000">
          <a:off x="4090586" y="2001335"/>
          <a:ext cx="906811" cy="4276698"/>
        </a:xfrm>
        <a:prstGeom prst="round2SameRect">
          <a:avLst/>
        </a:prstGeom>
        <a:solidFill>
          <a:schemeClr val="accent5">
            <a:tint val="40000"/>
            <a:alpha val="90000"/>
            <a:hueOff val="-8390324"/>
            <a:satOff val="-15528"/>
            <a:lumOff val="6592"/>
            <a:alphaOff val="0"/>
          </a:schemeClr>
        </a:solidFill>
        <a:ln w="12700" cap="flat" cmpd="sng" algn="ctr">
          <a:solidFill>
            <a:schemeClr val="accent5">
              <a:tint val="40000"/>
              <a:alpha val="90000"/>
              <a:hueOff val="-8390324"/>
              <a:satOff val="-15528"/>
              <a:lumOff val="65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b="1" kern="1200"/>
            <a:t>C9 – Identifier </a:t>
          </a:r>
          <a:r>
            <a:rPr lang="fr-FR" sz="1100" kern="1200"/>
            <a:t>des élèves en difficulté </a:t>
          </a:r>
        </a:p>
        <a:p>
          <a:pPr marL="57150" lvl="1" indent="-57150" algn="l" defTabSz="488950">
            <a:lnSpc>
              <a:spcPct val="90000"/>
            </a:lnSpc>
            <a:spcBef>
              <a:spcPct val="0"/>
            </a:spcBef>
            <a:spcAft>
              <a:spcPct val="15000"/>
            </a:spcAft>
            <a:buChar char="•"/>
          </a:pPr>
          <a:r>
            <a:rPr lang="fr-FR" sz="1100" b="1" kern="1200"/>
            <a:t>C10</a:t>
          </a:r>
          <a:r>
            <a:rPr lang="fr-FR" sz="1100" kern="1200"/>
            <a:t> </a:t>
          </a:r>
          <a:r>
            <a:rPr lang="fr-FR" sz="1100" b="1" kern="1200"/>
            <a:t>- Participer </a:t>
          </a:r>
          <a:r>
            <a:rPr lang="fr-FR" sz="1100" kern="1200"/>
            <a:t>à la prévention du harcèlement en milieu scolaire</a:t>
          </a:r>
        </a:p>
      </dsp:txBody>
      <dsp:txXfrm rot="-5400000">
        <a:off x="2405643" y="3730546"/>
        <a:ext cx="4232431" cy="818277"/>
      </dsp:txXfrm>
    </dsp:sp>
    <dsp:sp modelId="{F8DAE27E-126F-4AC4-9238-0F6B01C8C587}">
      <dsp:nvSpPr>
        <dsp:cNvPr id="0" name=""/>
        <dsp:cNvSpPr/>
      </dsp:nvSpPr>
      <dsp:spPr>
        <a:xfrm>
          <a:off x="0" y="3572927"/>
          <a:ext cx="2405642" cy="1133514"/>
        </a:xfrm>
        <a:prstGeom prst="roundRect">
          <a:avLst/>
        </a:prstGeom>
        <a:solidFill>
          <a:schemeClr val="accent5">
            <a:hueOff val="-7658652"/>
            <a:satOff val="-27039"/>
            <a:lumOff val="37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t>BLOC 4 : Accompagner des actions de prévention du harcèlement et des discriminations en milieu scolaire </a:t>
          </a:r>
          <a:endParaRPr lang="fr-FR" sz="1300" kern="1200"/>
        </a:p>
      </dsp:txBody>
      <dsp:txXfrm>
        <a:off x="55334" y="3628261"/>
        <a:ext cx="2294974" cy="1022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83E5-A4D4-4369-8AE9-AF9D1D233CE4}">
      <dsp:nvSpPr>
        <dsp:cNvPr id="0" name=""/>
        <dsp:cNvSpPr/>
      </dsp:nvSpPr>
      <dsp:spPr>
        <a:xfrm rot="5400000">
          <a:off x="4213066" y="-1679385"/>
          <a:ext cx="772956" cy="4328983"/>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C1 </a:t>
          </a:r>
          <a:r>
            <a:rPr lang="fr-FR" sz="800" kern="1200"/>
            <a:t>– </a:t>
          </a:r>
          <a:r>
            <a:rPr lang="fr-FR" sz="800" b="1" kern="1200"/>
            <a:t>Assurer </a:t>
          </a:r>
          <a:r>
            <a:rPr lang="fr-FR" sz="800" kern="1200"/>
            <a:t>la sécurité des élèves à l'intérieur et à l'extérieur de l'établissement.</a:t>
          </a:r>
        </a:p>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C2</a:t>
          </a:r>
          <a:r>
            <a:rPr lang="fr-FR" sz="800" kern="1200"/>
            <a:t> – </a:t>
          </a:r>
          <a:r>
            <a:rPr lang="fr-FR" sz="800" b="1" kern="1200"/>
            <a:t>Assurer </a:t>
          </a:r>
          <a:r>
            <a:rPr lang="fr-FR" sz="800" kern="1200"/>
            <a:t>la prise en charge individuelle ou collective des élèves.</a:t>
          </a:r>
        </a:p>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C3 – Faire appliquer </a:t>
          </a:r>
          <a:r>
            <a:rPr lang="fr-FR" sz="800" kern="1200"/>
            <a:t>des sanctions ou des décisions prises.</a:t>
          </a:r>
        </a:p>
        <a:p>
          <a:pPr marL="57150" lvl="1" indent="-57150" algn="l" defTabSz="355600">
            <a:lnSpc>
              <a:spcPct val="90000"/>
            </a:lnSpc>
            <a:spcBef>
              <a:spcPct val="0"/>
            </a:spcBef>
            <a:spcAft>
              <a:spcPct val="15000"/>
            </a:spcAft>
            <a:buChar char="•"/>
          </a:pPr>
          <a:r>
            <a:rPr lang="fr-FR" sz="800" b="1" kern="1200"/>
            <a:t>C4</a:t>
          </a:r>
          <a:r>
            <a:rPr lang="fr-FR" sz="800" kern="1200"/>
            <a:t> – </a:t>
          </a:r>
          <a:r>
            <a:rPr lang="fr-FR" sz="800" b="1" kern="1200"/>
            <a:t>Communiquer </a:t>
          </a:r>
          <a:r>
            <a:rPr lang="fr-FR" sz="800" kern="1200"/>
            <a:t>avec les élèves et les familles.</a:t>
          </a:r>
        </a:p>
      </dsp:txBody>
      <dsp:txXfrm rot="-5400000">
        <a:off x="2435053" y="136361"/>
        <a:ext cx="4291250" cy="697490"/>
      </dsp:txXfrm>
    </dsp:sp>
    <dsp:sp modelId="{2D8E6D45-9BD8-4CF8-A831-619AB025C3A6}">
      <dsp:nvSpPr>
        <dsp:cNvPr id="0" name=""/>
        <dsp:cNvSpPr/>
      </dsp:nvSpPr>
      <dsp:spPr>
        <a:xfrm>
          <a:off x="0" y="2008"/>
          <a:ext cx="2435053" cy="9661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r-FR" sz="1100" b="1" kern="1200"/>
            <a:t>BLOC 1 : Assurer l’accueil éducatif d’élèves et de leurs familles</a:t>
          </a:r>
          <a:endParaRPr lang="fr-FR" sz="1100" kern="1200"/>
        </a:p>
      </dsp:txBody>
      <dsp:txXfrm>
        <a:off x="47166" y="49174"/>
        <a:ext cx="2340721" cy="871863"/>
      </dsp:txXfrm>
    </dsp:sp>
    <dsp:sp modelId="{CBA61673-8865-432B-A54C-31F9A635BDBD}">
      <dsp:nvSpPr>
        <dsp:cNvPr id="0" name=""/>
        <dsp:cNvSpPr/>
      </dsp:nvSpPr>
      <dsp:spPr>
        <a:xfrm rot="5400000">
          <a:off x="4213066" y="-664879"/>
          <a:ext cx="772956" cy="4328983"/>
        </a:xfrm>
        <a:prstGeom prst="round2SameRect">
          <a:avLst/>
        </a:prstGeom>
        <a:solidFill>
          <a:schemeClr val="accent4">
            <a:tint val="40000"/>
            <a:alpha val="90000"/>
            <a:hueOff val="2727036"/>
            <a:satOff val="12637"/>
            <a:lumOff val="572"/>
            <a:alphaOff val="0"/>
          </a:schemeClr>
        </a:solidFill>
        <a:ln w="12700" cap="flat" cmpd="sng" algn="ctr">
          <a:solidFill>
            <a:schemeClr val="accent4">
              <a:tint val="40000"/>
              <a:alpha val="90000"/>
              <a:hueOff val="2727036"/>
              <a:satOff val="12637"/>
              <a:lumOff val="5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C5</a:t>
          </a:r>
          <a:r>
            <a:rPr lang="fr-FR" sz="800" kern="1200"/>
            <a:t> - </a:t>
          </a:r>
          <a:r>
            <a:rPr lang="fr-FR" sz="800" b="1" kern="1200"/>
            <a:t>Optimiser </a:t>
          </a:r>
          <a:r>
            <a:rPr lang="fr-FR" sz="800" kern="1200"/>
            <a:t>les moyens et les ressources de l'équipe de vie scolaire en lien avec la hiérarchie</a:t>
          </a:r>
        </a:p>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C6</a:t>
          </a:r>
          <a:r>
            <a:rPr lang="fr-FR" sz="800" kern="1200"/>
            <a:t> – </a:t>
          </a:r>
          <a:r>
            <a:rPr lang="fr-FR" sz="800" b="1" kern="1200"/>
            <a:t>Améliorer </a:t>
          </a:r>
          <a:r>
            <a:rPr lang="fr-FR" sz="800" kern="1200"/>
            <a:t>la diffusion de l'information et organisation de la communication au sein de l'équipe</a:t>
          </a:r>
        </a:p>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C7</a:t>
          </a:r>
          <a:r>
            <a:rPr lang="fr-FR" sz="800" kern="1200"/>
            <a:t> - </a:t>
          </a:r>
          <a:r>
            <a:rPr lang="fr-FR" sz="800" b="1" kern="1200"/>
            <a:t>Assurer</a:t>
          </a:r>
          <a:r>
            <a:rPr lang="fr-FR" sz="800" kern="1200"/>
            <a:t> le suivi de l'activité de vie scolaire et la transmission à la hiérarchie </a:t>
          </a:r>
        </a:p>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C8 </a:t>
          </a:r>
          <a:r>
            <a:rPr lang="fr-FR" sz="800" kern="1200"/>
            <a:t>- </a:t>
          </a:r>
          <a:r>
            <a:rPr lang="fr-FR" sz="800" b="1" kern="1200"/>
            <a:t>Proposer</a:t>
          </a:r>
          <a:r>
            <a:rPr lang="fr-FR" sz="800" kern="1200"/>
            <a:t> des solutions et/ou des améliorations</a:t>
          </a:r>
        </a:p>
        <a:p>
          <a:pPr marL="57150" lvl="1" indent="-57150" algn="l" defTabSz="355600">
            <a:lnSpc>
              <a:spcPct val="90000"/>
            </a:lnSpc>
            <a:spcBef>
              <a:spcPct val="0"/>
            </a:spcBef>
            <a:spcAft>
              <a:spcPct val="15000"/>
            </a:spcAft>
            <a:buChar char="•"/>
          </a:pPr>
          <a:r>
            <a:rPr lang="fr-FR" sz="800" b="1" kern="1200"/>
            <a:t>C9 - Conduire </a:t>
          </a:r>
          <a:r>
            <a:rPr lang="fr-FR" sz="800" kern="1200"/>
            <a:t>des réunions au sein de l'équipe de vie scolaire</a:t>
          </a:r>
        </a:p>
      </dsp:txBody>
      <dsp:txXfrm rot="-5400000">
        <a:off x="2435053" y="1150867"/>
        <a:ext cx="4291250" cy="697490"/>
      </dsp:txXfrm>
    </dsp:sp>
    <dsp:sp modelId="{6BABB179-1250-46BF-9B2A-2D91A58515F1}">
      <dsp:nvSpPr>
        <dsp:cNvPr id="0" name=""/>
        <dsp:cNvSpPr/>
      </dsp:nvSpPr>
      <dsp:spPr>
        <a:xfrm>
          <a:off x="0" y="1016514"/>
          <a:ext cx="2435053" cy="966195"/>
        </a:xfrm>
        <a:prstGeom prst="roundRect">
          <a:avLst/>
        </a:prstGeom>
        <a:solidFill>
          <a:schemeClr val="accent4">
            <a:hueOff val="2583771"/>
            <a:satOff val="13444"/>
            <a:lumOff val="-2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r-FR" sz="1100" b="1" kern="1200"/>
            <a:t>BLOC 2 : Coordonner un service de vie scolaire</a:t>
          </a:r>
          <a:endParaRPr lang="fr-FR" sz="1100" kern="1200"/>
        </a:p>
      </dsp:txBody>
      <dsp:txXfrm>
        <a:off x="47166" y="1063680"/>
        <a:ext cx="2340721" cy="871863"/>
      </dsp:txXfrm>
    </dsp:sp>
    <dsp:sp modelId="{BD94CACF-80C5-4CB7-BE3A-BDEB2BB63867}">
      <dsp:nvSpPr>
        <dsp:cNvPr id="0" name=""/>
        <dsp:cNvSpPr/>
      </dsp:nvSpPr>
      <dsp:spPr>
        <a:xfrm rot="5400000">
          <a:off x="4213066" y="349625"/>
          <a:ext cx="772956" cy="4328983"/>
        </a:xfrm>
        <a:prstGeom prst="round2SameRect">
          <a:avLst/>
        </a:prstGeom>
        <a:solidFill>
          <a:schemeClr val="accent4">
            <a:tint val="40000"/>
            <a:alpha val="90000"/>
            <a:hueOff val="5454071"/>
            <a:satOff val="25273"/>
            <a:lumOff val="1144"/>
            <a:alphaOff val="0"/>
          </a:schemeClr>
        </a:solidFill>
        <a:ln w="12700" cap="flat" cmpd="sng" algn="ctr">
          <a:solidFill>
            <a:schemeClr val="accent4">
              <a:tint val="40000"/>
              <a:alpha val="90000"/>
              <a:hueOff val="5454071"/>
              <a:satOff val="25273"/>
              <a:lumOff val="11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C10</a:t>
          </a:r>
          <a:r>
            <a:rPr lang="fr-FR" sz="800" kern="1200"/>
            <a:t> – </a:t>
          </a:r>
          <a:r>
            <a:rPr lang="fr-FR" sz="800" b="1" kern="1200"/>
            <a:t>Coordonner et conduire </a:t>
          </a:r>
          <a:r>
            <a:rPr lang="fr-FR" sz="800" kern="1200"/>
            <a:t>des projets d'animation en lien avec la hiérarchie</a:t>
          </a:r>
        </a:p>
        <a:p>
          <a:pPr marL="57150" lvl="1" indent="-57150" algn="l" defTabSz="355600">
            <a:lnSpc>
              <a:spcPct val="90000"/>
            </a:lnSpc>
            <a:spcBef>
              <a:spcPct val="0"/>
            </a:spcBef>
            <a:spcAft>
              <a:spcPct val="15000"/>
            </a:spcAft>
            <a:buChar char="•"/>
          </a:pPr>
          <a:r>
            <a:rPr lang="fr-FR" sz="800" b="1" kern="1200"/>
            <a:t>C11</a:t>
          </a:r>
          <a:r>
            <a:rPr lang="fr-FR" sz="800" kern="1200"/>
            <a:t> – </a:t>
          </a:r>
          <a:r>
            <a:rPr lang="fr-FR" sz="800" b="1" kern="1200"/>
            <a:t>Accompagner</a:t>
          </a:r>
          <a:r>
            <a:rPr lang="fr-FR" sz="800" kern="1200"/>
            <a:t> l'équipe de vie scolaire dans la mise en œuvre de projet d'animation</a:t>
          </a:r>
        </a:p>
      </dsp:txBody>
      <dsp:txXfrm rot="-5400000">
        <a:off x="2435053" y="2165372"/>
        <a:ext cx="4291250" cy="697490"/>
      </dsp:txXfrm>
    </dsp:sp>
    <dsp:sp modelId="{08E4925F-18D4-45B9-9558-0719395E9D18}">
      <dsp:nvSpPr>
        <dsp:cNvPr id="0" name=""/>
        <dsp:cNvSpPr/>
      </dsp:nvSpPr>
      <dsp:spPr>
        <a:xfrm>
          <a:off x="0" y="2031019"/>
          <a:ext cx="2435053" cy="966195"/>
        </a:xfrm>
        <a:prstGeom prst="roundRect">
          <a:avLst/>
        </a:prstGeom>
        <a:solidFill>
          <a:schemeClr val="accent4">
            <a:hueOff val="5167542"/>
            <a:satOff val="26887"/>
            <a:lumOff val="-4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r-FR" sz="1100" b="1" kern="1200"/>
            <a:t>BLOC 3 : Conduire des projets d’animation ou d’activité éducative</a:t>
          </a:r>
          <a:endParaRPr lang="fr-FR" sz="1100" kern="1200"/>
        </a:p>
      </dsp:txBody>
      <dsp:txXfrm>
        <a:off x="47166" y="2078185"/>
        <a:ext cx="2340721" cy="871863"/>
      </dsp:txXfrm>
    </dsp:sp>
    <dsp:sp modelId="{5D2D2E20-6C07-4207-A4C9-6FE7AAE8A81B}">
      <dsp:nvSpPr>
        <dsp:cNvPr id="0" name=""/>
        <dsp:cNvSpPr/>
      </dsp:nvSpPr>
      <dsp:spPr>
        <a:xfrm rot="5400000">
          <a:off x="4213066" y="1364130"/>
          <a:ext cx="772956" cy="4328983"/>
        </a:xfrm>
        <a:prstGeom prst="round2SameRect">
          <a:avLst/>
        </a:prstGeom>
        <a:solidFill>
          <a:schemeClr val="accent4">
            <a:tint val="40000"/>
            <a:alpha val="90000"/>
            <a:hueOff val="8181107"/>
            <a:satOff val="37910"/>
            <a:lumOff val="1716"/>
            <a:alphaOff val="0"/>
          </a:schemeClr>
        </a:solidFill>
        <a:ln w="12700" cap="flat" cmpd="sng" algn="ctr">
          <a:solidFill>
            <a:schemeClr val="accent4">
              <a:tint val="40000"/>
              <a:alpha val="90000"/>
              <a:hueOff val="8181107"/>
              <a:satOff val="37910"/>
              <a:lumOff val="17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Font typeface="Wingdings" panose="05000000000000000000" pitchFamily="2" charset="2"/>
            <a:buChar char=""/>
          </a:pPr>
          <a:r>
            <a:rPr lang="fr-FR" sz="800" b="1" kern="1200"/>
            <a:t>C12 – Organiser </a:t>
          </a:r>
          <a:r>
            <a:rPr lang="fr-FR" sz="800" kern="1200"/>
            <a:t>l’intégration et l’accompagnement de l'équipe de vie scolaire</a:t>
          </a:r>
        </a:p>
        <a:p>
          <a:pPr marL="57150" lvl="1" indent="-57150" algn="l" defTabSz="355600">
            <a:lnSpc>
              <a:spcPct val="90000"/>
            </a:lnSpc>
            <a:spcBef>
              <a:spcPct val="0"/>
            </a:spcBef>
            <a:spcAft>
              <a:spcPct val="15000"/>
            </a:spcAft>
            <a:buChar char="•"/>
          </a:pPr>
          <a:r>
            <a:rPr lang="fr-FR" sz="800" b="1" kern="1200"/>
            <a:t>C13 - Organiser</a:t>
          </a:r>
          <a:r>
            <a:rPr lang="fr-FR" sz="800" kern="1200"/>
            <a:t> l’accueil d'un stagiaire, d'un apprenant </a:t>
          </a:r>
        </a:p>
      </dsp:txBody>
      <dsp:txXfrm rot="-5400000">
        <a:off x="2435053" y="3179877"/>
        <a:ext cx="4291250" cy="697490"/>
      </dsp:txXfrm>
    </dsp:sp>
    <dsp:sp modelId="{C271BEEF-C29D-4F4A-A37C-5989B9B204EA}">
      <dsp:nvSpPr>
        <dsp:cNvPr id="0" name=""/>
        <dsp:cNvSpPr/>
      </dsp:nvSpPr>
      <dsp:spPr>
        <a:xfrm>
          <a:off x="0" y="3045524"/>
          <a:ext cx="2435053" cy="966195"/>
        </a:xfrm>
        <a:prstGeom prst="roundRect">
          <a:avLst/>
        </a:prstGeom>
        <a:solidFill>
          <a:schemeClr val="accent4">
            <a:hueOff val="7751312"/>
            <a:satOff val="40331"/>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fr-FR" sz="1100" b="1" kern="1200"/>
            <a:t>BLOC 4 : Assurer l’intégration et l’accompagnement d’une équipe de vie scolaire</a:t>
          </a:r>
          <a:endParaRPr lang="fr-FR" sz="1100" kern="1200"/>
        </a:p>
      </dsp:txBody>
      <dsp:txXfrm>
        <a:off x="47166" y="3092690"/>
        <a:ext cx="2340721" cy="8718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C17C8-32F5-4225-A7E1-6DD10FBDDFDC}">
      <dsp:nvSpPr>
        <dsp:cNvPr id="0" name=""/>
        <dsp:cNvSpPr/>
      </dsp:nvSpPr>
      <dsp:spPr>
        <a:xfrm rot="5400000">
          <a:off x="3717190" y="-1448615"/>
          <a:ext cx="765861" cy="385893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fr-FR" sz="500" b="1" kern="1200"/>
            <a:t>C1. Organiser la prise en charge des élèves et apprenants, individuellement et collectivement</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 Encadrer la surveillance des élèves et apprenants à l’intérieur et à l’extérieur de l’établissement</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C3. Assurer la mise en sécurité des élèves, des apprenants et du personnel de l’établissement</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C4. Faire respecter le règlement intérieur et le cadre légal</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C5. Assurer le dialogue avec les élèves, apprenants et les familles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C6. Encadrer le travail scolaire des élèves et des apprenants</a:t>
          </a:r>
          <a:r>
            <a:rPr lang="fr-FR" sz="500" kern="1200"/>
            <a:t> </a:t>
          </a:r>
          <a:endParaRPr lang="fr-FR" sz="500" b="1" kern="1200">
            <a:latin typeface="Barlow" panose="00000500000000000000" pitchFamily="2" charset="0"/>
          </a:endParaRPr>
        </a:p>
      </dsp:txBody>
      <dsp:txXfrm rot="-5400000">
        <a:off x="2170652" y="135309"/>
        <a:ext cx="3821551" cy="691089"/>
      </dsp:txXfrm>
    </dsp:sp>
    <dsp:sp modelId="{142150D9-EFBF-45A0-A983-CEF3DD47A354}">
      <dsp:nvSpPr>
        <dsp:cNvPr id="0" name=""/>
        <dsp:cNvSpPr/>
      </dsp:nvSpPr>
      <dsp:spPr>
        <a:xfrm>
          <a:off x="0" y="2189"/>
          <a:ext cx="2170652" cy="95732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Barlow" panose="00000500000000000000" pitchFamily="2" charset="0"/>
            </a:rPr>
            <a:t>Bloc 1 : Assurer l’accueil éducatif des élèves et apprenants et de leurs familles</a:t>
          </a:r>
        </a:p>
      </dsp:txBody>
      <dsp:txXfrm>
        <a:off x="46733" y="48922"/>
        <a:ext cx="2077186" cy="863860"/>
      </dsp:txXfrm>
    </dsp:sp>
    <dsp:sp modelId="{9143B518-ED17-449B-AB22-5161F3510DC5}">
      <dsp:nvSpPr>
        <dsp:cNvPr id="0" name=""/>
        <dsp:cNvSpPr/>
      </dsp:nvSpPr>
      <dsp:spPr>
        <a:xfrm rot="5400000">
          <a:off x="3717190" y="-443422"/>
          <a:ext cx="765861" cy="3858937"/>
        </a:xfrm>
        <a:prstGeom prst="round2SameRect">
          <a:avLst/>
        </a:prstGeom>
        <a:solidFill>
          <a:schemeClr val="accent4">
            <a:tint val="40000"/>
            <a:alpha val="90000"/>
            <a:hueOff val="2045277"/>
            <a:satOff val="9477"/>
            <a:lumOff val="429"/>
            <a:alphaOff val="0"/>
          </a:schemeClr>
        </a:solidFill>
        <a:ln w="12700" cap="flat" cmpd="sng" algn="ctr">
          <a:solidFill>
            <a:schemeClr val="accent4">
              <a:tint val="40000"/>
              <a:alpha val="90000"/>
              <a:hueOff val="2045277"/>
              <a:satOff val="9477"/>
              <a:lumOff val="4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fr-FR" sz="500" b="1" kern="1200"/>
            <a:t>C7. Structurer le service de vie scolaire</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C8. Concevoir une procédure de transmission d’information des membres du service de vie scolaire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C9. Organiser des réunions au sein du service de vie scolaire</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C10. Réaliser le suivi quotidien des activités du service de vie scolaire</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C11. Proposer des solutions et des améliorations en matière d’organisation du travail</a:t>
          </a:r>
          <a:r>
            <a:rPr lang="fr-FR" sz="500" kern="1200"/>
            <a:t> </a:t>
          </a:r>
          <a:endParaRPr lang="fr-FR" sz="500" b="1" kern="1200">
            <a:latin typeface="Barlow" panose="00000500000000000000" pitchFamily="2" charset="0"/>
          </a:endParaRPr>
        </a:p>
      </dsp:txBody>
      <dsp:txXfrm rot="-5400000">
        <a:off x="2170652" y="1140502"/>
        <a:ext cx="3821551" cy="691089"/>
      </dsp:txXfrm>
    </dsp:sp>
    <dsp:sp modelId="{0889A784-3111-495A-87CB-3528EE0CAB26}">
      <dsp:nvSpPr>
        <dsp:cNvPr id="0" name=""/>
        <dsp:cNvSpPr/>
      </dsp:nvSpPr>
      <dsp:spPr>
        <a:xfrm>
          <a:off x="0" y="1007382"/>
          <a:ext cx="2170652" cy="957326"/>
        </a:xfrm>
        <a:prstGeom prst="roundRect">
          <a:avLst/>
        </a:prstGeom>
        <a:solidFill>
          <a:schemeClr val="accent4">
            <a:hueOff val="1937828"/>
            <a:satOff val="10083"/>
            <a:lumOff val="-15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latin typeface="Barlow" panose="00000500000000000000" pitchFamily="2" charset="0"/>
            </a:rPr>
            <a:t>Bloc 2 : Coordonner l’organisation d’un service de vie scolaire</a:t>
          </a:r>
        </a:p>
      </dsp:txBody>
      <dsp:txXfrm>
        <a:off x="46733" y="1054115"/>
        <a:ext cx="2077186" cy="863860"/>
      </dsp:txXfrm>
    </dsp:sp>
    <dsp:sp modelId="{452559CF-49ED-4866-B40E-83A841F276EF}">
      <dsp:nvSpPr>
        <dsp:cNvPr id="0" name=""/>
        <dsp:cNvSpPr/>
      </dsp:nvSpPr>
      <dsp:spPr>
        <a:xfrm rot="5400000">
          <a:off x="3717190" y="561770"/>
          <a:ext cx="765861" cy="3858937"/>
        </a:xfrm>
        <a:prstGeom prst="round2SameRect">
          <a:avLst/>
        </a:prstGeom>
        <a:solidFill>
          <a:schemeClr val="accent4">
            <a:tint val="40000"/>
            <a:alpha val="90000"/>
            <a:hueOff val="4090553"/>
            <a:satOff val="18955"/>
            <a:lumOff val="858"/>
            <a:alphaOff val="0"/>
          </a:schemeClr>
        </a:solidFill>
        <a:ln w="12700" cap="flat" cmpd="sng" algn="ctr">
          <a:solidFill>
            <a:schemeClr val="accent4">
              <a:tint val="40000"/>
              <a:alpha val="90000"/>
              <a:hueOff val="4090553"/>
              <a:satOff val="18955"/>
              <a:lumOff val="8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fr-FR" sz="500" b="1" kern="1200"/>
            <a:t>C12. Réaliser un diagnostic des besoins d’animation</a:t>
          </a:r>
          <a:r>
            <a:rPr lang="fr-FR" sz="500" kern="1200"/>
            <a:t> </a:t>
          </a:r>
          <a:r>
            <a:rPr lang="fr-FR" sz="500" b="1" kern="1200"/>
            <a:t>de l’établissement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C13. Concevoir un projet d’animation ou d’activités éducatives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C14. Coordonner un projet d’animation ou d’activités éducatives</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C15. Accompagner l’équipe de vie scolaire dans la mise en œuvre de projets d’animation</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C16. Réaliser le bilan du projet d’animation et des activités éducatives </a:t>
          </a:r>
          <a:endParaRPr lang="fr-FR" sz="500" b="1" kern="1200">
            <a:latin typeface="Barlow" panose="00000500000000000000" pitchFamily="2" charset="0"/>
          </a:endParaRPr>
        </a:p>
      </dsp:txBody>
      <dsp:txXfrm rot="-5400000">
        <a:off x="2170652" y="2145694"/>
        <a:ext cx="3821551" cy="691089"/>
      </dsp:txXfrm>
    </dsp:sp>
    <dsp:sp modelId="{5750BA2F-7469-4A14-B619-A0E05605AB45}">
      <dsp:nvSpPr>
        <dsp:cNvPr id="0" name=""/>
        <dsp:cNvSpPr/>
      </dsp:nvSpPr>
      <dsp:spPr>
        <a:xfrm>
          <a:off x="0" y="2012575"/>
          <a:ext cx="2170652" cy="957326"/>
        </a:xfrm>
        <a:prstGeom prst="roundRect">
          <a:avLst/>
        </a:prstGeom>
        <a:solidFill>
          <a:schemeClr val="accent4">
            <a:hueOff val="3875656"/>
            <a:satOff val="20166"/>
            <a:lumOff val="-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latin typeface="Barlow" panose="00000500000000000000" pitchFamily="2" charset="0"/>
            </a:rPr>
            <a:t>Bloc 3 : Conduire des projets d’animation ou d’activités éducatives</a:t>
          </a:r>
        </a:p>
      </dsp:txBody>
      <dsp:txXfrm>
        <a:off x="46733" y="2059308"/>
        <a:ext cx="2077186" cy="863860"/>
      </dsp:txXfrm>
    </dsp:sp>
    <dsp:sp modelId="{BEBB4ABD-CCDC-4D05-8A62-1E727626745E}">
      <dsp:nvSpPr>
        <dsp:cNvPr id="0" name=""/>
        <dsp:cNvSpPr/>
      </dsp:nvSpPr>
      <dsp:spPr>
        <a:xfrm rot="5400000">
          <a:off x="3717190" y="1566963"/>
          <a:ext cx="765861" cy="3858937"/>
        </a:xfrm>
        <a:prstGeom prst="round2SameRect">
          <a:avLst/>
        </a:prstGeom>
        <a:solidFill>
          <a:schemeClr val="accent4">
            <a:tint val="40000"/>
            <a:alpha val="90000"/>
            <a:hueOff val="6135830"/>
            <a:satOff val="28433"/>
            <a:lumOff val="1287"/>
            <a:alphaOff val="0"/>
          </a:schemeClr>
        </a:solidFill>
        <a:ln w="12700" cap="flat" cmpd="sng" algn="ctr">
          <a:solidFill>
            <a:schemeClr val="accent4">
              <a:tint val="40000"/>
              <a:alpha val="90000"/>
              <a:hueOff val="6135830"/>
              <a:satOff val="28433"/>
              <a:lumOff val="12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fr-FR" sz="500" b="1" kern="1200"/>
            <a:t>C17. Établir un parcours d’intégration adapté à chaque nouveau membre de l’équipe de vie scolaire</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C18. Organiser l’accueil d’un stagiaire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C19. Accompagner chaque membre de l’équipe tout au long de l’année</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C20. Recueillir les besoins en développement des compétences des membres de l’équipe de vie scolaire </a:t>
          </a:r>
          <a:endParaRPr lang="fr-FR" sz="500" b="1" kern="1200">
            <a:latin typeface="Barlow" panose="00000500000000000000" pitchFamily="2" charset="0"/>
          </a:endParaRPr>
        </a:p>
      </dsp:txBody>
      <dsp:txXfrm rot="-5400000">
        <a:off x="2170652" y="3150887"/>
        <a:ext cx="3821551" cy="691089"/>
      </dsp:txXfrm>
    </dsp:sp>
    <dsp:sp modelId="{959E929C-A33D-4FCE-B527-C147B7E45327}">
      <dsp:nvSpPr>
        <dsp:cNvPr id="0" name=""/>
        <dsp:cNvSpPr/>
      </dsp:nvSpPr>
      <dsp:spPr>
        <a:xfrm>
          <a:off x="0" y="3017768"/>
          <a:ext cx="2170652" cy="957326"/>
        </a:xfrm>
        <a:prstGeom prst="roundRect">
          <a:avLst/>
        </a:prstGeom>
        <a:solidFill>
          <a:schemeClr val="accent4">
            <a:hueOff val="5813484"/>
            <a:satOff val="30248"/>
            <a:lumOff val="-4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latin typeface="Barlow" panose="00000500000000000000" pitchFamily="2" charset="0"/>
            </a:rPr>
            <a:t>Bloc 4 : Assurer l’intégration et l’accompagnement d’une équipe de vie scolaire</a:t>
          </a:r>
        </a:p>
      </dsp:txBody>
      <dsp:txXfrm>
        <a:off x="46733" y="3064501"/>
        <a:ext cx="2077186" cy="863860"/>
      </dsp:txXfrm>
    </dsp:sp>
    <dsp:sp modelId="{7C7EE0EC-A4B3-4518-ADA0-089757036B88}">
      <dsp:nvSpPr>
        <dsp:cNvPr id="0" name=""/>
        <dsp:cNvSpPr/>
      </dsp:nvSpPr>
      <dsp:spPr>
        <a:xfrm rot="5400000">
          <a:off x="3717190" y="2572156"/>
          <a:ext cx="765861" cy="3858937"/>
        </a:xfrm>
        <a:prstGeom prst="round2SameRect">
          <a:avLst/>
        </a:prstGeom>
        <a:solidFill>
          <a:schemeClr val="accent4">
            <a:tint val="40000"/>
            <a:alpha val="90000"/>
            <a:hueOff val="8181107"/>
            <a:satOff val="37910"/>
            <a:lumOff val="1716"/>
            <a:alphaOff val="0"/>
          </a:schemeClr>
        </a:solidFill>
        <a:ln w="12700" cap="flat" cmpd="sng" algn="ctr">
          <a:solidFill>
            <a:schemeClr val="accent4">
              <a:tint val="40000"/>
              <a:alpha val="90000"/>
              <a:hueOff val="8181107"/>
              <a:satOff val="37910"/>
              <a:lumOff val="17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fr-FR" sz="500" b="1" kern="1200"/>
            <a:t>C21. Détecter une situation à risque</a:t>
          </a:r>
          <a:r>
            <a:rPr lang="fr-FR" sz="500" kern="1200"/>
            <a:t> (harcèlement, maltraitance, addiction, etc.)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C22. Recueillir la parole de l’élève ou l’apprenant</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C23. Mettre en place un plan d’action en équipe face à une situation à risque concernant l’élève ou l’apprenant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C24. Mettre en place un plan d’action PSSM (Premiers Secours en Santé Mentale)</a:t>
          </a:r>
          <a:r>
            <a:rPr lang="fr-FR" sz="500" kern="1200"/>
            <a:t>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C25. Gérer une situation de crise liée à la santé mentale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C26. Vérifier que l’alerte sur la situation d’un élève ou apprenant en danger ou risque de danger a été donnée </a:t>
          </a:r>
          <a:endParaRPr lang="fr-FR" sz="500" b="1" kern="1200">
            <a:latin typeface="Barlow" panose="00000500000000000000" pitchFamily="2" charset="0"/>
          </a:endParaRPr>
        </a:p>
        <a:p>
          <a:pPr marL="57150" lvl="1" indent="-57150" algn="l" defTabSz="222250">
            <a:lnSpc>
              <a:spcPct val="90000"/>
            </a:lnSpc>
            <a:spcBef>
              <a:spcPct val="0"/>
            </a:spcBef>
            <a:spcAft>
              <a:spcPct val="15000"/>
            </a:spcAft>
            <a:buChar char="•"/>
          </a:pPr>
          <a:r>
            <a:rPr lang="fr-FR" sz="500" b="1" kern="1200"/>
            <a:t>C27. Mettre en œuvre des actions de prévention des différents publics face à des situations à risque pouvant être expérimentées par les élèves et les apprenants</a:t>
          </a:r>
          <a:r>
            <a:rPr lang="fr-FR" sz="500" kern="1200"/>
            <a:t> </a:t>
          </a:r>
          <a:endParaRPr lang="fr-FR" sz="500" b="1" kern="1200">
            <a:latin typeface="Barlow" panose="00000500000000000000" pitchFamily="2" charset="0"/>
          </a:endParaRPr>
        </a:p>
      </dsp:txBody>
      <dsp:txXfrm rot="-5400000">
        <a:off x="2170652" y="4156080"/>
        <a:ext cx="3821551" cy="691089"/>
      </dsp:txXfrm>
    </dsp:sp>
    <dsp:sp modelId="{08327862-B8A5-4F77-9A5E-6EC3E160D736}">
      <dsp:nvSpPr>
        <dsp:cNvPr id="0" name=""/>
        <dsp:cNvSpPr/>
      </dsp:nvSpPr>
      <dsp:spPr>
        <a:xfrm>
          <a:off x="0" y="4022961"/>
          <a:ext cx="2170652" cy="957326"/>
        </a:xfrm>
        <a:prstGeom prst="roundRect">
          <a:avLst/>
        </a:prstGeom>
        <a:solidFill>
          <a:schemeClr val="accent4">
            <a:hueOff val="7751312"/>
            <a:satOff val="40331"/>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fr-FR" sz="1300" b="1" kern="1200">
              <a:latin typeface="Barlow" panose="00000500000000000000" pitchFamily="2" charset="0"/>
              <a:ea typeface="+mn-ea"/>
              <a:cs typeface="+mn-cs"/>
            </a:rPr>
            <a:t>Bloc 5 : Gérer le harcèlement en milieu scolaire et protéger </a:t>
          </a:r>
          <a:r>
            <a:rPr lang="fr-FR" sz="1300" b="1" kern="1200">
              <a:latin typeface="Barlow" panose="00000500000000000000" pitchFamily="2" charset="0"/>
            </a:rPr>
            <a:t>les publics fragiles</a:t>
          </a:r>
          <a:endParaRPr lang="fr-FR" sz="1300" b="1" kern="1200" dirty="0">
            <a:latin typeface="Barlow" panose="00000500000000000000" pitchFamily="2" charset="0"/>
          </a:endParaRPr>
        </a:p>
      </dsp:txBody>
      <dsp:txXfrm>
        <a:off x="46733" y="4069694"/>
        <a:ext cx="2077186" cy="8638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38C940D-4F73-2655-1C3B-4DF406843F54}"/>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C63C1D3-0C5F-DD36-1739-C5979DC33C7A}"/>
              </a:ext>
            </a:extLst>
          </p:cNvPr>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a:defRPr sz="1200"/>
            </a:lvl1pPr>
          </a:lstStyle>
          <a:p>
            <a:fld id="{B1859502-00B7-46D1-95D4-0955EC6F20A9}" type="datetimeFigureOut">
              <a:rPr lang="fr-FR" smtClean="0"/>
              <a:t>27/02/2024</a:t>
            </a:fld>
            <a:endParaRPr lang="fr-FR"/>
          </a:p>
        </p:txBody>
      </p:sp>
      <p:sp>
        <p:nvSpPr>
          <p:cNvPr id="4" name="Espace réservé du pied de page 3">
            <a:extLst>
              <a:ext uri="{FF2B5EF4-FFF2-40B4-BE49-F238E27FC236}">
                <a16:creationId xmlns:a16="http://schemas.microsoft.com/office/drawing/2014/main" id="{151A8052-A327-B255-5399-810AC5371390}"/>
              </a:ext>
            </a:extLst>
          </p:cNvPr>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CB23FAD-AF3D-3CD1-B4AE-1083A3C408CC}"/>
              </a:ext>
            </a:extLst>
          </p:cNvPr>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a:defRPr sz="1200"/>
            </a:lvl1pPr>
          </a:lstStyle>
          <a:p>
            <a:fld id="{21BAB2D6-9544-4B9C-B614-E5E9D910899E}" type="slidenum">
              <a:rPr lang="fr-FR" smtClean="0"/>
              <a:t>‹N°›</a:t>
            </a:fld>
            <a:endParaRPr lang="fr-FR"/>
          </a:p>
        </p:txBody>
      </p:sp>
    </p:spTree>
    <p:extLst>
      <p:ext uri="{BB962C8B-B14F-4D97-AF65-F5344CB8AC3E}">
        <p14:creationId xmlns:p14="http://schemas.microsoft.com/office/powerpoint/2010/main" val="4759415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91AAD4B2-059B-428C-841C-8D9852E2055D}" type="datetimeFigureOut">
              <a:rPr lang="fr-FR" smtClean="0"/>
              <a:t>27/02/2024</a:t>
            </a:fld>
            <a:endParaRPr lang="fr-FR"/>
          </a:p>
        </p:txBody>
      </p:sp>
      <p:sp>
        <p:nvSpPr>
          <p:cNvPr id="4" name="Espace réservé de l'image des diapositives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CC4FD24A-5FE8-4678-AC26-6EF5597E5446}" type="slidenum">
              <a:rPr lang="fr-FR" smtClean="0"/>
              <a:t>‹N°›</a:t>
            </a:fld>
            <a:endParaRPr lang="fr-FR"/>
          </a:p>
        </p:txBody>
      </p:sp>
    </p:spTree>
    <p:extLst>
      <p:ext uri="{BB962C8B-B14F-4D97-AF65-F5344CB8AC3E}">
        <p14:creationId xmlns:p14="http://schemas.microsoft.com/office/powerpoint/2010/main" val="23770576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egifrance.gouv.fr/affichTexte.do?cidTexte=JORFTEXT000037883766&amp;categorieLien=id"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francecompetences.fr/fiche/27-02-2019-500-euros-pour-aider-les-apprentis-a-financer-leur-permis-de-conduire/" TargetMode="External"/><Relationship Id="rId4" Type="http://schemas.openxmlformats.org/officeDocument/2006/relationships/hyperlink" Target="http://www.francecompetences.fr/fiche/21-11-2019-conseil-en-evolution-professionnelle-pour-les-actifs-occupes-15-premiers-operateurs-officiellement-design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prenom.nom@akto.f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75B2B2-DE40-437D-9929-3432A16B7EC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7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0550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6089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99384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CQP CVS est enregistré au Répertoire National des Certifications Professionnelles (RNCP) en date du 8 juillet 2021 pour 3 ans, soit jusqu’au 08 juillet 2024. Il est inscrit sous le n° RNCP35728.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CQP EVS est enregistré au Répertoire National des Certifications Professionnelles (RNCP) en date du 17 mars 2021 pour 5 ans, soit jusqu’au 17 mars 2026. Il est inscrit sous le n° RNCP 35431.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CQP Coordinateur de Vie Scolaire : qualification de niveau 5 (soit un niveau équivalent au niveau BAC+2) et Reconnaissance dans la CC : Strate III totalisant 9 degrés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CQP Educateur de Vie Scolaire: qualification de niveau 4 (soit un niveau équivalent au niveau BAC). Reconnaissance dans la CC : Strate II totalisant au moins 8 degrés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63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321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Rappel sur le CPF, gestion par la CDC sur le site https://www.moncompteformation.gouv.fr/espace-prive/html/#/</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7795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7176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C1- Mettre en fonction un ordinateur, un téléphone portable et une tablette en utilisant leurs périphériques respectifs ou / et leurs principales applications afin de les démarrer, vérifier leur fonctionnement et leur connectivité de les connecter au réseau internet</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C2 -Organiser des données professionnelles quelle que soit leur source interne, externe, internet en utilisant les outils mis à disposition par son entreprise pour les retrouver, les conserver et en faciliter la gestion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C3 -Mobiliser les fonctionnalités et les applications adaptées d'un téléphone portable et tablette en naviguant dans les menus, les icônes… pour interagir avec des tiers.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C4 - Communiquer à l’aide d’un logiciel de messagerie avec un ou plusieurs interlocuteurs en utilisant un ordinateur pour informer et rendre compte de son activité</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C5 - Mener une recherche d'informations en utilisant des navigateurs et des moteurs de recherche afin d’accéder aux informations en toute sécurité, sauvegarder ses recherches et effectuer des paiements en ligne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C6 - Appliquer les mesures de sécurité numérique en vigueur dans les établissements en appliquant les principes de précaution afin de se prémunir contre les attaques, pièges et désagréments susceptibles de nuire au bon fonctionnement des matériels, logiciels, sites internet et de compromettre les transactions et les données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C7 - Utiliser un tableur en mettant en œuvre ses fonctionnalités de base afin de rendre compte de son activité en saisissant des données sur des tableaux mis à disposition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C8 - Utiliser un traitement de texte en mettant en œuvre ses fonctionnalités de base afin de rédiger un texte simple dans le respect des standards courants</a:t>
            </a:r>
          </a:p>
          <a:p>
            <a:endParaRPr lang="fr-FR" dirty="0"/>
          </a:p>
        </p:txBody>
      </p:sp>
      <p:sp>
        <p:nvSpPr>
          <p:cNvPr id="4" name="Espace réservé du numéro de diapositive 3"/>
          <p:cNvSpPr>
            <a:spLocks noGrp="1"/>
          </p:cNvSpPr>
          <p:nvPr>
            <p:ph type="sldNum" sz="quarter" idx="5"/>
          </p:nvPr>
        </p:nvSpPr>
        <p:spPr/>
        <p:txBody>
          <a:bodyPr/>
          <a:lstStyle/>
          <a:p>
            <a:fld id="{C524A32F-BE2F-4224-8866-92CAB591BD8D}" type="slidenum">
              <a:rPr lang="fr-FR" smtClean="0"/>
              <a:t>31</a:t>
            </a:fld>
            <a:endParaRPr lang="fr-FR"/>
          </a:p>
        </p:txBody>
      </p:sp>
    </p:spTree>
    <p:extLst>
      <p:ext uri="{BB962C8B-B14F-4D97-AF65-F5344CB8AC3E}">
        <p14:creationId xmlns:p14="http://schemas.microsoft.com/office/powerpoint/2010/main" val="206427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endParaRPr lang="fr-FR" dirty="0"/>
          </a:p>
        </p:txBody>
      </p:sp>
    </p:spTree>
    <p:extLst>
      <p:ext uri="{BB962C8B-B14F-4D97-AF65-F5344CB8AC3E}">
        <p14:creationId xmlns:p14="http://schemas.microsoft.com/office/powerpoint/2010/main" val="1968711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FC07D-AB7E-4C17-B22C-B75495F6CF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45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9CFE-07D5-2CD9-4134-0E2FC326F4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72B456-1545-05F8-23D1-F64C74D900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7A71A2-657A-E3BA-704C-77A3A25472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BBF711B-FBEF-05FA-41B5-472CB5F6AC88}"/>
              </a:ext>
            </a:extLst>
          </p:cNvPr>
          <p:cNvSpPr>
            <a:spLocks noGrp="1"/>
          </p:cNvSpPr>
          <p:nvPr>
            <p:ph type="sldNum" sz="quarter" idx="5"/>
          </p:nvPr>
        </p:nvSpPr>
        <p:spPr/>
        <p:txBody>
          <a:bodyPr/>
          <a:lstStyle/>
          <a:p>
            <a:fld id="{EFA90DFE-6535-43C7-9F21-F49862C7603A}" type="slidenum">
              <a:rPr lang="fr-FR" smtClean="0"/>
              <a:t>4</a:t>
            </a:fld>
            <a:endParaRPr lang="fr-FR"/>
          </a:p>
        </p:txBody>
      </p:sp>
    </p:spTree>
    <p:extLst>
      <p:ext uri="{BB962C8B-B14F-4D97-AF65-F5344CB8AC3E}">
        <p14:creationId xmlns:p14="http://schemas.microsoft.com/office/powerpoint/2010/main" val="3761480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Fira Sans" panose="020B0503050000020004" pitchFamily="34" charset="0"/>
                <a:ea typeface="Calibri" panose="020F0502020204030204" pitchFamily="34" charset="0"/>
              </a:rPr>
              <a:t>Le dossier est au statut « création ». </a:t>
            </a:r>
            <a:endParaRPr lang="fr-FR" sz="1800" dirty="0">
              <a:effectLst/>
              <a:latin typeface="Calibri" panose="020F0502020204030204" pitchFamily="34" charset="0"/>
              <a:ea typeface="Calibri" panose="020F0502020204030204" pitchFamily="34" charset="0"/>
            </a:endParaRPr>
          </a:p>
          <a:p>
            <a:r>
              <a:rPr lang="fr-FR" sz="1800" dirty="0">
                <a:effectLst/>
                <a:latin typeface="Fira Sans" panose="020B0503050000020004" pitchFamily="34" charset="0"/>
                <a:ea typeface="Calibri" panose="020F0502020204030204" pitchFamily="34" charset="0"/>
              </a:rPr>
              <a:t>A cette étape-là, dans le détail financier (simulation), le titulaire doit pouvoir activer un petit </a:t>
            </a:r>
            <a:r>
              <a:rPr lang="fr-FR" sz="1800" dirty="0" err="1">
                <a:effectLst/>
                <a:latin typeface="Fira Sans" panose="020B0503050000020004" pitchFamily="34" charset="0"/>
                <a:ea typeface="Calibri" panose="020F0502020204030204" pitchFamily="34" charset="0"/>
              </a:rPr>
              <a:t>toggle</a:t>
            </a:r>
            <a:r>
              <a:rPr lang="fr-FR" sz="1800" dirty="0">
                <a:effectLst/>
                <a:latin typeface="Fira Sans" panose="020B0503050000020004" pitchFamily="34" charset="0"/>
                <a:ea typeface="Calibri" panose="020F0502020204030204" pitchFamily="34" charset="0"/>
              </a:rPr>
              <a:t> pour visualiser le montant de prise en charge.</a:t>
            </a:r>
            <a:endParaRPr lang="fr-FR" sz="1800" dirty="0">
              <a:effectLst/>
              <a:latin typeface="Calibri" panose="020F0502020204030204" pitchFamily="34" charset="0"/>
              <a:ea typeface="Calibri" panose="020F0502020204030204" pitchFamily="34" charset="0"/>
            </a:endParaRPr>
          </a:p>
          <a:p>
            <a:r>
              <a:rPr lang="fr-FR" sz="1800" dirty="0">
                <a:effectLst/>
                <a:latin typeface="Fira Sans" panose="020B0503050000020004" pitchFamily="34" charset="0"/>
                <a:ea typeface="Calibri" panose="020F0502020204030204" pitchFamily="34" charset="0"/>
              </a:rPr>
              <a:t>Cependant, c’est après réponse de l’organisme de formation que le titulaire active définitivement son abondement.</a:t>
            </a:r>
            <a:endParaRPr lang="fr-FR" sz="1800" dirty="0">
              <a:effectLst/>
              <a:latin typeface="Calibri" panose="020F0502020204030204" pitchFamily="34" charset="0"/>
              <a:ea typeface="Calibri" panose="020F0502020204030204" pitchFamily="34" charset="0"/>
            </a:endParaRPr>
          </a:p>
          <a:p>
            <a:r>
              <a:rPr lang="fr-FR" sz="1800" dirty="0">
                <a:effectLst/>
                <a:latin typeface="Fira Sans" panose="020B0503050000020004" pitchFamily="34" charset="0"/>
                <a:ea typeface="Calibri" panose="020F0502020204030204" pitchFamily="34" charset="0"/>
              </a:rPr>
              <a:t>  </a:t>
            </a:r>
            <a:endParaRPr lang="fr-FR" sz="1800" dirty="0">
              <a:effectLst/>
              <a:latin typeface="Calibri" panose="020F0502020204030204" pitchFamily="34" charset="0"/>
              <a:ea typeface="Calibri" panose="020F0502020204030204" pitchFamily="34" charset="0"/>
            </a:endParaRPr>
          </a:p>
          <a:p>
            <a:r>
              <a:rPr lang="fr-FR" sz="1800" dirty="0">
                <a:effectLst/>
                <a:latin typeface="Fira Sans" panose="020B0503050000020004" pitchFamily="34" charset="0"/>
                <a:ea typeface="Calibri" panose="020F0502020204030204" pitchFamily="34" charset="0"/>
              </a:rPr>
              <a:t>Autre précision : Quand le dossier part chez l’OF, le montage financier ne mentionne pas l’abondement (Puisque pas encore actif ; à activer post réponse de l’OF).</a:t>
            </a:r>
            <a:endParaRPr lang="fr-FR" sz="1800" dirty="0">
              <a:effectLst/>
              <a:latin typeface="Calibri" panose="020F0502020204030204" pitchFamily="34" charset="0"/>
              <a:ea typeface="Calibri" panose="020F0502020204030204" pitchFamily="34" charset="0"/>
            </a:endParaRPr>
          </a:p>
          <a:p>
            <a:r>
              <a:rPr lang="fr-FR" sz="1800" dirty="0">
                <a:effectLst/>
                <a:latin typeface="Fira Sans" panose="020B0503050000020004" pitchFamily="34" charset="0"/>
                <a:ea typeface="Calibri" panose="020F0502020204030204" pitchFamily="34" charset="0"/>
              </a:rPr>
              <a:t> </a:t>
            </a:r>
            <a:endParaRPr lang="fr-FR" sz="1800" dirty="0">
              <a:effectLst/>
              <a:latin typeface="Calibri" panose="020F0502020204030204" pitchFamily="34" charset="0"/>
              <a:ea typeface="Calibri" panose="020F0502020204030204" pitchFamily="34" charset="0"/>
            </a:endParaRPr>
          </a:p>
          <a:p>
            <a:endParaRPr lang="fr-FR" sz="1800" b="1"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3647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484D74"/>
                </a:solidFill>
                <a:effectLst/>
                <a:latin typeface="marianneregular"/>
              </a:rPr>
              <a:t>France compétences affecte chaque année le produit des contributions des employeurs pour la formation professionnelle qui lui sont versées (déduction faite de la dotation versée à l’Etat pour le financement de la formation des demandeurs d’emploi) et détermine le montant des différentes dotations dans le respect de fourchettes fixées par </a:t>
            </a:r>
            <a:r>
              <a:rPr lang="fr-FR" b="0" i="0" u="none" strike="noStrike" dirty="0">
                <a:solidFill>
                  <a:srgbClr val="0282C3"/>
                </a:solidFill>
                <a:effectLst/>
                <a:latin typeface="marianneregular"/>
                <a:hlinkClick r:id="rId3"/>
              </a:rPr>
              <a:t>le décret n° 2018-1331 du 28 décembre 2018</a:t>
            </a:r>
            <a:r>
              <a:rPr lang="fr-FR" b="0" i="0" dirty="0">
                <a:solidFill>
                  <a:srgbClr val="484D74"/>
                </a:solidFill>
                <a:effectLst/>
                <a:latin typeface="marianneregular"/>
              </a:rPr>
              <a:t>.</a:t>
            </a:r>
          </a:p>
          <a:p>
            <a:pPr algn="just"/>
            <a:r>
              <a:rPr lang="fr-FR" b="1" i="0" dirty="0">
                <a:solidFill>
                  <a:srgbClr val="484D74"/>
                </a:solidFill>
                <a:effectLst/>
                <a:latin typeface="marianneregular"/>
              </a:rPr>
              <a:t>France compétences répartit et verse ces fonds à différents acteurs et institutions :</a:t>
            </a:r>
            <a:endParaRPr lang="fr-FR" b="0" i="0" dirty="0">
              <a:solidFill>
                <a:srgbClr val="484D74"/>
              </a:solidFill>
              <a:effectLst/>
              <a:latin typeface="marianneregular"/>
            </a:endParaRPr>
          </a:p>
          <a:p>
            <a:pPr algn="just">
              <a:buFont typeface="Arial" panose="020B0604020202020204" pitchFamily="34" charset="0"/>
              <a:buChar char="•"/>
            </a:pPr>
            <a:r>
              <a:rPr lang="fr-FR" b="0" i="0" dirty="0">
                <a:solidFill>
                  <a:srgbClr val="484D74"/>
                </a:solidFill>
                <a:effectLst/>
                <a:latin typeface="marianneregular"/>
              </a:rPr>
              <a:t>Entre 10 % et 20 % à la </a:t>
            </a:r>
            <a:r>
              <a:rPr lang="fr-FR" b="1" i="0" dirty="0">
                <a:solidFill>
                  <a:srgbClr val="484D74"/>
                </a:solidFill>
                <a:effectLst/>
                <a:latin typeface="marianneregular"/>
              </a:rPr>
              <a:t>Caisse des dépôts et consignations</a:t>
            </a:r>
            <a:r>
              <a:rPr lang="fr-FR" b="0" i="0" dirty="0">
                <a:solidFill>
                  <a:srgbClr val="484D74"/>
                </a:solidFill>
                <a:effectLst/>
                <a:latin typeface="marianneregular"/>
              </a:rPr>
              <a:t> (financement du compte personnel de formation)</a:t>
            </a:r>
          </a:p>
          <a:p>
            <a:pPr algn="just">
              <a:buFont typeface="Arial" panose="020B0604020202020204" pitchFamily="34" charset="0"/>
              <a:buChar char="•"/>
            </a:pPr>
            <a:r>
              <a:rPr lang="fr-FR" b="0" i="0" dirty="0">
                <a:solidFill>
                  <a:srgbClr val="484D74"/>
                </a:solidFill>
                <a:effectLst/>
                <a:latin typeface="marianneregular"/>
              </a:rPr>
              <a:t>Entre 8 % et 13 % aux </a:t>
            </a:r>
            <a:r>
              <a:rPr lang="fr-FR" b="1" i="0" dirty="0">
                <a:solidFill>
                  <a:srgbClr val="484D74"/>
                </a:solidFill>
                <a:effectLst/>
                <a:latin typeface="marianneregular"/>
              </a:rPr>
              <a:t>opérateurs de compétences</a:t>
            </a:r>
            <a:r>
              <a:rPr lang="fr-FR" b="0" i="0" dirty="0">
                <a:solidFill>
                  <a:srgbClr val="484D74"/>
                </a:solidFill>
                <a:effectLst/>
                <a:latin typeface="marianneregular"/>
              </a:rPr>
              <a:t> (aide au développement des compétences au bénéfice des entreprises de moins de 50 salariés)</a:t>
            </a:r>
          </a:p>
          <a:p>
            <a:pPr algn="just">
              <a:buFont typeface="Arial" panose="020B0604020202020204" pitchFamily="34" charset="0"/>
              <a:buChar char="•"/>
            </a:pPr>
            <a:r>
              <a:rPr lang="fr-FR" b="0" i="0" dirty="0">
                <a:solidFill>
                  <a:srgbClr val="484D74"/>
                </a:solidFill>
                <a:effectLst/>
                <a:latin typeface="marianneregular"/>
              </a:rPr>
              <a:t>Entre 5 % et 10 % aux </a:t>
            </a:r>
            <a:r>
              <a:rPr lang="fr-FR" b="1" i="0" dirty="0">
                <a:solidFill>
                  <a:srgbClr val="484D74"/>
                </a:solidFill>
                <a:effectLst/>
                <a:latin typeface="marianneregular"/>
              </a:rPr>
              <a:t>commissions paritaires interprofessionnelles régionales - Transition Pro</a:t>
            </a:r>
            <a:r>
              <a:rPr lang="fr-FR" b="0" i="0" dirty="0">
                <a:solidFill>
                  <a:srgbClr val="484D74"/>
                </a:solidFill>
                <a:effectLst/>
                <a:latin typeface="marianneregular"/>
              </a:rPr>
              <a:t> (financement des projets de transition professionnelle)</a:t>
            </a:r>
          </a:p>
          <a:p>
            <a:pPr algn="just">
              <a:buFont typeface="Arial" panose="020B0604020202020204" pitchFamily="34" charset="0"/>
              <a:buChar char="•"/>
            </a:pPr>
            <a:r>
              <a:rPr lang="fr-FR" b="0" i="0" dirty="0">
                <a:solidFill>
                  <a:srgbClr val="484D74"/>
                </a:solidFill>
                <a:effectLst/>
                <a:latin typeface="marianneregular"/>
              </a:rPr>
              <a:t>Entre 1 % et 3 % aux </a:t>
            </a:r>
            <a:r>
              <a:rPr lang="fr-FR" b="1" i="0" dirty="0">
                <a:solidFill>
                  <a:srgbClr val="484D74"/>
                </a:solidFill>
                <a:effectLst/>
                <a:latin typeface="marianneregular"/>
              </a:rPr>
              <a:t>opérateurs du </a:t>
            </a:r>
            <a:r>
              <a:rPr lang="fr-FR" b="1" i="0" u="none" strike="noStrike" dirty="0">
                <a:solidFill>
                  <a:srgbClr val="0282C3"/>
                </a:solidFill>
                <a:effectLst/>
                <a:latin typeface="marianneregular"/>
                <a:hlinkClick r:id="rId4"/>
              </a:rPr>
              <a:t>Conseil en évolution professionnelle</a:t>
            </a:r>
            <a:r>
              <a:rPr lang="fr-FR" b="1" i="0" dirty="0">
                <a:solidFill>
                  <a:srgbClr val="484D74"/>
                </a:solidFill>
                <a:effectLst/>
                <a:latin typeface="marianneregular"/>
              </a:rPr>
              <a:t> des actifs occupés</a:t>
            </a:r>
            <a:r>
              <a:rPr lang="fr-FR" b="0" i="0" dirty="0">
                <a:solidFill>
                  <a:srgbClr val="484D74"/>
                </a:solidFill>
                <a:effectLst/>
                <a:latin typeface="marianneregular"/>
              </a:rPr>
              <a:t>. Ces montants sont augmentés de la seconde fraction de la collecte des travailleurs indépendants</a:t>
            </a:r>
          </a:p>
          <a:p>
            <a:pPr algn="just">
              <a:buFont typeface="Arial" panose="020B0604020202020204" pitchFamily="34" charset="0"/>
              <a:buChar char="•"/>
            </a:pPr>
            <a:r>
              <a:rPr lang="fr-FR" b="0" i="0" dirty="0">
                <a:solidFill>
                  <a:srgbClr val="484D74"/>
                </a:solidFill>
                <a:effectLst/>
                <a:latin typeface="marianneregular"/>
              </a:rPr>
              <a:t>Entre 64 % et 72 % pour les dépenses relatives à l’alternance : un montant est affecté aux </a:t>
            </a:r>
            <a:r>
              <a:rPr lang="fr-FR" b="1" i="0" dirty="0">
                <a:solidFill>
                  <a:srgbClr val="484D74"/>
                </a:solidFill>
                <a:effectLst/>
                <a:latin typeface="marianneregular"/>
              </a:rPr>
              <a:t>Régions</a:t>
            </a:r>
            <a:r>
              <a:rPr lang="fr-FR" b="0" i="0" dirty="0">
                <a:solidFill>
                  <a:srgbClr val="484D74"/>
                </a:solidFill>
                <a:effectLst/>
                <a:latin typeface="marianneregular"/>
              </a:rPr>
              <a:t> pour le financement des centres de formation d’apprentis et pour des besoins d’aménagement du territoire et de développement économique,  entre 15 % et 35 % du solde restant aux </a:t>
            </a:r>
            <a:r>
              <a:rPr lang="fr-FR" b="1" i="0" u="sng" dirty="0">
                <a:solidFill>
                  <a:srgbClr val="7D4E5B"/>
                </a:solidFill>
                <a:effectLst/>
                <a:latin typeface="marianneregular"/>
              </a:rPr>
              <a:t>OPCO </a:t>
            </a:r>
            <a:r>
              <a:rPr lang="fr-FR" b="1" i="0" dirty="0">
                <a:solidFill>
                  <a:srgbClr val="2C3E50"/>
                </a:solidFill>
                <a:effectLst/>
                <a:latin typeface="marianneregular"/>
              </a:rPr>
              <a:t>Opérateur de compétences</a:t>
            </a:r>
            <a:r>
              <a:rPr lang="fr-FR" b="0" i="0" dirty="0">
                <a:solidFill>
                  <a:srgbClr val="484D74"/>
                </a:solidFill>
                <a:effectLst/>
                <a:latin typeface="marianneregular"/>
              </a:rPr>
              <a:t> dans le cadre de la péréquation alternance, entre 0,5 % et 1 % du solde restant au titre du financement de </a:t>
            </a:r>
            <a:r>
              <a:rPr lang="fr-FR" b="1" i="0" u="none" strike="noStrike" dirty="0">
                <a:solidFill>
                  <a:srgbClr val="484D74"/>
                </a:solidFill>
                <a:effectLst/>
                <a:latin typeface="marianneregular"/>
                <a:hlinkClick r:id="rId5"/>
              </a:rPr>
              <a:t>l’aide au permis de conduire</a:t>
            </a:r>
            <a:r>
              <a:rPr lang="fr-FR" b="0" i="0" dirty="0">
                <a:solidFill>
                  <a:srgbClr val="484D74"/>
                </a:solidFill>
                <a:effectLst/>
                <a:latin typeface="marianneregular"/>
              </a:rPr>
              <a:t>, et la part restante aux OPCO pour le financement des actions de financement de l’alternance</a:t>
            </a:r>
          </a:p>
          <a:p>
            <a:endParaRPr lang="fr-FR" dirty="0"/>
          </a:p>
        </p:txBody>
      </p:sp>
      <p:sp>
        <p:nvSpPr>
          <p:cNvPr id="4" name="Espace réservé du numéro de diapositive 3"/>
          <p:cNvSpPr>
            <a:spLocks noGrp="1"/>
          </p:cNvSpPr>
          <p:nvPr>
            <p:ph type="sldNum" sz="quarter" idx="5"/>
          </p:nvPr>
        </p:nvSpPr>
        <p:spPr/>
        <p:txBody>
          <a:bodyPr/>
          <a:lstStyle/>
          <a:p>
            <a:fld id="{EFA90DFE-6535-43C7-9F21-F49862C7603A}" type="slidenum">
              <a:rPr lang="fr-FR" smtClean="0"/>
              <a:t>5</a:t>
            </a:fld>
            <a:endParaRPr lang="fr-FR"/>
          </a:p>
        </p:txBody>
      </p:sp>
    </p:spTree>
    <p:extLst>
      <p:ext uri="{BB962C8B-B14F-4D97-AF65-F5344CB8AC3E}">
        <p14:creationId xmlns:p14="http://schemas.microsoft.com/office/powerpoint/2010/main" val="68384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D76B-8CD8-F80D-B0D6-A330BC566C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CD2EBA-1FFE-B0B6-270C-821FDBD0DF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EC3F4D-7B37-C3E7-5D74-F372F8373A5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F5F95B-D5BB-45EF-6622-819F664AF7AF}"/>
              </a:ext>
            </a:extLst>
          </p:cNvPr>
          <p:cNvSpPr>
            <a:spLocks noGrp="1"/>
          </p:cNvSpPr>
          <p:nvPr>
            <p:ph type="sldNum" sz="quarter" idx="5"/>
          </p:nvPr>
        </p:nvSpPr>
        <p:spPr/>
        <p:txBody>
          <a:bodyPr/>
          <a:lstStyle/>
          <a:p>
            <a:fld id="{EFA90DFE-6535-43C7-9F21-F49862C7603A}" type="slidenum">
              <a:rPr lang="fr-FR" smtClean="0"/>
              <a:t>6</a:t>
            </a:fld>
            <a:endParaRPr lang="fr-FR"/>
          </a:p>
        </p:txBody>
      </p:sp>
    </p:spTree>
    <p:extLst>
      <p:ext uri="{BB962C8B-B14F-4D97-AF65-F5344CB8AC3E}">
        <p14:creationId xmlns:p14="http://schemas.microsoft.com/office/powerpoint/2010/main" val="234573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A90DFE-6535-43C7-9F21-F49862C7603A}" type="slidenum">
              <a:rPr lang="fr-FR" smtClean="0"/>
              <a:t>10</a:t>
            </a:fld>
            <a:endParaRPr lang="fr-FR"/>
          </a:p>
        </p:txBody>
      </p:sp>
    </p:spTree>
    <p:extLst>
      <p:ext uri="{BB962C8B-B14F-4D97-AF65-F5344CB8AC3E}">
        <p14:creationId xmlns:p14="http://schemas.microsoft.com/office/powerpoint/2010/main" val="120395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lors de votre connexion, les données vous concernant et si besoin demander la mise à jour de votre fiche.</a:t>
            </a:r>
          </a:p>
          <a:p>
            <a:endParaRPr lang="fr-FR" dirty="0"/>
          </a:p>
        </p:txBody>
      </p:sp>
      <p:sp>
        <p:nvSpPr>
          <p:cNvPr id="4" name="Espace réservé du numéro de diapositive 3"/>
          <p:cNvSpPr>
            <a:spLocks noGrp="1"/>
          </p:cNvSpPr>
          <p:nvPr>
            <p:ph type="sldNum" sz="quarter" idx="5"/>
          </p:nvPr>
        </p:nvSpPr>
        <p:spPr/>
        <p:txBody>
          <a:bodyPr/>
          <a:lstStyle/>
          <a:p>
            <a:fld id="{EFA90DFE-6535-43C7-9F21-F49862C7603A}" type="slidenum">
              <a:rPr lang="fr-FR" smtClean="0"/>
              <a:t>15</a:t>
            </a:fld>
            <a:endParaRPr lang="fr-FR"/>
          </a:p>
        </p:txBody>
      </p:sp>
    </p:spTree>
    <p:extLst>
      <p:ext uri="{BB962C8B-B14F-4D97-AF65-F5344CB8AC3E}">
        <p14:creationId xmlns:p14="http://schemas.microsoft.com/office/powerpoint/2010/main" val="184385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vous ne connaissez pas votre conseiller formation, en vous connectant à « MON ESPACE » vous aurez son nom.</a:t>
            </a:r>
          </a:p>
          <a:p>
            <a:r>
              <a:rPr lang="fr-FR" dirty="0"/>
              <a:t>Les courriels AKTO sont sous la formation : </a:t>
            </a:r>
            <a:r>
              <a:rPr lang="fr-FR" sz="1800" u="sng" dirty="0">
                <a:solidFill>
                  <a:srgbClr val="467886"/>
                </a:solidFill>
                <a:effectLst/>
                <a:latin typeface="Calibri" panose="020F0502020204030204" pitchFamily="34" charset="0"/>
                <a:ea typeface="Aptos" panose="020B0004020202020204" pitchFamily="34" charset="0"/>
                <a:hlinkClick r:id="rId3"/>
              </a:rPr>
              <a:t>prenom.nom@akto.fr</a:t>
            </a:r>
            <a:r>
              <a:rPr lang="fr-FR" sz="1800" dirty="0">
                <a:effectLst/>
                <a:latin typeface="Calibri" panose="020F0502020204030204" pitchFamily="34" charset="0"/>
                <a:ea typeface="Aptos" panose="020B00040202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EFA90DFE-6535-43C7-9F21-F49862C7603A}" type="slidenum">
              <a:rPr lang="fr-FR" smtClean="0"/>
              <a:t>16</a:t>
            </a:fld>
            <a:endParaRPr lang="fr-FR"/>
          </a:p>
        </p:txBody>
      </p:sp>
    </p:spTree>
    <p:extLst>
      <p:ext uri="{BB962C8B-B14F-4D97-AF65-F5344CB8AC3E}">
        <p14:creationId xmlns:p14="http://schemas.microsoft.com/office/powerpoint/2010/main" val="94392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524A32F-BE2F-4224-8866-92CAB591BD8D}" type="slidenum">
              <a:rPr lang="fr-FR" smtClean="0"/>
              <a:t>20</a:t>
            </a:fld>
            <a:endParaRPr lang="fr-FR"/>
          </a:p>
        </p:txBody>
      </p:sp>
    </p:spTree>
    <p:extLst>
      <p:ext uri="{BB962C8B-B14F-4D97-AF65-F5344CB8AC3E}">
        <p14:creationId xmlns:p14="http://schemas.microsoft.com/office/powerpoint/2010/main" val="125427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887D7-552F-4AB7-9583-85C30619C8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15342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www.linkedin.com/company/akto-opco/" TargetMode="External"/><Relationship Id="rId3" Type="http://schemas.openxmlformats.org/officeDocument/2006/relationships/hyperlink" Target="https://www.akto.fr/" TargetMode="Externa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hyperlink" Target="https://www.facebook.com/akto.opco" TargetMode="Externa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hyperlink" Target="https://twitter.com/akto_opco" TargetMode="External"/><Relationship Id="rId4" Type="http://schemas.openxmlformats.org/officeDocument/2006/relationships/hyperlink" Target="https://www.youtube.com/channel/UCJhMbAAEvjNXygeoqnocK-Q/videos" TargetMode="External"/><Relationship Id="rId9"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fnogec.org/" TargetMode="Externa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hyperlink" Target="http://www.fnogec.org/" TargetMode="External"/><Relationship Id="rId5" Type="http://schemas.openxmlformats.org/officeDocument/2006/relationships/hyperlink" Target="http://contact@fnogec.org" TargetMode="Externa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fnogec.org/" TargetMode="Externa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mière page">
    <p:bg>
      <p:bgPr>
        <a:solidFill>
          <a:srgbClr val="00A79B"/>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548CFA-4C96-8DFE-6916-55B8C864B308}"/>
              </a:ext>
            </a:extLst>
          </p:cNvPr>
          <p:cNvPicPr>
            <a:picLocks noChangeAspect="1"/>
          </p:cNvPicPr>
          <p:nvPr userDrawn="1"/>
        </p:nvPicPr>
        <p:blipFill>
          <a:blip r:embed="rId2"/>
          <a:stretch>
            <a:fillRect/>
          </a:stretch>
        </p:blipFill>
        <p:spPr>
          <a:xfrm>
            <a:off x="0" y="-1"/>
            <a:ext cx="12214850" cy="6858001"/>
          </a:xfrm>
          <a:prstGeom prst="rect">
            <a:avLst/>
          </a:prstGeom>
        </p:spPr>
      </p:pic>
      <p:grpSp>
        <p:nvGrpSpPr>
          <p:cNvPr id="16" name="Graphique 6">
            <a:extLst>
              <a:ext uri="{FF2B5EF4-FFF2-40B4-BE49-F238E27FC236}">
                <a16:creationId xmlns:a16="http://schemas.microsoft.com/office/drawing/2014/main" id="{8C5CF489-FCB4-A1AC-1DE0-D6B747B9D5F3}"/>
              </a:ext>
            </a:extLst>
          </p:cNvPr>
          <p:cNvGrpSpPr/>
          <p:nvPr userDrawn="1"/>
        </p:nvGrpSpPr>
        <p:grpSpPr>
          <a:xfrm>
            <a:off x="9976567" y="2739120"/>
            <a:ext cx="1799175" cy="444500"/>
            <a:chOff x="5243512" y="3219244"/>
            <a:chExt cx="1700212" cy="420052"/>
          </a:xfrm>
        </p:grpSpPr>
        <p:sp>
          <p:nvSpPr>
            <p:cNvPr id="17" name="Forme libre : forme 16">
              <a:extLst>
                <a:ext uri="{FF2B5EF4-FFF2-40B4-BE49-F238E27FC236}">
                  <a16:creationId xmlns:a16="http://schemas.microsoft.com/office/drawing/2014/main" id="{3BE6C518-85F6-CBE6-306C-BB2291D40C7E}"/>
                </a:ext>
              </a:extLst>
            </p:cNvPr>
            <p:cNvSpPr/>
            <p:nvPr/>
          </p:nvSpPr>
          <p:spPr>
            <a:xfrm>
              <a:off x="5243512" y="3219244"/>
              <a:ext cx="1700212" cy="420052"/>
            </a:xfrm>
            <a:custGeom>
              <a:avLst/>
              <a:gdLst>
                <a:gd name="connsiteX0" fmla="*/ 625859 w 1700212"/>
                <a:gd name="connsiteY0" fmla="*/ 270523 h 420052"/>
                <a:gd name="connsiteX1" fmla="*/ 733133 w 1700212"/>
                <a:gd name="connsiteY1" fmla="*/ 419877 h 420052"/>
                <a:gd name="connsiteX2" fmla="*/ 874889 w 1700212"/>
                <a:gd name="connsiteY2" fmla="*/ 419877 h 420052"/>
                <a:gd name="connsiteX3" fmla="*/ 705171 w 1700212"/>
                <a:gd name="connsiteY3" fmla="*/ 177454 h 420052"/>
                <a:gd name="connsiteX4" fmla="*/ 625859 w 1700212"/>
                <a:gd name="connsiteY4" fmla="*/ 270523 h 420052"/>
                <a:gd name="connsiteX5" fmla="*/ 923773 w 1700212"/>
                <a:gd name="connsiteY5" fmla="*/ 102001 h 420052"/>
                <a:gd name="connsiteX6" fmla="*/ 1037165 w 1700212"/>
                <a:gd name="connsiteY6" fmla="*/ 102001 h 420052"/>
                <a:gd name="connsiteX7" fmla="*/ 1037165 w 1700212"/>
                <a:gd name="connsiteY7" fmla="*/ 419685 h 420052"/>
                <a:gd name="connsiteX8" fmla="*/ 1141921 w 1700212"/>
                <a:gd name="connsiteY8" fmla="*/ 419685 h 420052"/>
                <a:gd name="connsiteX9" fmla="*/ 1141921 w 1700212"/>
                <a:gd name="connsiteY9" fmla="*/ 102001 h 420052"/>
                <a:gd name="connsiteX10" fmla="*/ 1255313 w 1700212"/>
                <a:gd name="connsiteY10" fmla="*/ 102001 h 420052"/>
                <a:gd name="connsiteX11" fmla="*/ 1255313 w 1700212"/>
                <a:gd name="connsiteY11" fmla="*/ 99 h 420052"/>
                <a:gd name="connsiteX12" fmla="*/ 923773 w 1700212"/>
                <a:gd name="connsiteY12" fmla="*/ 99 h 420052"/>
                <a:gd name="connsiteX13" fmla="*/ 923773 w 1700212"/>
                <a:gd name="connsiteY13" fmla="*/ 102001 h 420052"/>
                <a:gd name="connsiteX14" fmla="*/ 1594674 w 1700212"/>
                <a:gd name="connsiteY14" fmla="*/ 210909 h 420052"/>
                <a:gd name="connsiteX15" fmla="*/ 1587722 w 1700212"/>
                <a:gd name="connsiteY15" fmla="*/ 252328 h 420052"/>
                <a:gd name="connsiteX16" fmla="*/ 1568478 w 1700212"/>
                <a:gd name="connsiteY16" fmla="*/ 286566 h 420052"/>
                <a:gd name="connsiteX17" fmla="*/ 1538547 w 1700212"/>
                <a:gd name="connsiteY17" fmla="*/ 309864 h 420052"/>
                <a:gd name="connsiteX18" fmla="*/ 1499529 w 1700212"/>
                <a:gd name="connsiteY18" fmla="*/ 318500 h 420052"/>
                <a:gd name="connsiteX19" fmla="*/ 1460508 w 1700212"/>
                <a:gd name="connsiteY19" fmla="*/ 309585 h 420052"/>
                <a:gd name="connsiteX20" fmla="*/ 1430310 w 1700212"/>
                <a:gd name="connsiteY20" fmla="*/ 285703 h 420052"/>
                <a:gd name="connsiteX21" fmla="*/ 1410794 w 1700212"/>
                <a:gd name="connsiteY21" fmla="*/ 251186 h 420052"/>
                <a:gd name="connsiteX22" fmla="*/ 1403851 w 1700212"/>
                <a:gd name="connsiteY22" fmla="*/ 209756 h 420052"/>
                <a:gd name="connsiteX23" fmla="*/ 1403851 w 1700212"/>
                <a:gd name="connsiteY23" fmla="*/ 208605 h 420052"/>
                <a:gd name="connsiteX24" fmla="*/ 1410531 w 1700212"/>
                <a:gd name="connsiteY24" fmla="*/ 167186 h 420052"/>
                <a:gd name="connsiteX25" fmla="*/ 1429768 w 1700212"/>
                <a:gd name="connsiteY25" fmla="*/ 132948 h 420052"/>
                <a:gd name="connsiteX26" fmla="*/ 1459708 w 1700212"/>
                <a:gd name="connsiteY26" fmla="*/ 109650 h 420052"/>
                <a:gd name="connsiteX27" fmla="*/ 1498461 w 1700212"/>
                <a:gd name="connsiteY27" fmla="*/ 101014 h 420052"/>
                <a:gd name="connsiteX28" fmla="*/ 1537479 w 1700212"/>
                <a:gd name="connsiteY28" fmla="*/ 109929 h 420052"/>
                <a:gd name="connsiteX29" fmla="*/ 1567945 w 1700212"/>
                <a:gd name="connsiteY29" fmla="*/ 133808 h 420052"/>
                <a:gd name="connsiteX30" fmla="*/ 1587722 w 1700212"/>
                <a:gd name="connsiteY30" fmla="*/ 168328 h 420052"/>
                <a:gd name="connsiteX31" fmla="*/ 1594674 w 1700212"/>
                <a:gd name="connsiteY31" fmla="*/ 209756 h 420052"/>
                <a:gd name="connsiteX32" fmla="*/ 1594674 w 1700212"/>
                <a:gd name="connsiteY32" fmla="*/ 210909 h 420052"/>
                <a:gd name="connsiteX33" fmla="*/ 1685021 w 1700212"/>
                <a:gd name="connsiteY33" fmla="*/ 127480 h 420052"/>
                <a:gd name="connsiteX34" fmla="*/ 1643178 w 1700212"/>
                <a:gd name="connsiteY34" fmla="*/ 61308 h 420052"/>
                <a:gd name="connsiteX35" fmla="*/ 1579748 w 1700212"/>
                <a:gd name="connsiteY35" fmla="*/ 16724 h 420052"/>
                <a:gd name="connsiteX36" fmla="*/ 1499794 w 1700212"/>
                <a:gd name="connsiteY36" fmla="*/ 324 h 420052"/>
                <a:gd name="connsiteX37" fmla="*/ 1419839 w 1700212"/>
                <a:gd name="connsiteY37" fmla="*/ 16724 h 420052"/>
                <a:gd name="connsiteX38" fmla="*/ 1355875 w 1700212"/>
                <a:gd name="connsiteY38" fmla="*/ 61598 h 420052"/>
                <a:gd name="connsiteX39" fmla="*/ 1313504 w 1700212"/>
                <a:gd name="connsiteY39" fmla="*/ 128340 h 420052"/>
                <a:gd name="connsiteX40" fmla="*/ 1298310 w 1700212"/>
                <a:gd name="connsiteY40" fmla="*/ 209756 h 420052"/>
                <a:gd name="connsiteX41" fmla="*/ 1298310 w 1700212"/>
                <a:gd name="connsiteY41" fmla="*/ 210909 h 420052"/>
                <a:gd name="connsiteX42" fmla="*/ 1313504 w 1700212"/>
                <a:gd name="connsiteY42" fmla="*/ 292034 h 420052"/>
                <a:gd name="connsiteX43" fmla="*/ 1355345 w 1700212"/>
                <a:gd name="connsiteY43" fmla="*/ 358206 h 420052"/>
                <a:gd name="connsiteX44" fmla="*/ 1418773 w 1700212"/>
                <a:gd name="connsiteY44" fmla="*/ 402790 h 420052"/>
                <a:gd name="connsiteX45" fmla="*/ 1498726 w 1700212"/>
                <a:gd name="connsiteY45" fmla="*/ 419187 h 420052"/>
                <a:gd name="connsiteX46" fmla="*/ 1578680 w 1700212"/>
                <a:gd name="connsiteY46" fmla="*/ 402790 h 420052"/>
                <a:gd name="connsiteX47" fmla="*/ 1642641 w 1700212"/>
                <a:gd name="connsiteY47" fmla="*/ 357916 h 420052"/>
                <a:gd name="connsiteX48" fmla="*/ 1685021 w 1700212"/>
                <a:gd name="connsiteY48" fmla="*/ 291174 h 420052"/>
                <a:gd name="connsiteX49" fmla="*/ 1700213 w 1700212"/>
                <a:gd name="connsiteY49" fmla="*/ 209756 h 420052"/>
                <a:gd name="connsiteX50" fmla="*/ 1700213 w 1700212"/>
                <a:gd name="connsiteY50" fmla="*/ 208605 h 420052"/>
                <a:gd name="connsiteX51" fmla="*/ 1685021 w 1700212"/>
                <a:gd name="connsiteY51" fmla="*/ 127480 h 420052"/>
                <a:gd name="connsiteX52" fmla="*/ 1685021 w 1700212"/>
                <a:gd name="connsiteY52" fmla="*/ 127480 h 420052"/>
                <a:gd name="connsiteX53" fmla="*/ 582857 w 1700212"/>
                <a:gd name="connsiteY53" fmla="*/ 166334 h 420052"/>
                <a:gd name="connsiteX54" fmla="*/ 583115 w 1700212"/>
                <a:gd name="connsiteY54" fmla="*/ 166334 h 420052"/>
                <a:gd name="connsiteX55" fmla="*/ 582857 w 1700212"/>
                <a:gd name="connsiteY55" fmla="*/ 166003 h 420052"/>
                <a:gd name="connsiteX56" fmla="*/ 582857 w 1700212"/>
                <a:gd name="connsiteY56" fmla="*/ 166334 h 420052"/>
                <a:gd name="connsiteX57" fmla="*/ 155829 w 1700212"/>
                <a:gd name="connsiteY57" fmla="*/ 0 h 420052"/>
                <a:gd name="connsiteX58" fmla="*/ 0 w 1700212"/>
                <a:gd name="connsiteY58" fmla="*/ 420052 h 420052"/>
                <a:gd name="connsiteX59" fmla="*/ 107290 w 1700212"/>
                <a:gd name="connsiteY59" fmla="*/ 420052 h 420052"/>
                <a:gd name="connsiteX60" fmla="*/ 134111 w 1700212"/>
                <a:gd name="connsiteY60" fmla="*/ 342417 h 420052"/>
                <a:gd name="connsiteX61" fmla="*/ 224387 w 1700212"/>
                <a:gd name="connsiteY61" fmla="*/ 342417 h 420052"/>
                <a:gd name="connsiteX62" fmla="*/ 201541 w 1700212"/>
                <a:gd name="connsiteY62" fmla="*/ 271521 h 420052"/>
                <a:gd name="connsiteX63" fmla="*/ 158603 w 1700212"/>
                <a:gd name="connsiteY63" fmla="*/ 271521 h 420052"/>
                <a:gd name="connsiteX64" fmla="*/ 204365 w 1700212"/>
                <a:gd name="connsiteY64" fmla="*/ 139053 h 420052"/>
                <a:gd name="connsiteX65" fmla="*/ 301438 w 1700212"/>
                <a:gd name="connsiteY65" fmla="*/ 420052 h 420052"/>
                <a:gd name="connsiteX66" fmla="*/ 408731 w 1700212"/>
                <a:gd name="connsiteY66" fmla="*/ 420052 h 420052"/>
                <a:gd name="connsiteX67" fmla="*/ 252902 w 1700212"/>
                <a:gd name="connsiteY67" fmla="*/ 0 h 420052"/>
                <a:gd name="connsiteX68" fmla="*/ 155829 w 1700212"/>
                <a:gd name="connsiteY68" fmla="*/ 0 h 420052"/>
                <a:gd name="connsiteX69" fmla="*/ 464832 w 1700212"/>
                <a:gd name="connsiteY69" fmla="*/ 419877 h 420052"/>
                <a:gd name="connsiteX70" fmla="*/ 582944 w 1700212"/>
                <a:gd name="connsiteY70" fmla="*/ 419877 h 420052"/>
                <a:gd name="connsiteX71" fmla="*/ 582944 w 1700212"/>
                <a:gd name="connsiteY71" fmla="*/ 0 h 420052"/>
                <a:gd name="connsiteX72" fmla="*/ 464848 w 1700212"/>
                <a:gd name="connsiteY72" fmla="*/ 0 h 420052"/>
                <a:gd name="connsiteX73" fmla="*/ 464832 w 1700212"/>
                <a:gd name="connsiteY73" fmla="*/ 419877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00212" h="420052">
                  <a:moveTo>
                    <a:pt x="625859" y="270523"/>
                  </a:moveTo>
                  <a:lnTo>
                    <a:pt x="733133" y="419877"/>
                  </a:lnTo>
                  <a:lnTo>
                    <a:pt x="874889" y="419877"/>
                  </a:lnTo>
                  <a:lnTo>
                    <a:pt x="705171" y="177454"/>
                  </a:lnTo>
                  <a:lnTo>
                    <a:pt x="625859" y="270523"/>
                  </a:lnTo>
                  <a:close/>
                  <a:moveTo>
                    <a:pt x="923773" y="102001"/>
                  </a:moveTo>
                  <a:lnTo>
                    <a:pt x="1037165" y="102001"/>
                  </a:lnTo>
                  <a:lnTo>
                    <a:pt x="1037165" y="419685"/>
                  </a:lnTo>
                  <a:lnTo>
                    <a:pt x="1141921" y="419685"/>
                  </a:lnTo>
                  <a:lnTo>
                    <a:pt x="1141921" y="102001"/>
                  </a:lnTo>
                  <a:lnTo>
                    <a:pt x="1255313" y="102001"/>
                  </a:lnTo>
                  <a:lnTo>
                    <a:pt x="1255313" y="99"/>
                  </a:lnTo>
                  <a:lnTo>
                    <a:pt x="923773" y="99"/>
                  </a:lnTo>
                  <a:lnTo>
                    <a:pt x="923773" y="102001"/>
                  </a:lnTo>
                  <a:close/>
                  <a:moveTo>
                    <a:pt x="1594674" y="210909"/>
                  </a:moveTo>
                  <a:cubicBezTo>
                    <a:pt x="1594674" y="225491"/>
                    <a:pt x="1592348" y="239292"/>
                    <a:pt x="1587722" y="252328"/>
                  </a:cubicBezTo>
                  <a:cubicBezTo>
                    <a:pt x="1583086" y="265384"/>
                    <a:pt x="1576676" y="276788"/>
                    <a:pt x="1568478" y="286566"/>
                  </a:cubicBezTo>
                  <a:cubicBezTo>
                    <a:pt x="1560284" y="296342"/>
                    <a:pt x="1550307" y="304115"/>
                    <a:pt x="1538547" y="309864"/>
                  </a:cubicBezTo>
                  <a:cubicBezTo>
                    <a:pt x="1526788" y="315625"/>
                    <a:pt x="1513781" y="318500"/>
                    <a:pt x="1499529" y="318500"/>
                  </a:cubicBezTo>
                  <a:cubicBezTo>
                    <a:pt x="1485270" y="318500"/>
                    <a:pt x="1472265" y="315540"/>
                    <a:pt x="1460508" y="309585"/>
                  </a:cubicBezTo>
                  <a:cubicBezTo>
                    <a:pt x="1448747" y="303646"/>
                    <a:pt x="1438680" y="295686"/>
                    <a:pt x="1430310" y="285703"/>
                  </a:cubicBezTo>
                  <a:cubicBezTo>
                    <a:pt x="1421929" y="275739"/>
                    <a:pt x="1415425" y="264221"/>
                    <a:pt x="1410794" y="251186"/>
                  </a:cubicBezTo>
                  <a:cubicBezTo>
                    <a:pt x="1406163" y="238150"/>
                    <a:pt x="1403851" y="224337"/>
                    <a:pt x="1403851" y="209756"/>
                  </a:cubicBezTo>
                  <a:lnTo>
                    <a:pt x="1403851" y="208605"/>
                  </a:lnTo>
                  <a:cubicBezTo>
                    <a:pt x="1403851" y="194035"/>
                    <a:pt x="1406072" y="180222"/>
                    <a:pt x="1410531" y="167186"/>
                  </a:cubicBezTo>
                  <a:cubicBezTo>
                    <a:pt x="1414977" y="154150"/>
                    <a:pt x="1421389" y="142723"/>
                    <a:pt x="1429768" y="132948"/>
                  </a:cubicBezTo>
                  <a:cubicBezTo>
                    <a:pt x="1438145" y="123172"/>
                    <a:pt x="1448123" y="115397"/>
                    <a:pt x="1459708" y="109650"/>
                  </a:cubicBezTo>
                  <a:cubicBezTo>
                    <a:pt x="1471284" y="103889"/>
                    <a:pt x="1484205" y="101014"/>
                    <a:pt x="1498461" y="101014"/>
                  </a:cubicBezTo>
                  <a:cubicBezTo>
                    <a:pt x="1512713" y="101014"/>
                    <a:pt x="1525720" y="103993"/>
                    <a:pt x="1537479" y="109929"/>
                  </a:cubicBezTo>
                  <a:cubicBezTo>
                    <a:pt x="1549239" y="115884"/>
                    <a:pt x="1559395" y="123846"/>
                    <a:pt x="1567945" y="133808"/>
                  </a:cubicBezTo>
                  <a:cubicBezTo>
                    <a:pt x="1576489" y="143791"/>
                    <a:pt x="1583086" y="155293"/>
                    <a:pt x="1587722" y="168328"/>
                  </a:cubicBezTo>
                  <a:cubicBezTo>
                    <a:pt x="1592348" y="181382"/>
                    <a:pt x="1594674" y="195186"/>
                    <a:pt x="1594674" y="209756"/>
                  </a:cubicBezTo>
                  <a:lnTo>
                    <a:pt x="1594674" y="210909"/>
                  </a:lnTo>
                  <a:close/>
                  <a:moveTo>
                    <a:pt x="1685021" y="127480"/>
                  </a:moveTo>
                  <a:cubicBezTo>
                    <a:pt x="1674897" y="102156"/>
                    <a:pt x="1660947" y="80111"/>
                    <a:pt x="1643178" y="61308"/>
                  </a:cubicBezTo>
                  <a:cubicBezTo>
                    <a:pt x="1625412" y="42523"/>
                    <a:pt x="1604270" y="27651"/>
                    <a:pt x="1579748" y="16724"/>
                  </a:cubicBezTo>
                  <a:cubicBezTo>
                    <a:pt x="1555230" y="5795"/>
                    <a:pt x="1528579" y="324"/>
                    <a:pt x="1499794" y="324"/>
                  </a:cubicBezTo>
                  <a:cubicBezTo>
                    <a:pt x="1471012" y="324"/>
                    <a:pt x="1444361" y="5795"/>
                    <a:pt x="1419839" y="16724"/>
                  </a:cubicBezTo>
                  <a:cubicBezTo>
                    <a:pt x="1395324" y="27651"/>
                    <a:pt x="1373999" y="42615"/>
                    <a:pt x="1355875" y="61598"/>
                  </a:cubicBezTo>
                  <a:cubicBezTo>
                    <a:pt x="1337756" y="80580"/>
                    <a:pt x="1323628" y="102830"/>
                    <a:pt x="1313504" y="128340"/>
                  </a:cubicBezTo>
                  <a:cubicBezTo>
                    <a:pt x="1303376" y="153851"/>
                    <a:pt x="1298310" y="180988"/>
                    <a:pt x="1298310" y="209756"/>
                  </a:cubicBezTo>
                  <a:lnTo>
                    <a:pt x="1298310" y="210909"/>
                  </a:lnTo>
                  <a:cubicBezTo>
                    <a:pt x="1298310" y="239678"/>
                    <a:pt x="1303376" y="266713"/>
                    <a:pt x="1313504" y="292034"/>
                  </a:cubicBezTo>
                  <a:cubicBezTo>
                    <a:pt x="1323628" y="317358"/>
                    <a:pt x="1337571" y="339410"/>
                    <a:pt x="1355345" y="358206"/>
                  </a:cubicBezTo>
                  <a:cubicBezTo>
                    <a:pt x="1373109" y="377001"/>
                    <a:pt x="1394256" y="391861"/>
                    <a:pt x="1418773" y="402790"/>
                  </a:cubicBezTo>
                  <a:cubicBezTo>
                    <a:pt x="1443293" y="413719"/>
                    <a:pt x="1469946" y="419187"/>
                    <a:pt x="1498726" y="419187"/>
                  </a:cubicBezTo>
                  <a:cubicBezTo>
                    <a:pt x="1527511" y="419187"/>
                    <a:pt x="1554165" y="413719"/>
                    <a:pt x="1578680" y="402790"/>
                  </a:cubicBezTo>
                  <a:cubicBezTo>
                    <a:pt x="1603202" y="391861"/>
                    <a:pt x="1624527" y="376897"/>
                    <a:pt x="1642641" y="357916"/>
                  </a:cubicBezTo>
                  <a:cubicBezTo>
                    <a:pt x="1660773" y="338932"/>
                    <a:pt x="1674897" y="316682"/>
                    <a:pt x="1685021" y="291174"/>
                  </a:cubicBezTo>
                  <a:cubicBezTo>
                    <a:pt x="1695145" y="265663"/>
                    <a:pt x="1700213" y="238526"/>
                    <a:pt x="1700213" y="209756"/>
                  </a:cubicBezTo>
                  <a:lnTo>
                    <a:pt x="1700213" y="208605"/>
                  </a:lnTo>
                  <a:cubicBezTo>
                    <a:pt x="1700213" y="179836"/>
                    <a:pt x="1695145" y="152801"/>
                    <a:pt x="1685021" y="127480"/>
                  </a:cubicBezTo>
                  <a:lnTo>
                    <a:pt x="1685021" y="127480"/>
                  </a:lnTo>
                  <a:close/>
                  <a:moveTo>
                    <a:pt x="582857" y="166334"/>
                  </a:moveTo>
                  <a:lnTo>
                    <a:pt x="583115" y="166334"/>
                  </a:lnTo>
                  <a:lnTo>
                    <a:pt x="582857" y="166003"/>
                  </a:lnTo>
                  <a:lnTo>
                    <a:pt x="582857" y="166334"/>
                  </a:lnTo>
                  <a:close/>
                  <a:moveTo>
                    <a:pt x="155829" y="0"/>
                  </a:moveTo>
                  <a:lnTo>
                    <a:pt x="0" y="420052"/>
                  </a:lnTo>
                  <a:lnTo>
                    <a:pt x="107290" y="420052"/>
                  </a:lnTo>
                  <a:lnTo>
                    <a:pt x="134111" y="342417"/>
                  </a:lnTo>
                  <a:lnTo>
                    <a:pt x="224387" y="342417"/>
                  </a:lnTo>
                  <a:lnTo>
                    <a:pt x="201541" y="271521"/>
                  </a:lnTo>
                  <a:lnTo>
                    <a:pt x="158603" y="271521"/>
                  </a:lnTo>
                  <a:lnTo>
                    <a:pt x="204365" y="139053"/>
                  </a:lnTo>
                  <a:lnTo>
                    <a:pt x="301438" y="420052"/>
                  </a:lnTo>
                  <a:lnTo>
                    <a:pt x="408731" y="420052"/>
                  </a:lnTo>
                  <a:lnTo>
                    <a:pt x="252902" y="0"/>
                  </a:lnTo>
                  <a:lnTo>
                    <a:pt x="155829" y="0"/>
                  </a:lnTo>
                  <a:close/>
                  <a:moveTo>
                    <a:pt x="464832" y="419877"/>
                  </a:moveTo>
                  <a:lnTo>
                    <a:pt x="582944" y="419877"/>
                  </a:lnTo>
                  <a:lnTo>
                    <a:pt x="582944" y="0"/>
                  </a:lnTo>
                  <a:lnTo>
                    <a:pt x="464848" y="0"/>
                  </a:lnTo>
                  <a:lnTo>
                    <a:pt x="464832" y="419877"/>
                  </a:lnTo>
                  <a:close/>
                </a:path>
              </a:pathLst>
            </a:custGeom>
            <a:solidFill>
              <a:schemeClr val="tx1"/>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6C36CDD9-B265-83F7-B74A-F7F6BB226E40}"/>
                </a:ext>
              </a:extLst>
            </p:cNvPr>
            <p:cNvSpPr/>
            <p:nvPr/>
          </p:nvSpPr>
          <p:spPr>
            <a:xfrm>
              <a:off x="5708570" y="3219244"/>
              <a:ext cx="400049" cy="320039"/>
            </a:xfrm>
            <a:custGeom>
              <a:avLst/>
              <a:gdLst>
                <a:gd name="connsiteX0" fmla="*/ 117089 w 400049"/>
                <a:gd name="connsiteY0" fmla="*/ 167219 h 320039"/>
                <a:gd name="connsiteX1" fmla="*/ 0 w 400049"/>
                <a:gd name="connsiteY1" fmla="*/ 14704 h 320039"/>
                <a:gd name="connsiteX2" fmla="*/ 23 w 400049"/>
                <a:gd name="connsiteY2" fmla="*/ 164529 h 320039"/>
                <a:gd name="connsiteX3" fmla="*/ 116920 w 400049"/>
                <a:gd name="connsiteY3" fmla="*/ 320040 h 320039"/>
                <a:gd name="connsiteX4" fmla="*/ 400050 w 400049"/>
                <a:gd name="connsiteY4" fmla="*/ 0 h 320039"/>
                <a:gd name="connsiteX5" fmla="*/ 261490 w 400049"/>
                <a:gd name="connsiteY5" fmla="*/ 399 h 3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49" h="320039">
                  <a:moveTo>
                    <a:pt x="117089" y="167219"/>
                  </a:moveTo>
                  <a:lnTo>
                    <a:pt x="0" y="14704"/>
                  </a:lnTo>
                  <a:lnTo>
                    <a:pt x="23" y="164529"/>
                  </a:lnTo>
                  <a:lnTo>
                    <a:pt x="116920" y="320040"/>
                  </a:lnTo>
                  <a:lnTo>
                    <a:pt x="400050" y="0"/>
                  </a:lnTo>
                  <a:lnTo>
                    <a:pt x="261490" y="399"/>
                  </a:lnTo>
                  <a:close/>
                </a:path>
              </a:pathLst>
            </a:custGeom>
            <a:solidFill>
              <a:schemeClr val="bg1"/>
            </a:solidFill>
            <a:ln w="9525" cap="flat">
              <a:noFill/>
              <a:prstDash val="solid"/>
              <a:miter/>
            </a:ln>
          </p:spPr>
          <p:txBody>
            <a:bodyPr rtlCol="0" anchor="ctr"/>
            <a:lstStyle/>
            <a:p>
              <a:endParaRPr lang="fr-FR"/>
            </a:p>
          </p:txBody>
        </p:sp>
      </p:grpSp>
      <p:sp>
        <p:nvSpPr>
          <p:cNvPr id="19" name="Titre 24">
            <a:extLst>
              <a:ext uri="{FF2B5EF4-FFF2-40B4-BE49-F238E27FC236}">
                <a16:creationId xmlns:a16="http://schemas.microsoft.com/office/drawing/2014/main" id="{B9747FF3-9E06-CF13-672F-8640473D2353}"/>
              </a:ext>
            </a:extLst>
          </p:cNvPr>
          <p:cNvSpPr>
            <a:spLocks noGrp="1"/>
          </p:cNvSpPr>
          <p:nvPr>
            <p:ph type="title"/>
          </p:nvPr>
        </p:nvSpPr>
        <p:spPr>
          <a:xfrm>
            <a:off x="5629275" y="3714750"/>
            <a:ext cx="6255448" cy="2162176"/>
          </a:xfrm>
        </p:spPr>
        <p:txBody>
          <a:bodyPr anchor="b"/>
          <a:lstStyle>
            <a:lvl1pPr algn="r">
              <a:defRPr>
                <a:solidFill>
                  <a:schemeClr val="bg1"/>
                </a:solidFill>
              </a:defRPr>
            </a:lvl1pPr>
          </a:lstStyle>
          <a:p>
            <a:r>
              <a:rPr lang="fr-FR"/>
              <a:t>Modifiez le style du titre</a:t>
            </a:r>
          </a:p>
        </p:txBody>
      </p:sp>
      <p:sp>
        <p:nvSpPr>
          <p:cNvPr id="20" name="Espace réservé du texte 6" descr="Date ">
            <a:extLst>
              <a:ext uri="{FF2B5EF4-FFF2-40B4-BE49-F238E27FC236}">
                <a16:creationId xmlns:a16="http://schemas.microsoft.com/office/drawing/2014/main" id="{DDD9752C-863F-04E4-06F2-506CB86CAAC0}"/>
              </a:ext>
              <a:ext uri="{C183D7F6-B498-43B3-948B-1728B52AA6E4}">
                <adec:decorative xmlns:adec="http://schemas.microsoft.com/office/drawing/2017/decorative" val="0"/>
              </a:ext>
            </a:extLst>
          </p:cNvPr>
          <p:cNvSpPr>
            <a:spLocks noGrp="1"/>
          </p:cNvSpPr>
          <p:nvPr>
            <p:ph type="body" sz="quarter" idx="11"/>
          </p:nvPr>
        </p:nvSpPr>
        <p:spPr>
          <a:xfrm>
            <a:off x="5566124" y="5990990"/>
            <a:ext cx="6318599" cy="324085"/>
          </a:xfrm>
        </p:spPr>
        <p:txBody>
          <a:bodyPr/>
          <a:lstStyle>
            <a:lvl1pPr algn="r">
              <a:defRPr sz="1200" b="0">
                <a:solidFill>
                  <a:schemeClr val="bg1"/>
                </a:solidFill>
              </a:defRPr>
            </a:lvl1pPr>
          </a:lstStyle>
          <a:p>
            <a:pPr lvl="0"/>
            <a:r>
              <a:rPr lang="fr-FR"/>
              <a:t>Cliquez pour modifier les styles du texte du masque</a:t>
            </a:r>
          </a:p>
        </p:txBody>
      </p:sp>
    </p:spTree>
    <p:extLst>
      <p:ext uri="{BB962C8B-B14F-4D97-AF65-F5344CB8AC3E}">
        <p14:creationId xmlns:p14="http://schemas.microsoft.com/office/powerpoint/2010/main" val="336852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 Graphiqu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0" name="Espace réservé du texte 7">
            <a:extLst>
              <a:ext uri="{FF2B5EF4-FFF2-40B4-BE49-F238E27FC236}">
                <a16:creationId xmlns:a16="http://schemas.microsoft.com/office/drawing/2014/main" id="{37368843-C624-4562-85A3-314298F7DA9C}"/>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
        <p:nvSpPr>
          <p:cNvPr id="12" name="Espace réservé du graphique 8">
            <a:extLst>
              <a:ext uri="{FF2B5EF4-FFF2-40B4-BE49-F238E27FC236}">
                <a16:creationId xmlns:a16="http://schemas.microsoft.com/office/drawing/2014/main" id="{C4231172-A3A6-4D75-BB1F-A06ADAE24120}"/>
              </a:ext>
            </a:extLst>
          </p:cNvPr>
          <p:cNvSpPr>
            <a:spLocks noGrp="1"/>
          </p:cNvSpPr>
          <p:nvPr>
            <p:ph type="chart" sz="quarter" idx="14"/>
          </p:nvPr>
        </p:nvSpPr>
        <p:spPr>
          <a:xfrm>
            <a:off x="6335712" y="2286000"/>
            <a:ext cx="5172076" cy="3048001"/>
          </a:xfrm>
        </p:spPr>
        <p:txBody>
          <a:bodyPr/>
          <a:lstStyle/>
          <a:p>
            <a:endParaRPr lang="fr-FR"/>
          </a:p>
        </p:txBody>
      </p:sp>
      <p:cxnSp>
        <p:nvCxnSpPr>
          <p:cNvPr id="13" name="Connecteur droit 12">
            <a:extLst>
              <a:ext uri="{FF2B5EF4-FFF2-40B4-BE49-F238E27FC236}">
                <a16:creationId xmlns:a16="http://schemas.microsoft.com/office/drawing/2014/main" id="{178FD2A0-37FE-4A65-A387-92A3F1B1CD3D}"/>
              </a:ext>
            </a:extLst>
          </p:cNvPr>
          <p:cNvCxnSpPr>
            <a:cxnSpLocks/>
          </p:cNvCxnSpPr>
          <p:nvPr userDrawn="1"/>
        </p:nvCxnSpPr>
        <p:spPr>
          <a:xfrm>
            <a:off x="6095206" y="2286000"/>
            <a:ext cx="0" cy="3533774"/>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Espace réservé du texte 5">
            <a:extLst>
              <a:ext uri="{FF2B5EF4-FFF2-40B4-BE49-F238E27FC236}">
                <a16:creationId xmlns:a16="http://schemas.microsoft.com/office/drawing/2014/main" id="{95C053B0-0854-F220-A3EA-867026499351}"/>
              </a:ext>
            </a:extLst>
          </p:cNvPr>
          <p:cNvSpPr>
            <a:spLocks noGrp="1"/>
          </p:cNvSpPr>
          <p:nvPr>
            <p:ph type="body" sz="quarter" idx="13"/>
          </p:nvPr>
        </p:nvSpPr>
        <p:spPr>
          <a:xfrm>
            <a:off x="682625" y="2286000"/>
            <a:ext cx="5192658" cy="3048002"/>
          </a:xfrm>
        </p:spPr>
        <p:txBody>
          <a:bodyPr/>
          <a:lstStyle>
            <a:lvl1pPr>
              <a:defRPr>
                <a:solidFill>
                  <a:schemeClr val="tx1"/>
                </a:solidFill>
              </a:defRPr>
            </a:lvl1pPr>
            <a:lvl2pPr marL="0" indent="0">
              <a:buFontTx/>
              <a:buNone/>
              <a:defRPr>
                <a:solidFill>
                  <a:schemeClr val="tx1"/>
                </a:solidFill>
              </a:defRPr>
            </a:lvl2pPr>
            <a:lvl3pPr marL="285750" indent="-285750">
              <a:buSzPct val="125000"/>
              <a:buFontTx/>
              <a:buBlip>
                <a:blip r:embed="rId2"/>
              </a:buBlip>
              <a:defRPr>
                <a:solidFill>
                  <a:schemeClr val="tx1"/>
                </a:solidFill>
              </a:defRPr>
            </a:lvl3pPr>
            <a:lvl4pPr>
              <a:defRPr>
                <a:solidFill>
                  <a:schemeClr val="bg1"/>
                </a:solidFill>
              </a:defRPr>
            </a:lvl4pPr>
            <a:lvl5pPr>
              <a:buFont typeface="Wingdings" panose="05000000000000000000" pitchFamily="2" charset="2"/>
              <a:buChar cha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4"/>
            <a:r>
              <a:rPr lang="fr-FR"/>
              <a:t>Quatrième niveau</a:t>
            </a:r>
          </a:p>
        </p:txBody>
      </p:sp>
    </p:spTree>
    <p:extLst>
      <p:ext uri="{BB962C8B-B14F-4D97-AF65-F5344CB8AC3E}">
        <p14:creationId xmlns:p14="http://schemas.microsoft.com/office/powerpoint/2010/main" val="199365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qu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0" name="Espace réservé du texte 7">
            <a:extLst>
              <a:ext uri="{FF2B5EF4-FFF2-40B4-BE49-F238E27FC236}">
                <a16:creationId xmlns:a16="http://schemas.microsoft.com/office/drawing/2014/main" id="{37368843-C624-4562-85A3-314298F7DA9C}"/>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
        <p:nvSpPr>
          <p:cNvPr id="9" name="Espace réservé du graphique 8">
            <a:extLst>
              <a:ext uri="{FF2B5EF4-FFF2-40B4-BE49-F238E27FC236}">
                <a16:creationId xmlns:a16="http://schemas.microsoft.com/office/drawing/2014/main" id="{1FFF3B4B-3DC3-4919-9358-C190A0EBDFF1}"/>
              </a:ext>
            </a:extLst>
          </p:cNvPr>
          <p:cNvSpPr>
            <a:spLocks noGrp="1"/>
          </p:cNvSpPr>
          <p:nvPr>
            <p:ph type="chart" sz="quarter" idx="13"/>
          </p:nvPr>
        </p:nvSpPr>
        <p:spPr>
          <a:xfrm>
            <a:off x="725488" y="2286001"/>
            <a:ext cx="5171730" cy="3048000"/>
          </a:xfrm>
        </p:spPr>
        <p:txBody>
          <a:bodyPr/>
          <a:lstStyle/>
          <a:p>
            <a:endParaRPr lang="fr-FR"/>
          </a:p>
        </p:txBody>
      </p:sp>
      <p:sp>
        <p:nvSpPr>
          <p:cNvPr id="12" name="Espace réservé du graphique 8">
            <a:extLst>
              <a:ext uri="{FF2B5EF4-FFF2-40B4-BE49-F238E27FC236}">
                <a16:creationId xmlns:a16="http://schemas.microsoft.com/office/drawing/2014/main" id="{C4231172-A3A6-4D75-BB1F-A06ADAE24120}"/>
              </a:ext>
            </a:extLst>
          </p:cNvPr>
          <p:cNvSpPr>
            <a:spLocks noGrp="1"/>
          </p:cNvSpPr>
          <p:nvPr>
            <p:ph type="chart" sz="quarter" idx="14"/>
          </p:nvPr>
        </p:nvSpPr>
        <p:spPr>
          <a:xfrm>
            <a:off x="6335712" y="2286000"/>
            <a:ext cx="5172076" cy="3048001"/>
          </a:xfrm>
        </p:spPr>
        <p:txBody>
          <a:bodyPr/>
          <a:lstStyle/>
          <a:p>
            <a:endParaRPr lang="fr-FR"/>
          </a:p>
        </p:txBody>
      </p:sp>
      <p:cxnSp>
        <p:nvCxnSpPr>
          <p:cNvPr id="13" name="Connecteur droit 12">
            <a:extLst>
              <a:ext uri="{FF2B5EF4-FFF2-40B4-BE49-F238E27FC236}">
                <a16:creationId xmlns:a16="http://schemas.microsoft.com/office/drawing/2014/main" id="{178FD2A0-37FE-4A65-A387-92A3F1B1CD3D}"/>
              </a:ext>
            </a:extLst>
          </p:cNvPr>
          <p:cNvCxnSpPr>
            <a:cxnSpLocks/>
          </p:cNvCxnSpPr>
          <p:nvPr userDrawn="1"/>
        </p:nvCxnSpPr>
        <p:spPr>
          <a:xfrm>
            <a:off x="6095206" y="2286000"/>
            <a:ext cx="0" cy="3533774"/>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764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nombr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6" name="Espace réservé du texte 5">
            <a:extLst>
              <a:ext uri="{FF2B5EF4-FFF2-40B4-BE49-F238E27FC236}">
                <a16:creationId xmlns:a16="http://schemas.microsoft.com/office/drawing/2014/main" id="{B46ECB4E-6FAB-4FAA-8211-420DDFC5C60F}"/>
              </a:ext>
            </a:extLst>
          </p:cNvPr>
          <p:cNvSpPr>
            <a:spLocks noGrp="1"/>
          </p:cNvSpPr>
          <p:nvPr>
            <p:ph type="body" sz="quarter" idx="13"/>
          </p:nvPr>
        </p:nvSpPr>
        <p:spPr>
          <a:xfrm>
            <a:off x="682625" y="2019300"/>
            <a:ext cx="5413375" cy="3533775"/>
          </a:xfrm>
        </p:spPr>
        <p:txBody>
          <a:bodyPr/>
          <a:lstStyle>
            <a:lvl1pPr>
              <a:defRPr>
                <a:solidFill>
                  <a:schemeClr val="tx1"/>
                </a:solidFill>
              </a:defRPr>
            </a:lvl1pPr>
            <a:lvl2pPr>
              <a:defRPr>
                <a:solidFill>
                  <a:schemeClr val="tx1"/>
                </a:solidFill>
              </a:defRPr>
            </a:lvl2pPr>
            <a:lvl3pPr marL="285750" indent="-285750">
              <a:buSzPct val="125000"/>
              <a:buFontTx/>
              <a:buBlip>
                <a:blip r:embed="rId2"/>
              </a:buBlip>
              <a:defRPr>
                <a:solidFill>
                  <a:schemeClr val="tx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22" name="Espace réservé du texte 5">
            <a:extLst>
              <a:ext uri="{FF2B5EF4-FFF2-40B4-BE49-F238E27FC236}">
                <a16:creationId xmlns:a16="http://schemas.microsoft.com/office/drawing/2014/main" id="{EDACB478-D962-457A-B027-B79CE87D6ED7}"/>
              </a:ext>
            </a:extLst>
          </p:cNvPr>
          <p:cNvSpPr>
            <a:spLocks noGrp="1"/>
          </p:cNvSpPr>
          <p:nvPr>
            <p:ph type="body" sz="quarter" idx="14" hasCustomPrompt="1"/>
          </p:nvPr>
        </p:nvSpPr>
        <p:spPr>
          <a:xfrm>
            <a:off x="7899400" y="1546860"/>
            <a:ext cx="3609975" cy="960755"/>
          </a:xfrm>
        </p:spPr>
        <p:txBody>
          <a:bodyPr/>
          <a:lstStyle>
            <a:lvl1pPr algn="r">
              <a:spcBef>
                <a:spcPts val="0"/>
              </a:spcBef>
              <a:defRPr sz="4400">
                <a:solidFill>
                  <a:schemeClr val="accent4"/>
                </a:solidFill>
              </a:defRPr>
            </a:lvl1pPr>
            <a:lvl2pPr algn="r">
              <a:spcBef>
                <a:spcPts val="0"/>
              </a:spcBef>
              <a:defRPr sz="1400">
                <a:solidFill>
                  <a:schemeClr val="accent4"/>
                </a:solidFill>
              </a:defRPr>
            </a:lvl2pPr>
            <a:lvl3pPr marL="285750" indent="-285750" algn="r">
              <a:spcBef>
                <a:spcPts val="0"/>
              </a:spcBef>
              <a:buSzPct val="125000"/>
              <a:buFontTx/>
              <a:buBlip>
                <a:blip r:embed="rId3">
                  <a:extLst>
                    <a:ext uri="{96DAC541-7B7A-43D3-8B79-37D633B846F1}">
                      <asvg:svgBlip xmlns:asvg="http://schemas.microsoft.com/office/drawing/2016/SVG/main" r:embed="rId4"/>
                    </a:ext>
                  </a:extLst>
                </a:blip>
              </a:buBlip>
              <a:defRPr>
                <a:solidFill>
                  <a:schemeClr val="bg1"/>
                </a:solidFill>
              </a:defRPr>
            </a:lvl3pPr>
            <a:lvl4pPr>
              <a:defRPr>
                <a:solidFill>
                  <a:schemeClr val="bg1"/>
                </a:solidFill>
              </a:defRPr>
            </a:lvl4pPr>
            <a:lvl5pPr>
              <a:defRPr>
                <a:solidFill>
                  <a:schemeClr val="bg1"/>
                </a:solidFill>
              </a:defRPr>
            </a:lvl5pPr>
          </a:lstStyle>
          <a:p>
            <a:pPr lvl="0"/>
            <a:r>
              <a:rPr lang="fr-FR"/>
              <a:t>111</a:t>
            </a:r>
          </a:p>
          <a:p>
            <a:pPr lvl="1"/>
            <a:r>
              <a:rPr lang="fr-FR"/>
              <a:t>Deuxième niveau</a:t>
            </a:r>
          </a:p>
        </p:txBody>
      </p:sp>
      <p:sp>
        <p:nvSpPr>
          <p:cNvPr id="23" name="Espace réservé du texte 5">
            <a:extLst>
              <a:ext uri="{FF2B5EF4-FFF2-40B4-BE49-F238E27FC236}">
                <a16:creationId xmlns:a16="http://schemas.microsoft.com/office/drawing/2014/main" id="{BAFD3F1B-23D2-46E0-950D-239B8415A5CA}"/>
              </a:ext>
            </a:extLst>
          </p:cNvPr>
          <p:cNvSpPr>
            <a:spLocks noGrp="1"/>
          </p:cNvSpPr>
          <p:nvPr>
            <p:ph type="body" sz="quarter" idx="15" hasCustomPrompt="1"/>
          </p:nvPr>
        </p:nvSpPr>
        <p:spPr>
          <a:xfrm>
            <a:off x="7899400" y="2948622"/>
            <a:ext cx="3609975" cy="960755"/>
          </a:xfrm>
        </p:spPr>
        <p:txBody>
          <a:bodyPr/>
          <a:lstStyle>
            <a:lvl1pPr algn="r">
              <a:spcBef>
                <a:spcPts val="0"/>
              </a:spcBef>
              <a:defRPr sz="4400">
                <a:solidFill>
                  <a:schemeClr val="accent5"/>
                </a:solidFill>
              </a:defRPr>
            </a:lvl1pPr>
            <a:lvl2pPr algn="r">
              <a:spcBef>
                <a:spcPts val="0"/>
              </a:spcBef>
              <a:defRPr sz="1400">
                <a:solidFill>
                  <a:schemeClr val="accent5"/>
                </a:solidFill>
              </a:defRPr>
            </a:lvl2pPr>
            <a:lvl3pPr marL="285750" indent="-285750" algn="r">
              <a:spcBef>
                <a:spcPts val="0"/>
              </a:spcBef>
              <a:buSzPct val="125000"/>
              <a:buFontTx/>
              <a:buBlip>
                <a:blip r:embed="rId3">
                  <a:extLst>
                    <a:ext uri="{96DAC541-7B7A-43D3-8B79-37D633B846F1}">
                      <asvg:svgBlip xmlns:asvg="http://schemas.microsoft.com/office/drawing/2016/SVG/main" r:embed="rId4"/>
                    </a:ext>
                  </a:extLst>
                </a:blip>
              </a:buBlip>
              <a:defRPr>
                <a:solidFill>
                  <a:schemeClr val="bg1"/>
                </a:solidFill>
              </a:defRPr>
            </a:lvl3pPr>
            <a:lvl4pPr>
              <a:defRPr>
                <a:solidFill>
                  <a:schemeClr val="bg1"/>
                </a:solidFill>
              </a:defRPr>
            </a:lvl4pPr>
            <a:lvl5pPr>
              <a:defRPr>
                <a:solidFill>
                  <a:schemeClr val="bg1"/>
                </a:solidFill>
              </a:defRPr>
            </a:lvl5pPr>
          </a:lstStyle>
          <a:p>
            <a:pPr lvl="0"/>
            <a:r>
              <a:rPr lang="fr-FR"/>
              <a:t>222</a:t>
            </a:r>
          </a:p>
          <a:p>
            <a:pPr lvl="1"/>
            <a:r>
              <a:rPr lang="fr-FR"/>
              <a:t>Deuxième niveau</a:t>
            </a:r>
          </a:p>
        </p:txBody>
      </p:sp>
      <p:sp>
        <p:nvSpPr>
          <p:cNvPr id="24" name="Espace réservé du texte 5">
            <a:extLst>
              <a:ext uri="{FF2B5EF4-FFF2-40B4-BE49-F238E27FC236}">
                <a16:creationId xmlns:a16="http://schemas.microsoft.com/office/drawing/2014/main" id="{0D59554C-7841-44EA-B281-5560E97C5B29}"/>
              </a:ext>
            </a:extLst>
          </p:cNvPr>
          <p:cNvSpPr>
            <a:spLocks noGrp="1"/>
          </p:cNvSpPr>
          <p:nvPr>
            <p:ph type="body" sz="quarter" idx="16" hasCustomPrompt="1"/>
          </p:nvPr>
        </p:nvSpPr>
        <p:spPr>
          <a:xfrm>
            <a:off x="7899400" y="4350384"/>
            <a:ext cx="3609975" cy="960755"/>
          </a:xfrm>
        </p:spPr>
        <p:txBody>
          <a:bodyPr/>
          <a:lstStyle>
            <a:lvl1pPr algn="r">
              <a:spcBef>
                <a:spcPts val="0"/>
              </a:spcBef>
              <a:defRPr sz="4400">
                <a:solidFill>
                  <a:schemeClr val="accent6"/>
                </a:solidFill>
              </a:defRPr>
            </a:lvl1pPr>
            <a:lvl2pPr algn="r">
              <a:spcBef>
                <a:spcPts val="0"/>
              </a:spcBef>
              <a:defRPr sz="1400">
                <a:solidFill>
                  <a:schemeClr val="accent6"/>
                </a:solidFill>
              </a:defRPr>
            </a:lvl2pPr>
            <a:lvl3pPr marL="285750" indent="-285750" algn="r">
              <a:spcBef>
                <a:spcPts val="0"/>
              </a:spcBef>
              <a:buSzPct val="125000"/>
              <a:buFontTx/>
              <a:buBlip>
                <a:blip r:embed="rId3">
                  <a:extLst>
                    <a:ext uri="{96DAC541-7B7A-43D3-8B79-37D633B846F1}">
                      <asvg:svgBlip xmlns:asvg="http://schemas.microsoft.com/office/drawing/2016/SVG/main" r:embed="rId4"/>
                    </a:ext>
                  </a:extLst>
                </a:blip>
              </a:buBlip>
              <a:defRPr>
                <a:solidFill>
                  <a:schemeClr val="bg1"/>
                </a:solidFill>
              </a:defRPr>
            </a:lvl3pPr>
            <a:lvl4pPr>
              <a:defRPr>
                <a:solidFill>
                  <a:schemeClr val="bg1"/>
                </a:solidFill>
              </a:defRPr>
            </a:lvl4pPr>
            <a:lvl5pPr>
              <a:defRPr>
                <a:solidFill>
                  <a:schemeClr val="bg1"/>
                </a:solidFill>
              </a:defRPr>
            </a:lvl5pPr>
          </a:lstStyle>
          <a:p>
            <a:pPr lvl="0"/>
            <a:r>
              <a:rPr lang="fr-FR"/>
              <a:t>333</a:t>
            </a:r>
          </a:p>
          <a:p>
            <a:pPr lvl="1"/>
            <a:r>
              <a:rPr lang="fr-FR"/>
              <a:t>Deuxième niveau</a:t>
            </a:r>
          </a:p>
        </p:txBody>
      </p:sp>
      <p:sp>
        <p:nvSpPr>
          <p:cNvPr id="25" name="Espace réservé du texte 7">
            <a:extLst>
              <a:ext uri="{FF2B5EF4-FFF2-40B4-BE49-F238E27FC236}">
                <a16:creationId xmlns:a16="http://schemas.microsoft.com/office/drawing/2014/main" id="{E584074D-8A91-4A65-A552-9B320BD3B57C}"/>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Tree>
    <p:extLst>
      <p:ext uri="{BB962C8B-B14F-4D97-AF65-F5344CB8AC3E}">
        <p14:creationId xmlns:p14="http://schemas.microsoft.com/office/powerpoint/2010/main" val="169114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a:xfrm>
            <a:off x="10479380" y="6453352"/>
            <a:ext cx="1028408" cy="175204"/>
          </a:xfrm>
        </p:spPr>
        <p:txBody>
          <a:bodyPr/>
          <a:lstStyle/>
          <a:p>
            <a:fld id="{A3DC67AC-589B-465F-8375-83B2CE47653E}" type="slidenum">
              <a:rPr lang="fr-FR" smtClean="0"/>
              <a:pPr/>
              <a:t>‹N°›</a:t>
            </a:fld>
            <a:endParaRPr lang="fr-FR"/>
          </a:p>
        </p:txBody>
      </p:sp>
      <p:sp>
        <p:nvSpPr>
          <p:cNvPr id="10" name="Espace réservé du texte 6">
            <a:extLst>
              <a:ext uri="{FF2B5EF4-FFF2-40B4-BE49-F238E27FC236}">
                <a16:creationId xmlns:a16="http://schemas.microsoft.com/office/drawing/2014/main" id="{E45BCE07-BC20-43B4-BA2B-D08201A8DE1B}"/>
              </a:ext>
            </a:extLst>
          </p:cNvPr>
          <p:cNvSpPr>
            <a:spLocks noGrp="1"/>
          </p:cNvSpPr>
          <p:nvPr>
            <p:ph type="body" sz="quarter" idx="13" hasCustomPrompt="1"/>
          </p:nvPr>
        </p:nvSpPr>
        <p:spPr>
          <a:xfrm>
            <a:off x="1228623" y="2977832"/>
            <a:ext cx="2480698" cy="389143"/>
          </a:xfrm>
          <a:ln>
            <a:solidFill>
              <a:schemeClr val="accent3"/>
            </a:solidFill>
          </a:ln>
        </p:spPr>
        <p:txBody>
          <a:bodyPr anchor="b">
            <a:normAutofit/>
          </a:bodyPr>
          <a:lstStyle>
            <a:lvl1pPr marL="0" indent="0" algn="ctr">
              <a:buNone/>
              <a:defRPr sz="1800" b="1" baseline="0">
                <a:solidFill>
                  <a:schemeClr val="accent3"/>
                </a:solidFill>
              </a:defRPr>
            </a:lvl1pPr>
          </a:lstStyle>
          <a:p>
            <a:pPr lvl="0"/>
            <a:r>
              <a:rPr lang="fr-FR"/>
              <a:t>00 xxx 2000</a:t>
            </a:r>
          </a:p>
        </p:txBody>
      </p:sp>
      <p:sp>
        <p:nvSpPr>
          <p:cNvPr id="11" name="Espace réservé du texte 6">
            <a:extLst>
              <a:ext uri="{FF2B5EF4-FFF2-40B4-BE49-F238E27FC236}">
                <a16:creationId xmlns:a16="http://schemas.microsoft.com/office/drawing/2014/main" id="{8FCB763E-B864-4B48-93FD-9DD4F062D7BB}"/>
              </a:ext>
            </a:extLst>
          </p:cNvPr>
          <p:cNvSpPr>
            <a:spLocks noGrp="1"/>
          </p:cNvSpPr>
          <p:nvPr>
            <p:ph type="body" sz="quarter" idx="14"/>
          </p:nvPr>
        </p:nvSpPr>
        <p:spPr>
          <a:xfrm>
            <a:off x="1228623" y="1812917"/>
            <a:ext cx="2480698" cy="985248"/>
          </a:xfrm>
        </p:spPr>
        <p:txBody>
          <a:bodyPr>
            <a:noAutofit/>
          </a:bodyPr>
          <a:lstStyle>
            <a:lvl1pPr marL="0" indent="0" algn="ctr">
              <a:spcBef>
                <a:spcPts val="600"/>
              </a:spcBef>
              <a:spcAft>
                <a:spcPts val="600"/>
              </a:spcAft>
              <a:buNone/>
              <a:defRPr lang="fr-FR" sz="1800" b="1" kern="1200" dirty="0">
                <a:solidFill>
                  <a:schemeClr val="tx1"/>
                </a:solidFill>
                <a:latin typeface="+mn-lt"/>
                <a:ea typeface="+mn-ea"/>
                <a:cs typeface="+mn-cs"/>
              </a:defRPr>
            </a:lvl1pPr>
            <a:lvl2pPr algn="l">
              <a:spcBef>
                <a:spcPts val="0"/>
              </a:spcBef>
              <a:spcAft>
                <a:spcPts val="600"/>
              </a:spcAft>
              <a:defRPr sz="1600" spc="0" baseline="0">
                <a:latin typeface="+mn-lt"/>
              </a:defRPr>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a:t>Cliquez pour modifier les styles du texte du masque</a:t>
            </a:r>
          </a:p>
        </p:txBody>
      </p:sp>
      <p:sp>
        <p:nvSpPr>
          <p:cNvPr id="5" name="Flèche : droite 4">
            <a:extLst>
              <a:ext uri="{FF2B5EF4-FFF2-40B4-BE49-F238E27FC236}">
                <a16:creationId xmlns:a16="http://schemas.microsoft.com/office/drawing/2014/main" id="{99E9D300-1626-4E22-803A-C86E95294627}"/>
              </a:ext>
            </a:extLst>
          </p:cNvPr>
          <p:cNvSpPr/>
          <p:nvPr userDrawn="1"/>
        </p:nvSpPr>
        <p:spPr>
          <a:xfrm>
            <a:off x="0" y="3745923"/>
            <a:ext cx="10951779" cy="1752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54D3CDBE-F0C0-4E06-8353-6BBC4FE51BEC}"/>
              </a:ext>
            </a:extLst>
          </p:cNvPr>
          <p:cNvCxnSpPr>
            <a:cxnSpLocks/>
            <a:endCxn id="10" idx="2"/>
          </p:cNvCxnSpPr>
          <p:nvPr userDrawn="1"/>
        </p:nvCxnSpPr>
        <p:spPr>
          <a:xfrm flipV="1">
            <a:off x="2468972" y="3366975"/>
            <a:ext cx="0" cy="475351"/>
          </a:xfrm>
          <a:prstGeom prst="line">
            <a:avLst/>
          </a:prstGeom>
          <a:ln/>
        </p:spPr>
        <p:style>
          <a:lnRef idx="1">
            <a:schemeClr val="accent3"/>
          </a:lnRef>
          <a:fillRef idx="0">
            <a:schemeClr val="accent3"/>
          </a:fillRef>
          <a:effectRef idx="0">
            <a:schemeClr val="accent3"/>
          </a:effectRef>
          <a:fontRef idx="minor">
            <a:schemeClr val="tx1"/>
          </a:fontRef>
        </p:style>
      </p:cxnSp>
      <p:sp>
        <p:nvSpPr>
          <p:cNvPr id="39" name="Espace réservé du texte 6">
            <a:extLst>
              <a:ext uri="{FF2B5EF4-FFF2-40B4-BE49-F238E27FC236}">
                <a16:creationId xmlns:a16="http://schemas.microsoft.com/office/drawing/2014/main" id="{C1EF431E-01BD-4CE9-A976-B92907F29765}"/>
              </a:ext>
            </a:extLst>
          </p:cNvPr>
          <p:cNvSpPr>
            <a:spLocks noGrp="1"/>
          </p:cNvSpPr>
          <p:nvPr>
            <p:ph type="body" sz="quarter" idx="23" hasCustomPrompt="1"/>
          </p:nvPr>
        </p:nvSpPr>
        <p:spPr>
          <a:xfrm>
            <a:off x="4595710" y="2914263"/>
            <a:ext cx="2480698" cy="389143"/>
          </a:xfrm>
          <a:ln>
            <a:solidFill>
              <a:schemeClr val="accent3"/>
            </a:solidFill>
          </a:ln>
        </p:spPr>
        <p:txBody>
          <a:bodyPr anchor="b">
            <a:normAutofit/>
          </a:bodyPr>
          <a:lstStyle>
            <a:lvl1pPr marL="0" indent="0" algn="ctr">
              <a:buNone/>
              <a:defRPr sz="1800" b="1" baseline="0">
                <a:solidFill>
                  <a:schemeClr val="accent3"/>
                </a:solidFill>
              </a:defRPr>
            </a:lvl1pPr>
          </a:lstStyle>
          <a:p>
            <a:pPr lvl="0"/>
            <a:r>
              <a:rPr lang="fr-FR"/>
              <a:t>00 xxx 2000</a:t>
            </a:r>
          </a:p>
        </p:txBody>
      </p:sp>
      <p:sp>
        <p:nvSpPr>
          <p:cNvPr id="40" name="Espace réservé du texte 6">
            <a:extLst>
              <a:ext uri="{FF2B5EF4-FFF2-40B4-BE49-F238E27FC236}">
                <a16:creationId xmlns:a16="http://schemas.microsoft.com/office/drawing/2014/main" id="{67C2D12F-5D51-4099-A26F-B6AD5AD76C5A}"/>
              </a:ext>
            </a:extLst>
          </p:cNvPr>
          <p:cNvSpPr>
            <a:spLocks noGrp="1"/>
          </p:cNvSpPr>
          <p:nvPr>
            <p:ph type="body" sz="quarter" idx="24"/>
          </p:nvPr>
        </p:nvSpPr>
        <p:spPr>
          <a:xfrm>
            <a:off x="4595710" y="1749348"/>
            <a:ext cx="2480698" cy="985248"/>
          </a:xfrm>
        </p:spPr>
        <p:txBody>
          <a:bodyPr>
            <a:noAutofit/>
          </a:bodyPr>
          <a:lstStyle>
            <a:lvl1pPr marL="0" indent="0" algn="ctr">
              <a:spcBef>
                <a:spcPts val="600"/>
              </a:spcBef>
              <a:spcAft>
                <a:spcPts val="600"/>
              </a:spcAft>
              <a:buNone/>
              <a:defRPr lang="fr-FR" sz="1800" b="1" kern="1200" dirty="0">
                <a:solidFill>
                  <a:schemeClr val="tx1"/>
                </a:solidFill>
                <a:latin typeface="+mn-lt"/>
                <a:ea typeface="+mn-ea"/>
                <a:cs typeface="+mn-cs"/>
              </a:defRPr>
            </a:lvl1pPr>
            <a:lvl2pPr algn="l">
              <a:spcBef>
                <a:spcPts val="0"/>
              </a:spcBef>
              <a:spcAft>
                <a:spcPts val="600"/>
              </a:spcAft>
              <a:defRPr sz="1600" spc="0" baseline="0">
                <a:latin typeface="+mn-lt"/>
              </a:defRPr>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marL="0" lvl="0" indent="0" algn="ctr" defTabSz="914400" rtl="0" eaLnBrk="1" latinLnBrk="0" hangingPunct="1">
              <a:lnSpc>
                <a:spcPct val="100000"/>
              </a:lnSpc>
              <a:spcBef>
                <a:spcPts val="600"/>
              </a:spcBef>
              <a:spcAft>
                <a:spcPts val="600"/>
              </a:spcAft>
              <a:buFontTx/>
              <a:buNone/>
            </a:pPr>
            <a:r>
              <a:rPr lang="fr-FR"/>
              <a:t>Cliquez pour modifier les styles du texte du masque</a:t>
            </a:r>
          </a:p>
        </p:txBody>
      </p:sp>
      <p:cxnSp>
        <p:nvCxnSpPr>
          <p:cNvPr id="41" name="Connecteur droit 40">
            <a:extLst>
              <a:ext uri="{FF2B5EF4-FFF2-40B4-BE49-F238E27FC236}">
                <a16:creationId xmlns:a16="http://schemas.microsoft.com/office/drawing/2014/main" id="{EAEEE173-EB09-4683-9C30-2209B582FF34}"/>
              </a:ext>
            </a:extLst>
          </p:cNvPr>
          <p:cNvCxnSpPr>
            <a:cxnSpLocks/>
            <a:endCxn id="39" idx="2"/>
          </p:cNvCxnSpPr>
          <p:nvPr userDrawn="1"/>
        </p:nvCxnSpPr>
        <p:spPr>
          <a:xfrm flipV="1">
            <a:off x="5836059" y="3303406"/>
            <a:ext cx="0" cy="475351"/>
          </a:xfrm>
          <a:prstGeom prst="line">
            <a:avLst/>
          </a:prstGeom>
          <a:ln/>
        </p:spPr>
        <p:style>
          <a:lnRef idx="1">
            <a:schemeClr val="accent3"/>
          </a:lnRef>
          <a:fillRef idx="0">
            <a:schemeClr val="accent3"/>
          </a:fillRef>
          <a:effectRef idx="0">
            <a:schemeClr val="accent3"/>
          </a:effectRef>
          <a:fontRef idx="minor">
            <a:schemeClr val="tx1"/>
          </a:fontRef>
        </p:style>
      </p:cxnSp>
      <p:sp>
        <p:nvSpPr>
          <p:cNvPr id="42" name="Espace réservé du texte 6">
            <a:extLst>
              <a:ext uri="{FF2B5EF4-FFF2-40B4-BE49-F238E27FC236}">
                <a16:creationId xmlns:a16="http://schemas.microsoft.com/office/drawing/2014/main" id="{57CC9B75-8374-49A2-9CF3-1659B7EB5DB2}"/>
              </a:ext>
            </a:extLst>
          </p:cNvPr>
          <p:cNvSpPr>
            <a:spLocks noGrp="1"/>
          </p:cNvSpPr>
          <p:nvPr>
            <p:ph type="body" sz="quarter" idx="25" hasCustomPrompt="1"/>
          </p:nvPr>
        </p:nvSpPr>
        <p:spPr>
          <a:xfrm>
            <a:off x="7819923" y="2965124"/>
            <a:ext cx="2480698" cy="389143"/>
          </a:xfrm>
          <a:ln>
            <a:solidFill>
              <a:schemeClr val="accent3"/>
            </a:solidFill>
          </a:ln>
        </p:spPr>
        <p:txBody>
          <a:bodyPr anchor="b">
            <a:normAutofit/>
          </a:bodyPr>
          <a:lstStyle>
            <a:lvl1pPr marL="0" indent="0" algn="ctr">
              <a:buNone/>
              <a:defRPr sz="1800" b="1" baseline="0">
                <a:solidFill>
                  <a:schemeClr val="accent3"/>
                </a:solidFill>
              </a:defRPr>
            </a:lvl1pPr>
          </a:lstStyle>
          <a:p>
            <a:pPr lvl="0"/>
            <a:r>
              <a:rPr lang="fr-FR"/>
              <a:t>00 xxx 2000</a:t>
            </a:r>
          </a:p>
        </p:txBody>
      </p:sp>
      <p:sp>
        <p:nvSpPr>
          <p:cNvPr id="43" name="Espace réservé du texte 6">
            <a:extLst>
              <a:ext uri="{FF2B5EF4-FFF2-40B4-BE49-F238E27FC236}">
                <a16:creationId xmlns:a16="http://schemas.microsoft.com/office/drawing/2014/main" id="{C6C7198A-35C7-46C8-B60E-47EEF7529F4B}"/>
              </a:ext>
            </a:extLst>
          </p:cNvPr>
          <p:cNvSpPr>
            <a:spLocks noGrp="1"/>
          </p:cNvSpPr>
          <p:nvPr>
            <p:ph type="body" sz="quarter" idx="26"/>
          </p:nvPr>
        </p:nvSpPr>
        <p:spPr>
          <a:xfrm>
            <a:off x="7819923" y="1800209"/>
            <a:ext cx="2480698" cy="985248"/>
          </a:xfrm>
        </p:spPr>
        <p:txBody>
          <a:bodyPr>
            <a:noAutofit/>
          </a:bodyPr>
          <a:lstStyle>
            <a:lvl1pPr marL="0" indent="0" algn="ctr">
              <a:spcBef>
                <a:spcPts val="600"/>
              </a:spcBef>
              <a:spcAft>
                <a:spcPts val="600"/>
              </a:spcAft>
              <a:buNone/>
              <a:defRPr lang="fr-FR" sz="1800" b="1" kern="1200" dirty="0">
                <a:solidFill>
                  <a:schemeClr val="tx1"/>
                </a:solidFill>
                <a:latin typeface="+mn-lt"/>
                <a:ea typeface="+mn-ea"/>
                <a:cs typeface="+mn-cs"/>
              </a:defRPr>
            </a:lvl1pPr>
            <a:lvl2pPr algn="l">
              <a:spcBef>
                <a:spcPts val="0"/>
              </a:spcBef>
              <a:spcAft>
                <a:spcPts val="600"/>
              </a:spcAft>
              <a:defRPr sz="1600" spc="0" baseline="0">
                <a:latin typeface="+mn-lt"/>
              </a:defRPr>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marL="0" lvl="0" indent="0" algn="ctr" defTabSz="914400" rtl="0" eaLnBrk="1" latinLnBrk="0" hangingPunct="1">
              <a:lnSpc>
                <a:spcPct val="100000"/>
              </a:lnSpc>
              <a:spcBef>
                <a:spcPts val="600"/>
              </a:spcBef>
              <a:spcAft>
                <a:spcPts val="600"/>
              </a:spcAft>
              <a:buFontTx/>
              <a:buNone/>
            </a:pPr>
            <a:r>
              <a:rPr lang="fr-FR"/>
              <a:t>Cliquez pour modifier les styles du texte du masque</a:t>
            </a:r>
          </a:p>
        </p:txBody>
      </p:sp>
      <p:cxnSp>
        <p:nvCxnSpPr>
          <p:cNvPr id="44" name="Connecteur droit 43">
            <a:extLst>
              <a:ext uri="{FF2B5EF4-FFF2-40B4-BE49-F238E27FC236}">
                <a16:creationId xmlns:a16="http://schemas.microsoft.com/office/drawing/2014/main" id="{B39D54F5-2A9A-4E1A-8FA3-C7C10C9A357E}"/>
              </a:ext>
            </a:extLst>
          </p:cNvPr>
          <p:cNvCxnSpPr>
            <a:cxnSpLocks/>
            <a:endCxn id="42" idx="2"/>
          </p:cNvCxnSpPr>
          <p:nvPr userDrawn="1"/>
        </p:nvCxnSpPr>
        <p:spPr>
          <a:xfrm flipV="1">
            <a:off x="9060272" y="3354267"/>
            <a:ext cx="0" cy="475351"/>
          </a:xfrm>
          <a:prstGeom prst="line">
            <a:avLst/>
          </a:prstGeom>
          <a:ln/>
        </p:spPr>
        <p:style>
          <a:lnRef idx="1">
            <a:schemeClr val="accent3"/>
          </a:lnRef>
          <a:fillRef idx="0">
            <a:schemeClr val="accent3"/>
          </a:fillRef>
          <a:effectRef idx="0">
            <a:schemeClr val="accent3"/>
          </a:effectRef>
          <a:fontRef idx="minor">
            <a:schemeClr val="tx1"/>
          </a:fontRef>
        </p:style>
      </p:cxnSp>
      <p:sp>
        <p:nvSpPr>
          <p:cNvPr id="45" name="Espace réservé du texte 6">
            <a:extLst>
              <a:ext uri="{FF2B5EF4-FFF2-40B4-BE49-F238E27FC236}">
                <a16:creationId xmlns:a16="http://schemas.microsoft.com/office/drawing/2014/main" id="{82235870-4525-4042-8BED-57C49C61E8FD}"/>
              </a:ext>
            </a:extLst>
          </p:cNvPr>
          <p:cNvSpPr>
            <a:spLocks noGrp="1"/>
          </p:cNvSpPr>
          <p:nvPr>
            <p:ph type="body" sz="quarter" idx="27" hasCustomPrompt="1"/>
          </p:nvPr>
        </p:nvSpPr>
        <p:spPr>
          <a:xfrm>
            <a:off x="2917723" y="4269710"/>
            <a:ext cx="2480698" cy="389143"/>
          </a:xfrm>
          <a:ln>
            <a:solidFill>
              <a:schemeClr val="accent3"/>
            </a:solidFill>
          </a:ln>
        </p:spPr>
        <p:txBody>
          <a:bodyPr anchor="b">
            <a:normAutofit/>
          </a:bodyPr>
          <a:lstStyle>
            <a:lvl1pPr marL="0" indent="0" algn="ctr">
              <a:buNone/>
              <a:defRPr sz="1800" b="1" baseline="0">
                <a:solidFill>
                  <a:schemeClr val="accent3"/>
                </a:solidFill>
              </a:defRPr>
            </a:lvl1pPr>
          </a:lstStyle>
          <a:p>
            <a:pPr lvl="0"/>
            <a:r>
              <a:rPr lang="fr-FR"/>
              <a:t>00 xxx 2000</a:t>
            </a:r>
          </a:p>
        </p:txBody>
      </p:sp>
      <p:sp>
        <p:nvSpPr>
          <p:cNvPr id="46" name="Espace réservé du texte 6">
            <a:extLst>
              <a:ext uri="{FF2B5EF4-FFF2-40B4-BE49-F238E27FC236}">
                <a16:creationId xmlns:a16="http://schemas.microsoft.com/office/drawing/2014/main" id="{B70B89C3-D79B-4114-AFBB-62E5E39D68D4}"/>
              </a:ext>
            </a:extLst>
          </p:cNvPr>
          <p:cNvSpPr>
            <a:spLocks noGrp="1"/>
          </p:cNvSpPr>
          <p:nvPr>
            <p:ph type="body" sz="quarter" idx="28"/>
          </p:nvPr>
        </p:nvSpPr>
        <p:spPr>
          <a:xfrm>
            <a:off x="2940536" y="4848284"/>
            <a:ext cx="2480698" cy="985248"/>
          </a:xfrm>
        </p:spPr>
        <p:txBody>
          <a:bodyPr>
            <a:noAutofit/>
          </a:bodyPr>
          <a:lstStyle>
            <a:lvl1pPr marL="0" indent="0" algn="ctr">
              <a:spcBef>
                <a:spcPts val="600"/>
              </a:spcBef>
              <a:spcAft>
                <a:spcPts val="600"/>
              </a:spcAft>
              <a:buNone/>
              <a:defRPr lang="fr-FR" sz="1800" b="1" kern="1200" dirty="0">
                <a:solidFill>
                  <a:schemeClr val="tx1"/>
                </a:solidFill>
                <a:latin typeface="+mn-lt"/>
                <a:ea typeface="+mn-ea"/>
                <a:cs typeface="+mn-cs"/>
              </a:defRPr>
            </a:lvl1pPr>
            <a:lvl2pPr algn="l">
              <a:spcBef>
                <a:spcPts val="0"/>
              </a:spcBef>
              <a:spcAft>
                <a:spcPts val="600"/>
              </a:spcAft>
              <a:defRPr sz="1600" spc="0" baseline="0">
                <a:latin typeface="+mn-lt"/>
              </a:defRPr>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marL="0" lvl="0" indent="0" algn="ctr" defTabSz="914400" rtl="0" eaLnBrk="1" latinLnBrk="0" hangingPunct="1">
              <a:lnSpc>
                <a:spcPct val="100000"/>
              </a:lnSpc>
              <a:spcBef>
                <a:spcPts val="600"/>
              </a:spcBef>
              <a:spcAft>
                <a:spcPts val="600"/>
              </a:spcAft>
              <a:buFontTx/>
              <a:buNone/>
            </a:pPr>
            <a:r>
              <a:rPr lang="fr-FR"/>
              <a:t>Cliquez pour modifier les styles du texte du masque</a:t>
            </a:r>
          </a:p>
        </p:txBody>
      </p:sp>
      <p:cxnSp>
        <p:nvCxnSpPr>
          <p:cNvPr id="47" name="Connecteur droit 46">
            <a:extLst>
              <a:ext uri="{FF2B5EF4-FFF2-40B4-BE49-F238E27FC236}">
                <a16:creationId xmlns:a16="http://schemas.microsoft.com/office/drawing/2014/main" id="{31C48C64-0DD2-462F-9E5F-37AEE982F14E}"/>
              </a:ext>
            </a:extLst>
          </p:cNvPr>
          <p:cNvCxnSpPr>
            <a:cxnSpLocks/>
          </p:cNvCxnSpPr>
          <p:nvPr userDrawn="1"/>
        </p:nvCxnSpPr>
        <p:spPr>
          <a:xfrm flipV="1">
            <a:off x="4158072" y="3778757"/>
            <a:ext cx="0" cy="475351"/>
          </a:xfrm>
          <a:prstGeom prst="line">
            <a:avLst/>
          </a:prstGeom>
          <a:ln/>
        </p:spPr>
        <p:style>
          <a:lnRef idx="1">
            <a:schemeClr val="accent3"/>
          </a:lnRef>
          <a:fillRef idx="0">
            <a:schemeClr val="accent3"/>
          </a:fillRef>
          <a:effectRef idx="0">
            <a:schemeClr val="accent3"/>
          </a:effectRef>
          <a:fontRef idx="minor">
            <a:schemeClr val="tx1"/>
          </a:fontRef>
        </p:style>
      </p:cxnSp>
      <p:sp>
        <p:nvSpPr>
          <p:cNvPr id="48" name="Espace réservé du texte 6">
            <a:extLst>
              <a:ext uri="{FF2B5EF4-FFF2-40B4-BE49-F238E27FC236}">
                <a16:creationId xmlns:a16="http://schemas.microsoft.com/office/drawing/2014/main" id="{C5383D8A-DAE5-452C-8DD2-0B5D21BE3661}"/>
              </a:ext>
            </a:extLst>
          </p:cNvPr>
          <p:cNvSpPr>
            <a:spLocks noGrp="1"/>
          </p:cNvSpPr>
          <p:nvPr>
            <p:ph type="body" sz="quarter" idx="29" hasCustomPrompt="1"/>
          </p:nvPr>
        </p:nvSpPr>
        <p:spPr>
          <a:xfrm>
            <a:off x="6321323" y="4297841"/>
            <a:ext cx="2480698" cy="389143"/>
          </a:xfrm>
          <a:ln>
            <a:solidFill>
              <a:schemeClr val="accent3"/>
            </a:solidFill>
          </a:ln>
        </p:spPr>
        <p:txBody>
          <a:bodyPr anchor="b">
            <a:normAutofit/>
          </a:bodyPr>
          <a:lstStyle>
            <a:lvl1pPr marL="0" indent="0" algn="ctr">
              <a:buNone/>
              <a:defRPr sz="1800" b="1" baseline="0">
                <a:solidFill>
                  <a:schemeClr val="accent3"/>
                </a:solidFill>
              </a:defRPr>
            </a:lvl1pPr>
          </a:lstStyle>
          <a:p>
            <a:pPr lvl="0"/>
            <a:r>
              <a:rPr lang="fr-FR"/>
              <a:t>00 xxx 2000</a:t>
            </a:r>
          </a:p>
        </p:txBody>
      </p:sp>
      <p:sp>
        <p:nvSpPr>
          <p:cNvPr id="49" name="Espace réservé du texte 6">
            <a:extLst>
              <a:ext uri="{FF2B5EF4-FFF2-40B4-BE49-F238E27FC236}">
                <a16:creationId xmlns:a16="http://schemas.microsoft.com/office/drawing/2014/main" id="{E68EE513-C69A-450A-8EB7-F416D8EEC5F2}"/>
              </a:ext>
            </a:extLst>
          </p:cNvPr>
          <p:cNvSpPr>
            <a:spLocks noGrp="1"/>
          </p:cNvSpPr>
          <p:nvPr>
            <p:ph type="body" sz="quarter" idx="30"/>
          </p:nvPr>
        </p:nvSpPr>
        <p:spPr>
          <a:xfrm>
            <a:off x="6344136" y="4876415"/>
            <a:ext cx="2480698" cy="985248"/>
          </a:xfrm>
        </p:spPr>
        <p:txBody>
          <a:bodyPr>
            <a:noAutofit/>
          </a:bodyPr>
          <a:lstStyle>
            <a:lvl1pPr marL="0" indent="0" algn="ctr">
              <a:spcBef>
                <a:spcPts val="600"/>
              </a:spcBef>
              <a:spcAft>
                <a:spcPts val="600"/>
              </a:spcAft>
              <a:buNone/>
              <a:defRPr lang="fr-FR" sz="1800" b="1" kern="1200" dirty="0">
                <a:solidFill>
                  <a:schemeClr val="tx1"/>
                </a:solidFill>
                <a:latin typeface="+mn-lt"/>
                <a:ea typeface="+mn-ea"/>
                <a:cs typeface="+mn-cs"/>
              </a:defRPr>
            </a:lvl1pPr>
            <a:lvl2pPr algn="l">
              <a:spcBef>
                <a:spcPts val="0"/>
              </a:spcBef>
              <a:spcAft>
                <a:spcPts val="600"/>
              </a:spcAft>
              <a:defRPr sz="1600" spc="0" baseline="0">
                <a:latin typeface="+mn-lt"/>
              </a:defRPr>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marL="0" lvl="0" indent="0" algn="ctr" defTabSz="914400" rtl="0" eaLnBrk="1" latinLnBrk="0" hangingPunct="1">
              <a:lnSpc>
                <a:spcPct val="100000"/>
              </a:lnSpc>
              <a:spcBef>
                <a:spcPts val="600"/>
              </a:spcBef>
              <a:spcAft>
                <a:spcPts val="600"/>
              </a:spcAft>
              <a:buFontTx/>
              <a:buNone/>
            </a:pPr>
            <a:r>
              <a:rPr lang="fr-FR"/>
              <a:t>Cliquez pour modifier les styles du texte du masque</a:t>
            </a:r>
          </a:p>
        </p:txBody>
      </p:sp>
      <p:cxnSp>
        <p:nvCxnSpPr>
          <p:cNvPr id="50" name="Connecteur droit 49">
            <a:extLst>
              <a:ext uri="{FF2B5EF4-FFF2-40B4-BE49-F238E27FC236}">
                <a16:creationId xmlns:a16="http://schemas.microsoft.com/office/drawing/2014/main" id="{BD526BCC-4741-4C2F-9A20-227C112C1301}"/>
              </a:ext>
            </a:extLst>
          </p:cNvPr>
          <p:cNvCxnSpPr>
            <a:cxnSpLocks/>
          </p:cNvCxnSpPr>
          <p:nvPr userDrawn="1"/>
        </p:nvCxnSpPr>
        <p:spPr>
          <a:xfrm flipV="1">
            <a:off x="7561672" y="3819588"/>
            <a:ext cx="0" cy="475351"/>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7272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anches pro">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a:xfrm>
            <a:off x="10479380" y="6453352"/>
            <a:ext cx="1028408" cy="175204"/>
          </a:xfrm>
        </p:spPr>
        <p:txBody>
          <a:bodyPr/>
          <a:lstStyle/>
          <a:p>
            <a:fld id="{A3DC67AC-589B-465F-8375-83B2CE47653E}" type="slidenum">
              <a:rPr lang="fr-FR" smtClean="0"/>
              <a:pPr/>
              <a:t>‹N°›</a:t>
            </a:fld>
            <a:endParaRPr lang="fr-FR"/>
          </a:p>
        </p:txBody>
      </p:sp>
      <p:pic>
        <p:nvPicPr>
          <p:cNvPr id="7" name="Image 6">
            <a:extLst>
              <a:ext uri="{FF2B5EF4-FFF2-40B4-BE49-F238E27FC236}">
                <a16:creationId xmlns:a16="http://schemas.microsoft.com/office/drawing/2014/main" id="{B3493354-D565-4A5E-8038-0D7F4C5986E0}"/>
              </a:ext>
            </a:extLst>
          </p:cNvPr>
          <p:cNvPicPr>
            <a:picLocks noChangeAspect="1"/>
          </p:cNvPicPr>
          <p:nvPr userDrawn="1"/>
        </p:nvPicPr>
        <p:blipFill>
          <a:blip r:embed="rId2"/>
          <a:stretch>
            <a:fillRect/>
          </a:stretch>
        </p:blipFill>
        <p:spPr>
          <a:xfrm>
            <a:off x="5051936" y="3939611"/>
            <a:ext cx="6458142" cy="2229088"/>
          </a:xfrm>
          <a:prstGeom prst="rect">
            <a:avLst/>
          </a:prstGeom>
        </p:spPr>
      </p:pic>
      <p:pic>
        <p:nvPicPr>
          <p:cNvPr id="12" name="Image 11">
            <a:extLst>
              <a:ext uri="{FF2B5EF4-FFF2-40B4-BE49-F238E27FC236}">
                <a16:creationId xmlns:a16="http://schemas.microsoft.com/office/drawing/2014/main" id="{49F42498-4306-4409-A37A-14A002833740}"/>
              </a:ext>
            </a:extLst>
          </p:cNvPr>
          <p:cNvPicPr>
            <a:picLocks noChangeAspect="1"/>
          </p:cNvPicPr>
          <p:nvPr userDrawn="1"/>
        </p:nvPicPr>
        <p:blipFill>
          <a:blip r:embed="rId3"/>
          <a:stretch>
            <a:fillRect/>
          </a:stretch>
        </p:blipFill>
        <p:spPr>
          <a:xfrm>
            <a:off x="5014694" y="1416608"/>
            <a:ext cx="6493094" cy="2407726"/>
          </a:xfrm>
          <a:prstGeom prst="rect">
            <a:avLst/>
          </a:prstGeom>
        </p:spPr>
      </p:pic>
      <p:sp>
        <p:nvSpPr>
          <p:cNvPr id="14" name="Espace réservé du texte 13">
            <a:extLst>
              <a:ext uri="{FF2B5EF4-FFF2-40B4-BE49-F238E27FC236}">
                <a16:creationId xmlns:a16="http://schemas.microsoft.com/office/drawing/2014/main" id="{DA0D6770-9ACA-490C-A6BD-A5565BACBD44}"/>
              </a:ext>
            </a:extLst>
          </p:cNvPr>
          <p:cNvSpPr>
            <a:spLocks noGrp="1"/>
          </p:cNvSpPr>
          <p:nvPr>
            <p:ph type="body" sz="quarter" idx="12"/>
          </p:nvPr>
        </p:nvSpPr>
        <p:spPr>
          <a:xfrm>
            <a:off x="682625" y="1503013"/>
            <a:ext cx="4156075" cy="2971800"/>
          </a:xfrm>
        </p:spPr>
        <p:txBody>
          <a:bodyPr/>
          <a:lstStyle>
            <a:lvl4pPr>
              <a:defRPr/>
            </a:lvl4pPr>
            <a:lvl5pPr marL="252000" indent="-252000">
              <a:buFontTx/>
              <a:buBlip>
                <a:blip r:embed="rId4"/>
              </a:buBlip>
              <a:defRPr/>
            </a:lvl5pPr>
          </a:lstStyle>
          <a:p>
            <a:pPr lvl="0"/>
            <a:r>
              <a:rPr lang="fr-FR"/>
              <a:t>Cliquez pour modifier les styles du texte du masque</a:t>
            </a:r>
          </a:p>
          <a:p>
            <a:pPr lvl="1"/>
            <a:r>
              <a:rPr lang="fr-FR"/>
              <a:t>Deuxième niveau</a:t>
            </a:r>
          </a:p>
          <a:p>
            <a:pPr lvl="3"/>
            <a:r>
              <a:rPr lang="fr-FR"/>
              <a:t>Troisième niveau</a:t>
            </a:r>
          </a:p>
          <a:p>
            <a:pPr lvl="4"/>
            <a:r>
              <a:rPr lang="fr-FR"/>
              <a:t>Quatrième niveau</a:t>
            </a:r>
          </a:p>
        </p:txBody>
      </p:sp>
    </p:spTree>
    <p:extLst>
      <p:ext uri="{BB962C8B-B14F-4D97-AF65-F5344CB8AC3E}">
        <p14:creationId xmlns:p14="http://schemas.microsoft.com/office/powerpoint/2010/main" val="31379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blanch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a:xfrm>
            <a:off x="10479380" y="6453352"/>
            <a:ext cx="1028408" cy="175204"/>
          </a:xfrm>
        </p:spPr>
        <p:txBody>
          <a:bodyPr/>
          <a:lstStyle/>
          <a:p>
            <a:fld id="{A3DC67AC-589B-465F-8375-83B2CE47653E}" type="slidenum">
              <a:rPr lang="fr-FR" smtClean="0"/>
              <a:pPr/>
              <a:t>‹N°›</a:t>
            </a:fld>
            <a:endParaRPr lang="fr-FR"/>
          </a:p>
        </p:txBody>
      </p:sp>
    </p:spTree>
    <p:extLst>
      <p:ext uri="{BB962C8B-B14F-4D97-AF65-F5344CB8AC3E}">
        <p14:creationId xmlns:p14="http://schemas.microsoft.com/office/powerpoint/2010/main" val="390356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gue">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grpSp>
        <p:nvGrpSpPr>
          <p:cNvPr id="14" name="Groupe 13">
            <a:extLst>
              <a:ext uri="{FF2B5EF4-FFF2-40B4-BE49-F238E27FC236}">
                <a16:creationId xmlns:a16="http://schemas.microsoft.com/office/drawing/2014/main" id="{ECA3AE76-759D-74D5-8CD0-6E0E7DC8F6BE}"/>
              </a:ext>
            </a:extLst>
          </p:cNvPr>
          <p:cNvGrpSpPr/>
          <p:nvPr userDrawn="1"/>
        </p:nvGrpSpPr>
        <p:grpSpPr>
          <a:xfrm flipH="1">
            <a:off x="1584415" y="2851536"/>
            <a:ext cx="1084642" cy="948939"/>
            <a:chOff x="719766" y="968761"/>
            <a:chExt cx="1406970" cy="1230939"/>
          </a:xfrm>
        </p:grpSpPr>
        <p:pic>
          <p:nvPicPr>
            <p:cNvPr id="15" name="Image 14">
              <a:extLst>
                <a:ext uri="{FF2B5EF4-FFF2-40B4-BE49-F238E27FC236}">
                  <a16:creationId xmlns:a16="http://schemas.microsoft.com/office/drawing/2014/main" id="{54DCB06D-C13A-F7C9-AB91-6962ED337BE0}"/>
                </a:ext>
              </a:extLst>
            </p:cNvPr>
            <p:cNvPicPr>
              <a:picLocks noChangeAspect="1"/>
            </p:cNvPicPr>
            <p:nvPr/>
          </p:nvPicPr>
          <p:blipFill>
            <a:blip r:embed="rId2"/>
            <a:stretch>
              <a:fillRect/>
            </a:stretch>
          </p:blipFill>
          <p:spPr>
            <a:xfrm rot="16200000" flipV="1">
              <a:off x="617645" y="1070882"/>
              <a:ext cx="1225457" cy="1021215"/>
            </a:xfrm>
            <a:prstGeom prst="rect">
              <a:avLst/>
            </a:prstGeom>
          </p:spPr>
        </p:pic>
        <p:pic>
          <p:nvPicPr>
            <p:cNvPr id="16" name="Image 15">
              <a:extLst>
                <a:ext uri="{FF2B5EF4-FFF2-40B4-BE49-F238E27FC236}">
                  <a16:creationId xmlns:a16="http://schemas.microsoft.com/office/drawing/2014/main" id="{E5CED5EE-CC4A-E1CF-9ED5-3CBBFEF11012}"/>
                </a:ext>
              </a:extLst>
            </p:cNvPr>
            <p:cNvPicPr>
              <a:picLocks noChangeAspect="1"/>
            </p:cNvPicPr>
            <p:nvPr/>
          </p:nvPicPr>
          <p:blipFill>
            <a:blip r:embed="rId3"/>
            <a:stretch>
              <a:fillRect/>
            </a:stretch>
          </p:blipFill>
          <p:spPr>
            <a:xfrm rot="16200000" flipV="1">
              <a:off x="1003400" y="1076364"/>
              <a:ext cx="1225457" cy="1021215"/>
            </a:xfrm>
            <a:prstGeom prst="rect">
              <a:avLst/>
            </a:prstGeom>
          </p:spPr>
        </p:pic>
      </p:grpSp>
      <p:sp>
        <p:nvSpPr>
          <p:cNvPr id="20" name="Espace réservé du texte 14">
            <a:extLst>
              <a:ext uri="{FF2B5EF4-FFF2-40B4-BE49-F238E27FC236}">
                <a16:creationId xmlns:a16="http://schemas.microsoft.com/office/drawing/2014/main" id="{6445C083-4E9C-8E8F-81FF-DAC5E2DFC0FE}"/>
              </a:ext>
            </a:extLst>
          </p:cNvPr>
          <p:cNvSpPr>
            <a:spLocks noGrp="1"/>
          </p:cNvSpPr>
          <p:nvPr>
            <p:ph type="body" sz="quarter" idx="13"/>
          </p:nvPr>
        </p:nvSpPr>
        <p:spPr>
          <a:xfrm>
            <a:off x="3209501" y="2384767"/>
            <a:ext cx="7938527" cy="2088466"/>
          </a:xfrm>
        </p:spPr>
        <p:txBody>
          <a:bodyPr lIns="360000" tIns="0" rIns="360000"/>
          <a:lstStyle>
            <a:lvl1pPr algn="ctr">
              <a:spcBef>
                <a:spcPts val="0"/>
              </a:spcBef>
              <a:defRPr sz="4000" b="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5090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tion ">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20" name="Espace réservé du texte 14">
            <a:extLst>
              <a:ext uri="{FF2B5EF4-FFF2-40B4-BE49-F238E27FC236}">
                <a16:creationId xmlns:a16="http://schemas.microsoft.com/office/drawing/2014/main" id="{6445C083-4E9C-8E8F-81FF-DAC5E2DFC0FE}"/>
              </a:ext>
            </a:extLst>
          </p:cNvPr>
          <p:cNvSpPr>
            <a:spLocks noGrp="1"/>
          </p:cNvSpPr>
          <p:nvPr>
            <p:ph type="body" sz="quarter" idx="13"/>
          </p:nvPr>
        </p:nvSpPr>
        <p:spPr>
          <a:xfrm>
            <a:off x="2129821" y="1867926"/>
            <a:ext cx="7938527" cy="2088466"/>
          </a:xfrm>
        </p:spPr>
        <p:txBody>
          <a:bodyPr lIns="360000" tIns="0" rIns="360000"/>
          <a:lstStyle>
            <a:lvl1pPr algn="ctr">
              <a:spcBef>
                <a:spcPts val="0"/>
              </a:spcBef>
              <a:defRPr sz="4000" b="0">
                <a:solidFill>
                  <a:schemeClr val="bg1"/>
                </a:solidFill>
                <a:latin typeface="+mj-lt"/>
              </a:defRPr>
            </a:lvl1pPr>
          </a:lstStyle>
          <a:p>
            <a:pPr lvl="0"/>
            <a:r>
              <a:rPr lang="fr-FR"/>
              <a:t>Cliquez pour modifier les styles du texte du masque</a:t>
            </a:r>
          </a:p>
        </p:txBody>
      </p:sp>
      <p:grpSp>
        <p:nvGrpSpPr>
          <p:cNvPr id="7" name="Groupe 6">
            <a:extLst>
              <a:ext uri="{FF2B5EF4-FFF2-40B4-BE49-F238E27FC236}">
                <a16:creationId xmlns:a16="http://schemas.microsoft.com/office/drawing/2014/main" id="{68028D3D-DF51-8B83-1507-C327489DEB8F}"/>
              </a:ext>
            </a:extLst>
          </p:cNvPr>
          <p:cNvGrpSpPr/>
          <p:nvPr userDrawn="1"/>
        </p:nvGrpSpPr>
        <p:grpSpPr>
          <a:xfrm>
            <a:off x="747797" y="1630173"/>
            <a:ext cx="1084642" cy="948939"/>
            <a:chOff x="719766" y="968761"/>
            <a:chExt cx="1406970" cy="1230939"/>
          </a:xfrm>
        </p:grpSpPr>
        <p:pic>
          <p:nvPicPr>
            <p:cNvPr id="8" name="Image 7">
              <a:extLst>
                <a:ext uri="{FF2B5EF4-FFF2-40B4-BE49-F238E27FC236}">
                  <a16:creationId xmlns:a16="http://schemas.microsoft.com/office/drawing/2014/main" id="{9FF7D0B4-2738-DE6A-CF1B-1A12F2CB4D37}"/>
                </a:ext>
              </a:extLst>
            </p:cNvPr>
            <p:cNvPicPr>
              <a:picLocks noChangeAspect="1"/>
            </p:cNvPicPr>
            <p:nvPr/>
          </p:nvPicPr>
          <p:blipFill>
            <a:blip r:embed="rId2"/>
            <a:stretch>
              <a:fillRect/>
            </a:stretch>
          </p:blipFill>
          <p:spPr>
            <a:xfrm rot="16200000" flipV="1">
              <a:off x="617645" y="1070882"/>
              <a:ext cx="1225457" cy="1021215"/>
            </a:xfrm>
            <a:prstGeom prst="rect">
              <a:avLst/>
            </a:prstGeom>
          </p:spPr>
        </p:pic>
        <p:pic>
          <p:nvPicPr>
            <p:cNvPr id="9" name="Image 8">
              <a:extLst>
                <a:ext uri="{FF2B5EF4-FFF2-40B4-BE49-F238E27FC236}">
                  <a16:creationId xmlns:a16="http://schemas.microsoft.com/office/drawing/2014/main" id="{13E2D63F-B53E-1C6A-8822-E83C5D1F0B2D}"/>
                </a:ext>
              </a:extLst>
            </p:cNvPr>
            <p:cNvPicPr>
              <a:picLocks noChangeAspect="1"/>
            </p:cNvPicPr>
            <p:nvPr/>
          </p:nvPicPr>
          <p:blipFill>
            <a:blip r:embed="rId3"/>
            <a:stretch>
              <a:fillRect/>
            </a:stretch>
          </p:blipFill>
          <p:spPr>
            <a:xfrm rot="16200000" flipV="1">
              <a:off x="1003400" y="1076364"/>
              <a:ext cx="1225457" cy="1021215"/>
            </a:xfrm>
            <a:prstGeom prst="rect">
              <a:avLst/>
            </a:prstGeom>
          </p:spPr>
        </p:pic>
      </p:grpSp>
      <p:grpSp>
        <p:nvGrpSpPr>
          <p:cNvPr id="10" name="Groupe 9">
            <a:extLst>
              <a:ext uri="{FF2B5EF4-FFF2-40B4-BE49-F238E27FC236}">
                <a16:creationId xmlns:a16="http://schemas.microsoft.com/office/drawing/2014/main" id="{19DFFD68-A30B-22ED-8B48-A44DABF6A17F}"/>
              </a:ext>
            </a:extLst>
          </p:cNvPr>
          <p:cNvGrpSpPr/>
          <p:nvPr userDrawn="1"/>
        </p:nvGrpSpPr>
        <p:grpSpPr>
          <a:xfrm flipH="1">
            <a:off x="10359559" y="3943350"/>
            <a:ext cx="1084642" cy="948939"/>
            <a:chOff x="719766" y="968761"/>
            <a:chExt cx="1406970" cy="1230939"/>
          </a:xfrm>
        </p:grpSpPr>
        <p:pic>
          <p:nvPicPr>
            <p:cNvPr id="11" name="Image 10">
              <a:extLst>
                <a:ext uri="{FF2B5EF4-FFF2-40B4-BE49-F238E27FC236}">
                  <a16:creationId xmlns:a16="http://schemas.microsoft.com/office/drawing/2014/main" id="{63D6145F-CF4D-73FD-A219-148B5F42DD55}"/>
                </a:ext>
              </a:extLst>
            </p:cNvPr>
            <p:cNvPicPr>
              <a:picLocks noChangeAspect="1"/>
            </p:cNvPicPr>
            <p:nvPr/>
          </p:nvPicPr>
          <p:blipFill>
            <a:blip r:embed="rId2"/>
            <a:stretch>
              <a:fillRect/>
            </a:stretch>
          </p:blipFill>
          <p:spPr>
            <a:xfrm rot="16200000" flipV="1">
              <a:off x="617645" y="1070882"/>
              <a:ext cx="1225457" cy="1021215"/>
            </a:xfrm>
            <a:prstGeom prst="rect">
              <a:avLst/>
            </a:prstGeom>
          </p:spPr>
        </p:pic>
        <p:pic>
          <p:nvPicPr>
            <p:cNvPr id="12" name="Image 11">
              <a:extLst>
                <a:ext uri="{FF2B5EF4-FFF2-40B4-BE49-F238E27FC236}">
                  <a16:creationId xmlns:a16="http://schemas.microsoft.com/office/drawing/2014/main" id="{9E3F3CBA-0F56-007E-C2C4-EDCBD0DC03F7}"/>
                </a:ext>
              </a:extLst>
            </p:cNvPr>
            <p:cNvPicPr>
              <a:picLocks noChangeAspect="1"/>
            </p:cNvPicPr>
            <p:nvPr/>
          </p:nvPicPr>
          <p:blipFill>
            <a:blip r:embed="rId3"/>
            <a:stretch>
              <a:fillRect/>
            </a:stretch>
          </p:blipFill>
          <p:spPr>
            <a:xfrm rot="16200000" flipV="1">
              <a:off x="1003400" y="1076364"/>
              <a:ext cx="1225457" cy="1021215"/>
            </a:xfrm>
            <a:prstGeom prst="rect">
              <a:avLst/>
            </a:prstGeom>
          </p:spPr>
        </p:pic>
      </p:grpSp>
    </p:spTree>
    <p:extLst>
      <p:ext uri="{BB962C8B-B14F-4D97-AF65-F5344CB8AC3E}">
        <p14:creationId xmlns:p14="http://schemas.microsoft.com/office/powerpoint/2010/main" val="22756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ffre de service ">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20" name="Forme libre : forme 19">
            <a:extLst>
              <a:ext uri="{FF2B5EF4-FFF2-40B4-BE49-F238E27FC236}">
                <a16:creationId xmlns:a16="http://schemas.microsoft.com/office/drawing/2014/main" id="{E69EDC74-754D-404A-A049-1418D641DBA7}"/>
              </a:ext>
            </a:extLst>
          </p:cNvPr>
          <p:cNvSpPr/>
          <p:nvPr userDrawn="1"/>
        </p:nvSpPr>
        <p:spPr>
          <a:xfrm>
            <a:off x="1545029" y="2054463"/>
            <a:ext cx="933226" cy="1018762"/>
          </a:xfrm>
          <a:custGeom>
            <a:avLst/>
            <a:gdLst>
              <a:gd name="connsiteX0" fmla="*/ 601173 w 933226"/>
              <a:gd name="connsiteY0" fmla="*/ 390120 h 1018762"/>
              <a:gd name="connsiteX1" fmla="*/ 292068 w 933226"/>
              <a:gd name="connsiteY1" fmla="*/ 509382 h 1018762"/>
              <a:gd name="connsiteX2" fmla="*/ 601521 w 933226"/>
              <a:gd name="connsiteY2" fmla="*/ 628643 h 1018762"/>
              <a:gd name="connsiteX3" fmla="*/ 636290 w 933226"/>
              <a:gd name="connsiteY3" fmla="*/ 509382 h 1018762"/>
              <a:gd name="connsiteX4" fmla="*/ 601173 w 933226"/>
              <a:gd name="connsiteY4" fmla="*/ 390120 h 1018762"/>
              <a:gd name="connsiteX5" fmla="*/ 933226 w 933226"/>
              <a:gd name="connsiteY5" fmla="*/ 0 h 1018762"/>
              <a:gd name="connsiteX6" fmla="*/ 932879 w 933226"/>
              <a:gd name="connsiteY6" fmla="*/ 261471 h 1018762"/>
              <a:gd name="connsiteX7" fmla="*/ 733994 w 933226"/>
              <a:gd name="connsiteY7" fmla="*/ 338313 h 1018762"/>
              <a:gd name="connsiteX8" fmla="*/ 742339 w 933226"/>
              <a:gd name="connsiteY8" fmla="*/ 348744 h 1018762"/>
              <a:gd name="connsiteX9" fmla="*/ 742339 w 933226"/>
              <a:gd name="connsiteY9" fmla="*/ 670019 h 1018762"/>
              <a:gd name="connsiteX10" fmla="*/ 733994 w 933226"/>
              <a:gd name="connsiteY10" fmla="*/ 680450 h 1018762"/>
              <a:gd name="connsiteX11" fmla="*/ 933226 w 933226"/>
              <a:gd name="connsiteY11" fmla="*/ 757291 h 1018762"/>
              <a:gd name="connsiteX12" fmla="*/ 933226 w 933226"/>
              <a:gd name="connsiteY12" fmla="*/ 1018762 h 1018762"/>
              <a:gd name="connsiteX13" fmla="*/ 0 w 933226"/>
              <a:gd name="connsiteY13" fmla="*/ 625861 h 1018762"/>
              <a:gd name="connsiteX14" fmla="*/ 0 w 933226"/>
              <a:gd name="connsiteY14" fmla="*/ 392554 h 10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226" h="1018762">
                <a:moveTo>
                  <a:pt x="601173" y="390120"/>
                </a:moveTo>
                <a:lnTo>
                  <a:pt x="292068" y="509382"/>
                </a:lnTo>
                <a:lnTo>
                  <a:pt x="601521" y="628643"/>
                </a:lnTo>
                <a:cubicBezTo>
                  <a:pt x="625940" y="593806"/>
                  <a:pt x="638161" y="551881"/>
                  <a:pt x="636290" y="509382"/>
                </a:cubicBezTo>
                <a:cubicBezTo>
                  <a:pt x="638060" y="466843"/>
                  <a:pt x="625714" y="424910"/>
                  <a:pt x="601173" y="390120"/>
                </a:cubicBezTo>
                <a:close/>
                <a:moveTo>
                  <a:pt x="933226" y="0"/>
                </a:moveTo>
                <a:lnTo>
                  <a:pt x="932879" y="261471"/>
                </a:lnTo>
                <a:lnTo>
                  <a:pt x="733994" y="338313"/>
                </a:lnTo>
                <a:lnTo>
                  <a:pt x="742339" y="348744"/>
                </a:lnTo>
                <a:cubicBezTo>
                  <a:pt x="813047" y="444163"/>
                  <a:pt x="813047" y="574599"/>
                  <a:pt x="742339" y="670019"/>
                </a:cubicBezTo>
                <a:lnTo>
                  <a:pt x="733994" y="680450"/>
                </a:lnTo>
                <a:lnTo>
                  <a:pt x="933226" y="757291"/>
                </a:lnTo>
                <a:lnTo>
                  <a:pt x="933226" y="1018762"/>
                </a:lnTo>
                <a:lnTo>
                  <a:pt x="0" y="625861"/>
                </a:lnTo>
                <a:lnTo>
                  <a:pt x="0" y="392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1" name="Forme libre : forme 20">
            <a:extLst>
              <a:ext uri="{FF2B5EF4-FFF2-40B4-BE49-F238E27FC236}">
                <a16:creationId xmlns:a16="http://schemas.microsoft.com/office/drawing/2014/main" id="{0EE22006-72C2-4F65-B5FA-A1C88EF5DEDC}"/>
              </a:ext>
            </a:extLst>
          </p:cNvPr>
          <p:cNvSpPr/>
          <p:nvPr userDrawn="1"/>
        </p:nvSpPr>
        <p:spPr>
          <a:xfrm>
            <a:off x="4268867" y="2054461"/>
            <a:ext cx="953633" cy="1034408"/>
          </a:xfrm>
          <a:custGeom>
            <a:avLst/>
            <a:gdLst>
              <a:gd name="connsiteX0" fmla="*/ 704037 w 953633"/>
              <a:gd name="connsiteY0" fmla="*/ 835749 h 1034408"/>
              <a:gd name="connsiteX1" fmla="*/ 953633 w 953633"/>
              <a:gd name="connsiteY1" fmla="*/ 835749 h 1034408"/>
              <a:gd name="connsiteX2" fmla="*/ 953633 w 953633"/>
              <a:gd name="connsiteY2" fmla="*/ 1034408 h 1034408"/>
              <a:gd name="connsiteX3" fmla="*/ 704037 w 953633"/>
              <a:gd name="connsiteY3" fmla="*/ 1034408 h 1034408"/>
              <a:gd name="connsiteX4" fmla="*/ 1 w 953633"/>
              <a:gd name="connsiteY4" fmla="*/ 835749 h 1034408"/>
              <a:gd name="connsiteX5" fmla="*/ 249597 w 953633"/>
              <a:gd name="connsiteY5" fmla="*/ 835749 h 1034408"/>
              <a:gd name="connsiteX6" fmla="*/ 249597 w 953633"/>
              <a:gd name="connsiteY6" fmla="*/ 1034408 h 1034408"/>
              <a:gd name="connsiteX7" fmla="*/ 1 w 953633"/>
              <a:gd name="connsiteY7" fmla="*/ 1034408 h 1034408"/>
              <a:gd name="connsiteX8" fmla="*/ 467724 w 953633"/>
              <a:gd name="connsiteY8" fmla="*/ 240684 h 1034408"/>
              <a:gd name="connsiteX9" fmla="*/ 249596 w 953633"/>
              <a:gd name="connsiteY9" fmla="*/ 476999 h 1034408"/>
              <a:gd name="connsiteX10" fmla="*/ 249596 w 953633"/>
              <a:gd name="connsiteY10" fmla="*/ 502832 h 1034408"/>
              <a:gd name="connsiteX11" fmla="*/ 704036 w 953633"/>
              <a:gd name="connsiteY11" fmla="*/ 502832 h 1034408"/>
              <a:gd name="connsiteX12" fmla="*/ 704036 w 953633"/>
              <a:gd name="connsiteY12" fmla="*/ 476999 h 1034408"/>
              <a:gd name="connsiteX13" fmla="*/ 704036 w 953633"/>
              <a:gd name="connsiteY13" fmla="*/ 458810 h 1034408"/>
              <a:gd name="connsiteX14" fmla="*/ 467724 w 953633"/>
              <a:gd name="connsiteY14" fmla="*/ 240684 h 1034408"/>
              <a:gd name="connsiteX15" fmla="*/ 476998 w 953633"/>
              <a:gd name="connsiteY15" fmla="*/ 0 h 1034408"/>
              <a:gd name="connsiteX16" fmla="*/ 953633 w 953633"/>
              <a:gd name="connsiteY16" fmla="*/ 475544 h 1034408"/>
              <a:gd name="connsiteX17" fmla="*/ 953633 w 953633"/>
              <a:gd name="connsiteY17" fmla="*/ 766618 h 1034408"/>
              <a:gd name="connsiteX18" fmla="*/ 704036 w 953633"/>
              <a:gd name="connsiteY18" fmla="*/ 766618 h 1034408"/>
              <a:gd name="connsiteX19" fmla="*/ 704036 w 953633"/>
              <a:gd name="connsiteY19" fmla="*/ 614896 h 1034408"/>
              <a:gd name="connsiteX20" fmla="*/ 249596 w 953633"/>
              <a:gd name="connsiteY20" fmla="*/ 614896 h 1034408"/>
              <a:gd name="connsiteX21" fmla="*/ 249596 w 953633"/>
              <a:gd name="connsiteY21" fmla="*/ 768074 h 1034408"/>
              <a:gd name="connsiteX22" fmla="*/ 0 w 953633"/>
              <a:gd name="connsiteY22" fmla="*/ 768074 h 1034408"/>
              <a:gd name="connsiteX23" fmla="*/ 0 w 953633"/>
              <a:gd name="connsiteY23" fmla="*/ 476999 h 1034408"/>
              <a:gd name="connsiteX24" fmla="*/ 476998 w 953633"/>
              <a:gd name="connsiteY24" fmla="*/ 0 h 103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3633" h="1034408">
                <a:moveTo>
                  <a:pt x="704037" y="835749"/>
                </a:moveTo>
                <a:lnTo>
                  <a:pt x="953633" y="835749"/>
                </a:lnTo>
                <a:lnTo>
                  <a:pt x="953633" y="1034408"/>
                </a:lnTo>
                <a:lnTo>
                  <a:pt x="704037" y="1034408"/>
                </a:lnTo>
                <a:close/>
                <a:moveTo>
                  <a:pt x="1" y="835749"/>
                </a:moveTo>
                <a:lnTo>
                  <a:pt x="249597" y="835749"/>
                </a:lnTo>
                <a:lnTo>
                  <a:pt x="249597" y="1034408"/>
                </a:lnTo>
                <a:lnTo>
                  <a:pt x="1" y="1034408"/>
                </a:lnTo>
                <a:close/>
                <a:moveTo>
                  <a:pt x="467724" y="240684"/>
                </a:moveTo>
                <a:cubicBezTo>
                  <a:pt x="342232" y="245707"/>
                  <a:pt x="244574" y="351509"/>
                  <a:pt x="249596" y="476999"/>
                </a:cubicBezTo>
                <a:lnTo>
                  <a:pt x="249596" y="502832"/>
                </a:lnTo>
                <a:lnTo>
                  <a:pt x="704036" y="502832"/>
                </a:lnTo>
                <a:lnTo>
                  <a:pt x="704036" y="476999"/>
                </a:lnTo>
                <a:cubicBezTo>
                  <a:pt x="704280" y="470937"/>
                  <a:pt x="704280" y="464872"/>
                  <a:pt x="704036" y="458810"/>
                </a:cubicBezTo>
                <a:cubicBezTo>
                  <a:pt x="699015" y="333320"/>
                  <a:pt x="593213" y="235662"/>
                  <a:pt x="467724" y="240684"/>
                </a:cubicBezTo>
                <a:close/>
                <a:moveTo>
                  <a:pt x="476998" y="0"/>
                </a:moveTo>
                <a:cubicBezTo>
                  <a:pt x="739729" y="199"/>
                  <a:pt x="952832" y="212815"/>
                  <a:pt x="953633" y="475544"/>
                </a:cubicBezTo>
                <a:lnTo>
                  <a:pt x="953633" y="766618"/>
                </a:lnTo>
                <a:lnTo>
                  <a:pt x="704036" y="766618"/>
                </a:lnTo>
                <a:lnTo>
                  <a:pt x="704036" y="614896"/>
                </a:lnTo>
                <a:lnTo>
                  <a:pt x="249596" y="614896"/>
                </a:lnTo>
                <a:lnTo>
                  <a:pt x="249596" y="768074"/>
                </a:lnTo>
                <a:lnTo>
                  <a:pt x="0" y="768074"/>
                </a:lnTo>
                <a:lnTo>
                  <a:pt x="0" y="476999"/>
                </a:lnTo>
                <a:cubicBezTo>
                  <a:pt x="0" y="213560"/>
                  <a:pt x="213560" y="0"/>
                  <a:pt x="4769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2" name="Forme libre : forme 21">
            <a:extLst>
              <a:ext uri="{FF2B5EF4-FFF2-40B4-BE49-F238E27FC236}">
                <a16:creationId xmlns:a16="http://schemas.microsoft.com/office/drawing/2014/main" id="{CDB17D7C-55CC-4E26-9841-44F3D1536E57}"/>
              </a:ext>
            </a:extLst>
          </p:cNvPr>
          <p:cNvSpPr/>
          <p:nvPr userDrawn="1"/>
        </p:nvSpPr>
        <p:spPr>
          <a:xfrm>
            <a:off x="6770169" y="2054466"/>
            <a:ext cx="1347028" cy="1012723"/>
          </a:xfrm>
          <a:custGeom>
            <a:avLst/>
            <a:gdLst>
              <a:gd name="connsiteX0" fmla="*/ 873870 w 1347028"/>
              <a:gd name="connsiteY0" fmla="*/ 446745 h 1012723"/>
              <a:gd name="connsiteX1" fmla="*/ 765957 w 1347028"/>
              <a:gd name="connsiteY1" fmla="*/ 594654 h 1012723"/>
              <a:gd name="connsiteX2" fmla="*/ 911602 w 1347028"/>
              <a:gd name="connsiteY2" fmla="*/ 594654 h 1012723"/>
              <a:gd name="connsiteX3" fmla="*/ 913489 w 1347028"/>
              <a:gd name="connsiteY3" fmla="*/ 222995 h 1012723"/>
              <a:gd name="connsiteX4" fmla="*/ 1036117 w 1347028"/>
              <a:gd name="connsiteY4" fmla="*/ 691625 h 1012723"/>
              <a:gd name="connsiteX5" fmla="*/ 696530 w 1347028"/>
              <a:gd name="connsiteY5" fmla="*/ 691625 h 1012723"/>
              <a:gd name="connsiteX6" fmla="*/ 609747 w 1347028"/>
              <a:gd name="connsiteY6" fmla="*/ 812744 h 1012723"/>
              <a:gd name="connsiteX7" fmla="*/ 1069321 w 1347028"/>
              <a:gd name="connsiteY7" fmla="*/ 812744 h 1012723"/>
              <a:gd name="connsiteX8" fmla="*/ 1122146 w 1347028"/>
              <a:gd name="connsiteY8" fmla="*/ 1012723 h 1012723"/>
              <a:gd name="connsiteX9" fmla="*/ 1022157 w 1347028"/>
              <a:gd name="connsiteY9" fmla="*/ 1012723 h 1012723"/>
              <a:gd name="connsiteX10" fmla="*/ 994612 w 1347028"/>
              <a:gd name="connsiteY10" fmla="*/ 909337 h 1012723"/>
              <a:gd name="connsiteX11" fmla="*/ 541830 w 1347028"/>
              <a:gd name="connsiteY11" fmla="*/ 909337 h 1012723"/>
              <a:gd name="connsiteX12" fmla="*/ 466366 w 1347028"/>
              <a:gd name="connsiteY12" fmla="*/ 1012723 h 1012723"/>
              <a:gd name="connsiteX13" fmla="*/ 347133 w 1347028"/>
              <a:gd name="connsiteY13" fmla="*/ 1012723 h 1012723"/>
              <a:gd name="connsiteX14" fmla="*/ 374300 w 1347028"/>
              <a:gd name="connsiteY14" fmla="*/ 218090 h 1012723"/>
              <a:gd name="connsiteX15" fmla="*/ 768221 w 1347028"/>
              <a:gd name="connsiteY15" fmla="*/ 218090 h 1012723"/>
              <a:gd name="connsiteX16" fmla="*/ 198092 w 1347028"/>
              <a:gd name="connsiteY16" fmla="*/ 1012723 h 1012723"/>
              <a:gd name="connsiteX17" fmla="*/ 78860 w 1347028"/>
              <a:gd name="connsiteY17" fmla="*/ 1012723 h 1012723"/>
              <a:gd name="connsiteX18" fmla="*/ 152814 w 1347028"/>
              <a:gd name="connsiteY18" fmla="*/ 909338 h 1012723"/>
              <a:gd name="connsiteX19" fmla="*/ 50938 w 1347028"/>
              <a:gd name="connsiteY19" fmla="*/ 909338 h 1012723"/>
              <a:gd name="connsiteX20" fmla="*/ 80746 w 1347028"/>
              <a:gd name="connsiteY20" fmla="*/ 812744 h 1012723"/>
              <a:gd name="connsiteX21" fmla="*/ 222241 w 1347028"/>
              <a:gd name="connsiteY21" fmla="*/ 812744 h 1012723"/>
              <a:gd name="connsiteX22" fmla="*/ 309401 w 1347028"/>
              <a:gd name="connsiteY22" fmla="*/ 691625 h 1012723"/>
              <a:gd name="connsiteX23" fmla="*/ 234692 w 1347028"/>
              <a:gd name="connsiteY23" fmla="*/ 691625 h 1012723"/>
              <a:gd name="connsiteX24" fmla="*/ 0 w 1347028"/>
              <a:gd name="connsiteY24" fmla="*/ 691625 h 1012723"/>
              <a:gd name="connsiteX25" fmla="*/ 29808 w 1347028"/>
              <a:gd name="connsiteY25" fmla="*/ 594654 h 1012723"/>
              <a:gd name="connsiteX26" fmla="*/ 378828 w 1347028"/>
              <a:gd name="connsiteY26" fmla="*/ 594654 h 1012723"/>
              <a:gd name="connsiteX27" fmla="*/ 579562 w 1347028"/>
              <a:gd name="connsiteY27" fmla="*/ 314684 h 1012723"/>
              <a:gd name="connsiteX28" fmla="*/ 344492 w 1347028"/>
              <a:gd name="connsiteY28" fmla="*/ 314684 h 1012723"/>
              <a:gd name="connsiteX29" fmla="*/ 247143 w 1347028"/>
              <a:gd name="connsiteY29" fmla="*/ 0 h 1012723"/>
              <a:gd name="connsiteX30" fmla="*/ 1079886 w 1347028"/>
              <a:gd name="connsiteY30" fmla="*/ 0 h 1012723"/>
              <a:gd name="connsiteX31" fmla="*/ 1347028 w 1347028"/>
              <a:gd name="connsiteY31" fmla="*/ 1012723 h 1012723"/>
              <a:gd name="connsiteX32" fmla="*/ 1247038 w 1347028"/>
              <a:gd name="connsiteY32" fmla="*/ 1012723 h 1012723"/>
              <a:gd name="connsiteX33" fmla="*/ 1005177 w 1347028"/>
              <a:gd name="connsiteY33" fmla="*/ 96971 h 1012723"/>
              <a:gd name="connsiteX34" fmla="*/ 217712 w 1347028"/>
              <a:gd name="connsiteY34" fmla="*/ 96971 h 10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7028" h="1012723">
                <a:moveTo>
                  <a:pt x="873870" y="446745"/>
                </a:moveTo>
                <a:lnTo>
                  <a:pt x="765957" y="594654"/>
                </a:lnTo>
                <a:lnTo>
                  <a:pt x="911602" y="594654"/>
                </a:lnTo>
                <a:close/>
                <a:moveTo>
                  <a:pt x="913489" y="222995"/>
                </a:moveTo>
                <a:lnTo>
                  <a:pt x="1036117" y="691625"/>
                </a:lnTo>
                <a:lnTo>
                  <a:pt x="696530" y="691625"/>
                </a:lnTo>
                <a:lnTo>
                  <a:pt x="609747" y="812744"/>
                </a:lnTo>
                <a:lnTo>
                  <a:pt x="1069321" y="812744"/>
                </a:lnTo>
                <a:lnTo>
                  <a:pt x="1122146" y="1012723"/>
                </a:lnTo>
                <a:lnTo>
                  <a:pt x="1022157" y="1012723"/>
                </a:lnTo>
                <a:lnTo>
                  <a:pt x="994612" y="909337"/>
                </a:lnTo>
                <a:lnTo>
                  <a:pt x="541830" y="909337"/>
                </a:lnTo>
                <a:lnTo>
                  <a:pt x="466366" y="1012723"/>
                </a:lnTo>
                <a:lnTo>
                  <a:pt x="347133" y="1012723"/>
                </a:lnTo>
                <a:close/>
                <a:moveTo>
                  <a:pt x="374300" y="218090"/>
                </a:moveTo>
                <a:lnTo>
                  <a:pt x="768221" y="218090"/>
                </a:lnTo>
                <a:lnTo>
                  <a:pt x="198092" y="1012723"/>
                </a:lnTo>
                <a:lnTo>
                  <a:pt x="78860" y="1012723"/>
                </a:lnTo>
                <a:lnTo>
                  <a:pt x="152814" y="909338"/>
                </a:lnTo>
                <a:lnTo>
                  <a:pt x="50938" y="909338"/>
                </a:lnTo>
                <a:lnTo>
                  <a:pt x="80746" y="812744"/>
                </a:lnTo>
                <a:lnTo>
                  <a:pt x="222241" y="812744"/>
                </a:lnTo>
                <a:lnTo>
                  <a:pt x="309401" y="691625"/>
                </a:lnTo>
                <a:lnTo>
                  <a:pt x="234692" y="691625"/>
                </a:lnTo>
                <a:lnTo>
                  <a:pt x="0" y="691625"/>
                </a:lnTo>
                <a:lnTo>
                  <a:pt x="29808" y="594654"/>
                </a:lnTo>
                <a:lnTo>
                  <a:pt x="378828" y="594654"/>
                </a:lnTo>
                <a:lnTo>
                  <a:pt x="579562" y="314684"/>
                </a:lnTo>
                <a:lnTo>
                  <a:pt x="344492" y="314684"/>
                </a:lnTo>
                <a:close/>
                <a:moveTo>
                  <a:pt x="247143" y="0"/>
                </a:moveTo>
                <a:lnTo>
                  <a:pt x="1079886" y="0"/>
                </a:lnTo>
                <a:lnTo>
                  <a:pt x="1347028" y="1012723"/>
                </a:lnTo>
                <a:lnTo>
                  <a:pt x="1247038" y="1012723"/>
                </a:lnTo>
                <a:lnTo>
                  <a:pt x="1005177" y="96971"/>
                </a:lnTo>
                <a:lnTo>
                  <a:pt x="217712" y="969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3" name="Forme libre : forme 22">
            <a:extLst>
              <a:ext uri="{FF2B5EF4-FFF2-40B4-BE49-F238E27FC236}">
                <a16:creationId xmlns:a16="http://schemas.microsoft.com/office/drawing/2014/main" id="{541E3C64-688C-490C-94A3-B1D943C9D10F}"/>
              </a:ext>
            </a:extLst>
          </p:cNvPr>
          <p:cNvSpPr/>
          <p:nvPr userDrawn="1"/>
        </p:nvSpPr>
        <p:spPr>
          <a:xfrm>
            <a:off x="9250362" y="2074238"/>
            <a:ext cx="1814702" cy="990267"/>
          </a:xfrm>
          <a:custGeom>
            <a:avLst/>
            <a:gdLst>
              <a:gd name="connsiteX0" fmla="*/ 1231089 w 1814702"/>
              <a:gd name="connsiteY0" fmla="*/ 69250 h 990267"/>
              <a:gd name="connsiteX1" fmla="*/ 804055 w 1814702"/>
              <a:gd name="connsiteY1" fmla="*/ 496284 h 990267"/>
              <a:gd name="connsiteX2" fmla="*/ 1231089 w 1814702"/>
              <a:gd name="connsiteY2" fmla="*/ 923318 h 990267"/>
              <a:gd name="connsiteX3" fmla="*/ 1658123 w 1814702"/>
              <a:gd name="connsiteY3" fmla="*/ 496284 h 990267"/>
              <a:gd name="connsiteX4" fmla="*/ 1231089 w 1814702"/>
              <a:gd name="connsiteY4" fmla="*/ 69250 h 990267"/>
              <a:gd name="connsiteX5" fmla="*/ 495129 w 1814702"/>
              <a:gd name="connsiteY5" fmla="*/ 1 h 990267"/>
              <a:gd name="connsiteX6" fmla="*/ 1231089 w 1814702"/>
              <a:gd name="connsiteY6" fmla="*/ 1 h 990267"/>
              <a:gd name="connsiteX7" fmla="*/ 1538861 w 1814702"/>
              <a:gd name="connsiteY7" fmla="*/ 106952 h 990267"/>
              <a:gd name="connsiteX8" fmla="*/ 1577333 w 1814702"/>
              <a:gd name="connsiteY8" fmla="*/ 28085 h 990267"/>
              <a:gd name="connsiteX9" fmla="*/ 1814702 w 1814702"/>
              <a:gd name="connsiteY9" fmla="*/ 28085 h 990267"/>
              <a:gd name="connsiteX10" fmla="*/ 1814702 w 1814702"/>
              <a:gd name="connsiteY10" fmla="*/ 957558 h 990267"/>
              <a:gd name="connsiteX11" fmla="*/ 1567715 w 1814702"/>
              <a:gd name="connsiteY11" fmla="*/ 957558 h 990267"/>
              <a:gd name="connsiteX12" fmla="*/ 1538861 w 1814702"/>
              <a:gd name="connsiteY12" fmla="*/ 884846 h 990267"/>
              <a:gd name="connsiteX13" fmla="*/ 1231089 w 1814702"/>
              <a:gd name="connsiteY13" fmla="*/ 990258 h 990267"/>
              <a:gd name="connsiteX14" fmla="*/ 495129 w 1814702"/>
              <a:gd name="connsiteY14" fmla="*/ 990258 h 990267"/>
              <a:gd name="connsiteX15" fmla="*/ 0 w 1814702"/>
              <a:gd name="connsiteY15" fmla="*/ 495130 h 990267"/>
              <a:gd name="connsiteX16" fmla="*/ 495129 w 1814702"/>
              <a:gd name="connsiteY16" fmla="*/ 1 h 9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4702" h="990267">
                <a:moveTo>
                  <a:pt x="1231089" y="69250"/>
                </a:moveTo>
                <a:cubicBezTo>
                  <a:pt x="995243" y="69250"/>
                  <a:pt x="804055" y="260439"/>
                  <a:pt x="804055" y="496284"/>
                </a:cubicBezTo>
                <a:cubicBezTo>
                  <a:pt x="804055" y="732130"/>
                  <a:pt x="995243" y="923318"/>
                  <a:pt x="1231089" y="923318"/>
                </a:cubicBezTo>
                <a:cubicBezTo>
                  <a:pt x="1466935" y="923318"/>
                  <a:pt x="1658123" y="732130"/>
                  <a:pt x="1658123" y="496284"/>
                </a:cubicBezTo>
                <a:cubicBezTo>
                  <a:pt x="1658123" y="260439"/>
                  <a:pt x="1466935" y="69250"/>
                  <a:pt x="1231089" y="69250"/>
                </a:cubicBezTo>
                <a:close/>
                <a:moveTo>
                  <a:pt x="495129" y="1"/>
                </a:moveTo>
                <a:lnTo>
                  <a:pt x="1231089" y="1"/>
                </a:lnTo>
                <a:cubicBezTo>
                  <a:pt x="1342830" y="-213"/>
                  <a:pt x="1451335" y="37492"/>
                  <a:pt x="1538861" y="106952"/>
                </a:cubicBezTo>
                <a:lnTo>
                  <a:pt x="1577333" y="28085"/>
                </a:lnTo>
                <a:lnTo>
                  <a:pt x="1814702" y="28085"/>
                </a:lnTo>
                <a:lnTo>
                  <a:pt x="1814702" y="957558"/>
                </a:lnTo>
                <a:lnTo>
                  <a:pt x="1567715" y="957558"/>
                </a:lnTo>
                <a:lnTo>
                  <a:pt x="1538861" y="884846"/>
                </a:lnTo>
                <a:cubicBezTo>
                  <a:pt x="1451146" y="953780"/>
                  <a:pt x="1342649" y="990939"/>
                  <a:pt x="1231089" y="990258"/>
                </a:cubicBezTo>
                <a:lnTo>
                  <a:pt x="495129" y="990258"/>
                </a:lnTo>
                <a:cubicBezTo>
                  <a:pt x="221676" y="990258"/>
                  <a:pt x="0" y="768581"/>
                  <a:pt x="0" y="495130"/>
                </a:cubicBezTo>
                <a:cubicBezTo>
                  <a:pt x="0" y="221678"/>
                  <a:pt x="221676" y="1"/>
                  <a:pt x="49512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ZoneTexte 5">
            <a:extLst>
              <a:ext uri="{FF2B5EF4-FFF2-40B4-BE49-F238E27FC236}">
                <a16:creationId xmlns:a16="http://schemas.microsoft.com/office/drawing/2014/main" id="{F9E13057-6352-04EE-D870-4F62EB4B5821}"/>
              </a:ext>
            </a:extLst>
          </p:cNvPr>
          <p:cNvSpPr txBox="1"/>
          <p:nvPr userDrawn="1"/>
        </p:nvSpPr>
        <p:spPr>
          <a:xfrm>
            <a:off x="658695" y="3638192"/>
            <a:ext cx="2705893" cy="861774"/>
          </a:xfrm>
          <a:prstGeom prst="rect">
            <a:avLst/>
          </a:prstGeom>
          <a:noFill/>
        </p:spPr>
        <p:txBody>
          <a:bodyPr wrap="square" lIns="0" tIns="0" rIns="0" bIns="0" rtlCol="0">
            <a:spAutoFit/>
          </a:bodyPr>
          <a:lstStyle/>
          <a:p>
            <a:pPr algn="ctr"/>
            <a:r>
              <a:rPr lang="fr-FR" sz="3200" b="1" kern="1200">
                <a:solidFill>
                  <a:schemeClr val="accent4"/>
                </a:solidFill>
                <a:latin typeface="Arial Black" panose="020B0A04020102020204" pitchFamily="34" charset="0"/>
                <a:ea typeface="+mn-ea"/>
                <a:cs typeface="+mn-cs"/>
              </a:rPr>
              <a:t>Anticiper</a:t>
            </a:r>
            <a:br>
              <a:rPr lang="fr-FR" sz="3200" b="1" kern="1200">
                <a:solidFill>
                  <a:schemeClr val="accent4"/>
                </a:solidFill>
                <a:latin typeface="Arial Black" panose="020B0A04020102020204" pitchFamily="34" charset="0"/>
                <a:ea typeface="+mn-ea"/>
                <a:cs typeface="+mn-cs"/>
              </a:rPr>
            </a:br>
            <a:r>
              <a:rPr lang="fr-FR" sz="1200" kern="1200" cap="all" baseline="0">
                <a:solidFill>
                  <a:schemeClr val="bg1"/>
                </a:solidFill>
                <a:latin typeface="+mj-lt"/>
                <a:ea typeface="+mn-ea"/>
                <a:cs typeface="+mn-cs"/>
              </a:rPr>
              <a:t>et gérer vos besoins en compétences</a:t>
            </a:r>
          </a:p>
        </p:txBody>
      </p:sp>
      <p:sp>
        <p:nvSpPr>
          <p:cNvPr id="24" name="ZoneTexte 23">
            <a:extLst>
              <a:ext uri="{FF2B5EF4-FFF2-40B4-BE49-F238E27FC236}">
                <a16:creationId xmlns:a16="http://schemas.microsoft.com/office/drawing/2014/main" id="{2ADB0BFB-49E0-C2C3-BBCA-3A025C852360}"/>
              </a:ext>
            </a:extLst>
          </p:cNvPr>
          <p:cNvSpPr txBox="1"/>
          <p:nvPr userDrawn="1"/>
        </p:nvSpPr>
        <p:spPr>
          <a:xfrm>
            <a:off x="3416300" y="3638192"/>
            <a:ext cx="2705893" cy="1046440"/>
          </a:xfrm>
          <a:prstGeom prst="rect">
            <a:avLst/>
          </a:prstGeom>
          <a:noFill/>
        </p:spPr>
        <p:txBody>
          <a:bodyPr wrap="square" lIns="0" tIns="0" rIns="0" bIns="0" rtlCol="0">
            <a:spAutoFit/>
          </a:bodyPr>
          <a:lstStyle/>
          <a:p>
            <a:pPr algn="ctr"/>
            <a:r>
              <a:rPr lang="fr-FR" sz="3200" b="1" kern="1200">
                <a:solidFill>
                  <a:schemeClr val="accent6"/>
                </a:solidFill>
                <a:latin typeface="Arial Black" panose="020B0A04020102020204" pitchFamily="34" charset="0"/>
                <a:ea typeface="+mn-ea"/>
                <a:cs typeface="+mn-cs"/>
              </a:rPr>
              <a:t>Attirer</a:t>
            </a:r>
            <a:br>
              <a:rPr lang="fr-FR" sz="3200" b="1" kern="1200">
                <a:solidFill>
                  <a:schemeClr val="accent4"/>
                </a:solidFill>
                <a:latin typeface="Arial Black" panose="020B0A04020102020204" pitchFamily="34" charset="0"/>
                <a:ea typeface="+mn-ea"/>
                <a:cs typeface="+mn-cs"/>
              </a:rPr>
            </a:br>
            <a:r>
              <a:rPr lang="fr-FR" sz="1200" kern="1200" cap="all" baseline="0">
                <a:solidFill>
                  <a:schemeClr val="bg1"/>
                </a:solidFill>
                <a:latin typeface="+mj-lt"/>
                <a:ea typeface="+mn-ea"/>
                <a:cs typeface="+mn-cs"/>
              </a:rPr>
              <a:t>et intégrer </a:t>
            </a:r>
          </a:p>
          <a:p>
            <a:pPr algn="ctr"/>
            <a:r>
              <a:rPr lang="fr-FR" sz="1200" kern="1200" cap="all" baseline="0">
                <a:solidFill>
                  <a:schemeClr val="bg1"/>
                </a:solidFill>
                <a:latin typeface="+mj-lt"/>
                <a:ea typeface="+mn-ea"/>
                <a:cs typeface="+mn-cs"/>
              </a:rPr>
              <a:t>de nouveaux talents</a:t>
            </a:r>
          </a:p>
          <a:p>
            <a:pPr algn="ctr"/>
            <a:endParaRPr lang="fr-FR" sz="1200" kern="1200" cap="all" baseline="0">
              <a:solidFill>
                <a:schemeClr val="bg1"/>
              </a:solidFill>
              <a:latin typeface="+mj-lt"/>
              <a:ea typeface="+mn-ea"/>
              <a:cs typeface="+mn-cs"/>
            </a:endParaRPr>
          </a:p>
        </p:txBody>
      </p:sp>
      <p:sp>
        <p:nvSpPr>
          <p:cNvPr id="25" name="ZoneTexte 24">
            <a:extLst>
              <a:ext uri="{FF2B5EF4-FFF2-40B4-BE49-F238E27FC236}">
                <a16:creationId xmlns:a16="http://schemas.microsoft.com/office/drawing/2014/main" id="{4BC70CBA-83D5-92A8-8473-9DB17844CF58}"/>
              </a:ext>
            </a:extLst>
          </p:cNvPr>
          <p:cNvSpPr txBox="1"/>
          <p:nvPr userDrawn="1"/>
        </p:nvSpPr>
        <p:spPr>
          <a:xfrm>
            <a:off x="6149975" y="3724419"/>
            <a:ext cx="2705893" cy="1046440"/>
          </a:xfrm>
          <a:prstGeom prst="rect">
            <a:avLst/>
          </a:prstGeom>
          <a:noFill/>
        </p:spPr>
        <p:txBody>
          <a:bodyPr wrap="square" lIns="0" tIns="0" rIns="0" bIns="0" rtlCol="0">
            <a:spAutoFit/>
          </a:bodyPr>
          <a:lstStyle/>
          <a:p>
            <a:pPr algn="ctr"/>
            <a:r>
              <a:rPr lang="fr-FR" sz="3200" b="1" kern="1200">
                <a:solidFill>
                  <a:schemeClr val="accent5"/>
                </a:solidFill>
                <a:latin typeface="Arial Black" panose="020B0A04020102020204" pitchFamily="34" charset="0"/>
                <a:ea typeface="+mn-ea"/>
                <a:cs typeface="+mn-cs"/>
              </a:rPr>
              <a:t>Accélérer</a:t>
            </a:r>
            <a:br>
              <a:rPr lang="fr-FR" sz="3200" b="1" kern="1200">
                <a:solidFill>
                  <a:schemeClr val="accent4"/>
                </a:solidFill>
                <a:latin typeface="Arial Black" panose="020B0A04020102020204" pitchFamily="34" charset="0"/>
                <a:ea typeface="+mn-ea"/>
                <a:cs typeface="+mn-cs"/>
              </a:rPr>
            </a:br>
            <a:r>
              <a:rPr lang="fr-FR" sz="1200" kern="1200" cap="all" baseline="0">
                <a:solidFill>
                  <a:schemeClr val="bg1"/>
                </a:solidFill>
                <a:latin typeface="+mj-lt"/>
                <a:ea typeface="+mn-ea"/>
                <a:cs typeface="+mn-cs"/>
              </a:rPr>
              <a:t>et faciliter la montée en compétences</a:t>
            </a:r>
          </a:p>
          <a:p>
            <a:pPr algn="ctr"/>
            <a:endParaRPr lang="fr-FR" sz="1200" kern="1200" cap="all" baseline="0">
              <a:solidFill>
                <a:schemeClr val="bg1"/>
              </a:solidFill>
              <a:latin typeface="+mj-lt"/>
              <a:ea typeface="+mn-ea"/>
              <a:cs typeface="+mn-cs"/>
            </a:endParaRPr>
          </a:p>
        </p:txBody>
      </p:sp>
      <p:sp>
        <p:nvSpPr>
          <p:cNvPr id="26" name="ZoneTexte 25">
            <a:extLst>
              <a:ext uri="{FF2B5EF4-FFF2-40B4-BE49-F238E27FC236}">
                <a16:creationId xmlns:a16="http://schemas.microsoft.com/office/drawing/2014/main" id="{B53225A4-85F8-B1D3-000B-4988DB70FA66}"/>
              </a:ext>
            </a:extLst>
          </p:cNvPr>
          <p:cNvSpPr txBox="1"/>
          <p:nvPr userDrawn="1"/>
        </p:nvSpPr>
        <p:spPr>
          <a:xfrm>
            <a:off x="8948960" y="3724419"/>
            <a:ext cx="2705893" cy="1046440"/>
          </a:xfrm>
          <a:prstGeom prst="rect">
            <a:avLst/>
          </a:prstGeom>
          <a:noFill/>
        </p:spPr>
        <p:txBody>
          <a:bodyPr wrap="square" lIns="0" tIns="0" rIns="0" bIns="0" rtlCol="0">
            <a:spAutoFit/>
          </a:bodyPr>
          <a:lstStyle/>
          <a:p>
            <a:pPr algn="ctr"/>
            <a:r>
              <a:rPr lang="fr-FR" sz="3200" b="1" kern="1200">
                <a:solidFill>
                  <a:srgbClr val="C93857"/>
                </a:solidFill>
                <a:latin typeface="Arial Black" panose="020B0A04020102020204" pitchFamily="34" charset="0"/>
                <a:ea typeface="+mn-ea"/>
                <a:cs typeface="+mn-cs"/>
              </a:rPr>
              <a:t>Activer</a:t>
            </a:r>
            <a:br>
              <a:rPr lang="fr-FR" sz="3200" b="1" kern="1200">
                <a:solidFill>
                  <a:schemeClr val="accent4"/>
                </a:solidFill>
                <a:latin typeface="Arial Black" panose="020B0A04020102020204" pitchFamily="34" charset="0"/>
                <a:ea typeface="+mn-ea"/>
                <a:cs typeface="+mn-cs"/>
              </a:rPr>
            </a:br>
            <a:r>
              <a:rPr lang="fr-FR" sz="1200" kern="1200" cap="all" baseline="0">
                <a:solidFill>
                  <a:schemeClr val="bg1"/>
                </a:solidFill>
                <a:latin typeface="+mj-lt"/>
                <a:ea typeface="+mn-ea"/>
                <a:cs typeface="+mn-cs"/>
              </a:rPr>
              <a:t>et financer vos formations</a:t>
            </a:r>
          </a:p>
          <a:p>
            <a:pPr algn="ctr"/>
            <a:endParaRPr lang="fr-FR" sz="1200" kern="1200" cap="all" baseline="0">
              <a:solidFill>
                <a:schemeClr val="bg1"/>
              </a:solidFill>
              <a:latin typeface="+mj-lt"/>
              <a:ea typeface="+mn-ea"/>
              <a:cs typeface="+mn-cs"/>
            </a:endParaRPr>
          </a:p>
        </p:txBody>
      </p:sp>
      <p:sp>
        <p:nvSpPr>
          <p:cNvPr id="9" name="ZoneTexte 8">
            <a:extLst>
              <a:ext uri="{FF2B5EF4-FFF2-40B4-BE49-F238E27FC236}">
                <a16:creationId xmlns:a16="http://schemas.microsoft.com/office/drawing/2014/main" id="{AB710D6A-7EF4-9C5B-FA2D-01EA49331369}"/>
              </a:ext>
            </a:extLst>
          </p:cNvPr>
          <p:cNvSpPr txBox="1"/>
          <p:nvPr userDrawn="1"/>
        </p:nvSpPr>
        <p:spPr>
          <a:xfrm>
            <a:off x="682625" y="447825"/>
            <a:ext cx="5666354" cy="615553"/>
          </a:xfrm>
          <a:prstGeom prst="rect">
            <a:avLst/>
          </a:prstGeom>
          <a:noFill/>
        </p:spPr>
        <p:txBody>
          <a:bodyPr wrap="square" lIns="0" tIns="0" rIns="0" bIns="0" rtlCol="0">
            <a:spAutoFit/>
          </a:bodyPr>
          <a:lstStyle/>
          <a:p>
            <a:pPr algn="l"/>
            <a:r>
              <a:rPr lang="fr-FR" sz="4000" b="1" kern="1200">
                <a:solidFill>
                  <a:schemeClr val="accent2"/>
                </a:solidFill>
                <a:latin typeface="+mj-lt"/>
                <a:ea typeface="+mj-ea"/>
                <a:cs typeface="+mj-cs"/>
              </a:rPr>
              <a:t>Le Flash </a:t>
            </a:r>
          </a:p>
        </p:txBody>
      </p:sp>
      <p:sp>
        <p:nvSpPr>
          <p:cNvPr id="27" name="ZoneTexte 26">
            <a:extLst>
              <a:ext uri="{FF2B5EF4-FFF2-40B4-BE49-F238E27FC236}">
                <a16:creationId xmlns:a16="http://schemas.microsoft.com/office/drawing/2014/main" id="{078C0111-3499-6F50-284D-1D3DFC929716}"/>
              </a:ext>
            </a:extLst>
          </p:cNvPr>
          <p:cNvSpPr txBox="1"/>
          <p:nvPr userDrawn="1"/>
        </p:nvSpPr>
        <p:spPr>
          <a:xfrm>
            <a:off x="682625" y="1122293"/>
            <a:ext cx="5666354" cy="892552"/>
          </a:xfrm>
          <a:prstGeom prst="rect">
            <a:avLst/>
          </a:prstGeom>
          <a:noFill/>
        </p:spPr>
        <p:txBody>
          <a:bodyPr wrap="square" lIns="0" tIns="0" rIns="0" bIns="0" rtlCol="0">
            <a:spAutoFit/>
          </a:bodyPr>
          <a:lstStyle/>
          <a:p>
            <a:pPr algn="l"/>
            <a:r>
              <a:rPr lang="fr-FR" sz="1800" b="1" kern="1200" cap="all" baseline="0">
                <a:solidFill>
                  <a:schemeClr val="bg1"/>
                </a:solidFill>
                <a:latin typeface="+mj-lt"/>
                <a:ea typeface="+mn-ea"/>
                <a:cs typeface="+mn-cs"/>
              </a:rPr>
              <a:t>Comme clé d’entrée </a:t>
            </a:r>
          </a:p>
          <a:p>
            <a:pPr algn="l"/>
            <a:endParaRPr lang="fr-FR" sz="4000" b="1" kern="1200">
              <a:solidFill>
                <a:schemeClr val="accent2"/>
              </a:solidFill>
              <a:latin typeface="+mj-lt"/>
              <a:ea typeface="+mj-ea"/>
              <a:cs typeface="+mj-cs"/>
            </a:endParaRPr>
          </a:p>
        </p:txBody>
      </p:sp>
    </p:spTree>
    <p:extLst>
      <p:ext uri="{BB962C8B-B14F-4D97-AF65-F5344CB8AC3E}">
        <p14:creationId xmlns:p14="http://schemas.microsoft.com/office/powerpoint/2010/main" val="33675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itre Anticiper">
    <p:bg>
      <p:bgPr>
        <a:solidFill>
          <a:schemeClr val="accent4"/>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0735A4-B234-42D6-8794-ECF4978E47C6}"/>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9" name="Forme libre : forme 8">
            <a:extLst>
              <a:ext uri="{FF2B5EF4-FFF2-40B4-BE49-F238E27FC236}">
                <a16:creationId xmlns:a16="http://schemas.microsoft.com/office/drawing/2014/main" id="{0F50B015-77BA-4CED-AF43-F29416BB5761}"/>
              </a:ext>
            </a:extLst>
          </p:cNvPr>
          <p:cNvSpPr/>
          <p:nvPr userDrawn="1"/>
        </p:nvSpPr>
        <p:spPr>
          <a:xfrm>
            <a:off x="4421605" y="0"/>
            <a:ext cx="7770395" cy="6245224"/>
          </a:xfrm>
          <a:custGeom>
            <a:avLst/>
            <a:gdLst>
              <a:gd name="connsiteX0" fmla="*/ 0 w 7770395"/>
              <a:gd name="connsiteY0" fmla="*/ 0 h 6245224"/>
              <a:gd name="connsiteX1" fmla="*/ 7770395 w 7770395"/>
              <a:gd name="connsiteY1" fmla="*/ 0 h 6245224"/>
              <a:gd name="connsiteX2" fmla="*/ 7770395 w 7770395"/>
              <a:gd name="connsiteY2" fmla="*/ 6245224 h 6245224"/>
              <a:gd name="connsiteX3" fmla="*/ 3885175 w 7770395"/>
              <a:gd name="connsiteY3" fmla="*/ 6245224 h 6245224"/>
              <a:gd name="connsiteX4" fmla="*/ 5288013 w 7770395"/>
              <a:gd name="connsiteY4" fmla="*/ 4842345 h 6245224"/>
              <a:gd name="connsiteX5" fmla="*/ 445670 w 7770395"/>
              <a:gd name="connsiteY5" fmla="*/ 1 h 6245224"/>
              <a:gd name="connsiteX6" fmla="*/ 0 w 7770395"/>
              <a:gd name="connsiteY6" fmla="*/ 1 h 62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0395" h="6245224">
                <a:moveTo>
                  <a:pt x="0" y="0"/>
                </a:moveTo>
                <a:lnTo>
                  <a:pt x="7770395" y="0"/>
                </a:lnTo>
                <a:lnTo>
                  <a:pt x="7770395" y="6245224"/>
                </a:lnTo>
                <a:lnTo>
                  <a:pt x="3885175" y="6245224"/>
                </a:lnTo>
                <a:lnTo>
                  <a:pt x="5288013" y="4842345"/>
                </a:lnTo>
                <a:lnTo>
                  <a:pt x="445670" y="1"/>
                </a:lnTo>
                <a:lnTo>
                  <a:pt x="0"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139D36AE-E137-4A49-9F17-93810C158580}"/>
              </a:ext>
            </a:extLst>
          </p:cNvPr>
          <p:cNvSpPr>
            <a:spLocks noGrp="1"/>
          </p:cNvSpPr>
          <p:nvPr>
            <p:ph type="title" hasCustomPrompt="1"/>
          </p:nvPr>
        </p:nvSpPr>
        <p:spPr>
          <a:xfrm>
            <a:off x="2495550" y="611188"/>
            <a:ext cx="8118475" cy="2093753"/>
          </a:xfrm>
        </p:spPr>
        <p:txBody>
          <a:bodyPr anchor="b"/>
          <a:lstStyle>
            <a:lvl1pPr>
              <a:defRPr>
                <a:solidFill>
                  <a:schemeClr val="bg1"/>
                </a:solidFill>
              </a:defRPr>
            </a:lvl1pPr>
          </a:lstStyle>
          <a:p>
            <a:r>
              <a:rPr lang="fr-FR"/>
              <a:t>Titre du chapitre</a:t>
            </a:r>
            <a:br>
              <a:rPr lang="fr-FR"/>
            </a:br>
            <a:r>
              <a:rPr lang="fr-FR"/>
              <a:t>sur deux ou trois lignes</a:t>
            </a:r>
          </a:p>
        </p:txBody>
      </p:sp>
      <p:sp>
        <p:nvSpPr>
          <p:cNvPr id="15" name="Espace réservé du texte 14">
            <a:extLst>
              <a:ext uri="{FF2B5EF4-FFF2-40B4-BE49-F238E27FC236}">
                <a16:creationId xmlns:a16="http://schemas.microsoft.com/office/drawing/2014/main" id="{55AAC245-782B-4A5A-A3AC-39FD6501B6A7}"/>
              </a:ext>
            </a:extLst>
          </p:cNvPr>
          <p:cNvSpPr>
            <a:spLocks noGrp="1"/>
          </p:cNvSpPr>
          <p:nvPr>
            <p:ph type="body" sz="quarter" idx="13" hasCustomPrompt="1"/>
          </p:nvPr>
        </p:nvSpPr>
        <p:spPr>
          <a:xfrm>
            <a:off x="2495550" y="2704941"/>
            <a:ext cx="8118475" cy="2132172"/>
          </a:xfrm>
        </p:spPr>
        <p:txBody>
          <a:bodyPr tIns="180000"/>
          <a:lstStyle>
            <a:lvl1pPr>
              <a:spcBef>
                <a:spcPts val="0"/>
              </a:spcBef>
              <a:defRPr b="0">
                <a:solidFill>
                  <a:schemeClr val="bg1"/>
                </a:solidFill>
              </a:defRPr>
            </a:lvl1pPr>
          </a:lstStyle>
          <a:p>
            <a:pPr lvl="0"/>
            <a:r>
              <a:rPr lang="fr-FR"/>
              <a:t>Sous-titre du chapitre</a:t>
            </a:r>
          </a:p>
          <a:p>
            <a:pPr lvl="0"/>
            <a:r>
              <a:rPr lang="fr-FR"/>
              <a:t>sur deux ou trois lignes</a:t>
            </a:r>
          </a:p>
        </p:txBody>
      </p:sp>
      <p:sp>
        <p:nvSpPr>
          <p:cNvPr id="18" name="Espace réservé du texte 17">
            <a:extLst>
              <a:ext uri="{FF2B5EF4-FFF2-40B4-BE49-F238E27FC236}">
                <a16:creationId xmlns:a16="http://schemas.microsoft.com/office/drawing/2014/main" id="{E1DFFB1F-54CC-470D-86B4-04F56859EB50}"/>
              </a:ext>
            </a:extLst>
          </p:cNvPr>
          <p:cNvSpPr>
            <a:spLocks noGrp="1"/>
          </p:cNvSpPr>
          <p:nvPr>
            <p:ph type="body" sz="quarter" idx="14" hasCustomPrompt="1"/>
          </p:nvPr>
        </p:nvSpPr>
        <p:spPr>
          <a:xfrm>
            <a:off x="682625" y="611188"/>
            <a:ext cx="1800225" cy="4225925"/>
          </a:xfrm>
        </p:spPr>
        <p:txBody>
          <a:bodyPr tIns="468000" rIns="180000" anchor="t"/>
          <a:lstStyle>
            <a:lvl1pPr algn="r">
              <a:defRPr sz="18800">
                <a:solidFill>
                  <a:schemeClr val="bg1"/>
                </a:solidFill>
              </a:defRPr>
            </a:lvl1pPr>
            <a:lvl2pPr algn="r">
              <a:defRPr>
                <a:solidFill>
                  <a:schemeClr val="bg1"/>
                </a:solidFill>
              </a:defRPr>
            </a:lvl2pPr>
            <a:lvl3pPr algn="r">
              <a:defRPr/>
            </a:lvl3pPr>
            <a:lvl4pPr algn="r">
              <a:defRPr/>
            </a:lvl4pPr>
            <a:lvl5pPr algn="r">
              <a:defRPr/>
            </a:lvl5pPr>
          </a:lstStyle>
          <a:p>
            <a:pPr lvl="0"/>
            <a:r>
              <a:rPr lang="fr-FR"/>
              <a:t>1</a:t>
            </a:r>
          </a:p>
          <a:p>
            <a:pPr lvl="1"/>
            <a:endParaRPr lang="fr-FR"/>
          </a:p>
        </p:txBody>
      </p:sp>
      <p:sp>
        <p:nvSpPr>
          <p:cNvPr id="3" name="ZoneTexte 2">
            <a:extLst>
              <a:ext uri="{FF2B5EF4-FFF2-40B4-BE49-F238E27FC236}">
                <a16:creationId xmlns:a16="http://schemas.microsoft.com/office/drawing/2014/main" id="{85382C9D-3F2A-06A8-BAB8-6FBBA8F593B4}"/>
              </a:ext>
            </a:extLst>
          </p:cNvPr>
          <p:cNvSpPr txBox="1"/>
          <p:nvPr userDrawn="1"/>
        </p:nvSpPr>
        <p:spPr>
          <a:xfrm>
            <a:off x="12352713" y="980902"/>
            <a:ext cx="1765342" cy="5170646"/>
          </a:xfrm>
          <a:prstGeom prst="rect">
            <a:avLst/>
          </a:prstGeom>
          <a:solidFill>
            <a:schemeClr val="bg1">
              <a:lumMod val="75000"/>
            </a:schemeClr>
          </a:solidFill>
        </p:spPr>
        <p:txBody>
          <a:bodyPr wrap="square" lIns="0" tIns="0" rIns="0" bIns="0" rtlCol="0">
            <a:spAutoFit/>
          </a:bodyPr>
          <a:lstStyle/>
          <a:p>
            <a:pPr algn="l"/>
            <a:r>
              <a:rPr lang="fr-FR" sz="1600" dirty="0"/>
              <a:t>En fonction du sujet de votre chapitre, utilisez la couleur du bon pilier en lien avec l’ODS:</a:t>
            </a:r>
          </a:p>
          <a:p>
            <a:pPr algn="l"/>
            <a:endParaRPr lang="fr-FR" sz="1600" dirty="0"/>
          </a:p>
          <a:p>
            <a:pPr algn="l"/>
            <a:r>
              <a:rPr lang="fr-FR" sz="1600" dirty="0"/>
              <a:t>Anticiper = Orange</a:t>
            </a:r>
          </a:p>
          <a:p>
            <a:pPr algn="l"/>
            <a:endParaRPr lang="fr-FR" sz="1600" dirty="0"/>
          </a:p>
          <a:p>
            <a:pPr algn="l"/>
            <a:r>
              <a:rPr lang="fr-FR" sz="1600" dirty="0"/>
              <a:t>Attirer = Rose</a:t>
            </a:r>
          </a:p>
          <a:p>
            <a:pPr algn="l"/>
            <a:endParaRPr lang="fr-FR" sz="1600" dirty="0"/>
          </a:p>
          <a:p>
            <a:pPr algn="l"/>
            <a:r>
              <a:rPr lang="fr-FR" sz="1600" dirty="0"/>
              <a:t>Accélérer = Jaune</a:t>
            </a:r>
          </a:p>
          <a:p>
            <a:pPr algn="l"/>
            <a:endParaRPr lang="fr-FR" sz="1600" dirty="0"/>
          </a:p>
          <a:p>
            <a:pPr algn="l"/>
            <a:r>
              <a:rPr lang="fr-FR" sz="1600" dirty="0"/>
              <a:t>Activer = Rose</a:t>
            </a:r>
          </a:p>
          <a:p>
            <a:pPr algn="l"/>
            <a:endParaRPr lang="fr-FR" sz="1600" dirty="0"/>
          </a:p>
          <a:p>
            <a:pPr algn="l"/>
            <a:r>
              <a:rPr lang="fr-FR" sz="1600" dirty="0"/>
              <a:t>Exemple : Vous parlez de l’alternance, utilisez la couleur Rose car </a:t>
            </a:r>
            <a:r>
              <a:rPr lang="fr-FR" sz="1600"/>
              <a:t>pilier attirer</a:t>
            </a:r>
            <a:endParaRPr lang="fr-FR" sz="1600" dirty="0"/>
          </a:p>
        </p:txBody>
      </p:sp>
    </p:spTree>
    <p:extLst>
      <p:ext uri="{BB962C8B-B14F-4D97-AF65-F5344CB8AC3E}">
        <p14:creationId xmlns:p14="http://schemas.microsoft.com/office/powerpoint/2010/main" val="17489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remière page">
    <p:bg>
      <p:bgPr>
        <a:solidFill>
          <a:srgbClr val="00A79B"/>
        </a:solidFill>
        <a:effectLst/>
      </p:bgPr>
    </p:bg>
    <p:spTree>
      <p:nvGrpSpPr>
        <p:cNvPr id="1" name=""/>
        <p:cNvGrpSpPr/>
        <p:nvPr/>
      </p:nvGrpSpPr>
      <p:grpSpPr>
        <a:xfrm>
          <a:off x="0" y="0"/>
          <a:ext cx="0" cy="0"/>
          <a:chOff x="0" y="0"/>
          <a:chExt cx="0" cy="0"/>
        </a:xfrm>
      </p:grpSpPr>
      <p:grpSp>
        <p:nvGrpSpPr>
          <p:cNvPr id="16" name="Graphique 6">
            <a:extLst>
              <a:ext uri="{FF2B5EF4-FFF2-40B4-BE49-F238E27FC236}">
                <a16:creationId xmlns:a16="http://schemas.microsoft.com/office/drawing/2014/main" id="{8C5CF489-FCB4-A1AC-1DE0-D6B747B9D5F3}"/>
              </a:ext>
            </a:extLst>
          </p:cNvPr>
          <p:cNvGrpSpPr/>
          <p:nvPr userDrawn="1"/>
        </p:nvGrpSpPr>
        <p:grpSpPr>
          <a:xfrm>
            <a:off x="9976567" y="2739120"/>
            <a:ext cx="1799175" cy="444500"/>
            <a:chOff x="5243512" y="3219244"/>
            <a:chExt cx="1700212" cy="420052"/>
          </a:xfrm>
        </p:grpSpPr>
        <p:sp>
          <p:nvSpPr>
            <p:cNvPr id="17" name="Forme libre : forme 16">
              <a:extLst>
                <a:ext uri="{FF2B5EF4-FFF2-40B4-BE49-F238E27FC236}">
                  <a16:creationId xmlns:a16="http://schemas.microsoft.com/office/drawing/2014/main" id="{3BE6C518-85F6-CBE6-306C-BB2291D40C7E}"/>
                </a:ext>
              </a:extLst>
            </p:cNvPr>
            <p:cNvSpPr/>
            <p:nvPr/>
          </p:nvSpPr>
          <p:spPr>
            <a:xfrm>
              <a:off x="5243512" y="3219244"/>
              <a:ext cx="1700212" cy="420052"/>
            </a:xfrm>
            <a:custGeom>
              <a:avLst/>
              <a:gdLst>
                <a:gd name="connsiteX0" fmla="*/ 625859 w 1700212"/>
                <a:gd name="connsiteY0" fmla="*/ 270523 h 420052"/>
                <a:gd name="connsiteX1" fmla="*/ 733133 w 1700212"/>
                <a:gd name="connsiteY1" fmla="*/ 419877 h 420052"/>
                <a:gd name="connsiteX2" fmla="*/ 874889 w 1700212"/>
                <a:gd name="connsiteY2" fmla="*/ 419877 h 420052"/>
                <a:gd name="connsiteX3" fmla="*/ 705171 w 1700212"/>
                <a:gd name="connsiteY3" fmla="*/ 177454 h 420052"/>
                <a:gd name="connsiteX4" fmla="*/ 625859 w 1700212"/>
                <a:gd name="connsiteY4" fmla="*/ 270523 h 420052"/>
                <a:gd name="connsiteX5" fmla="*/ 923773 w 1700212"/>
                <a:gd name="connsiteY5" fmla="*/ 102001 h 420052"/>
                <a:gd name="connsiteX6" fmla="*/ 1037165 w 1700212"/>
                <a:gd name="connsiteY6" fmla="*/ 102001 h 420052"/>
                <a:gd name="connsiteX7" fmla="*/ 1037165 w 1700212"/>
                <a:gd name="connsiteY7" fmla="*/ 419685 h 420052"/>
                <a:gd name="connsiteX8" fmla="*/ 1141921 w 1700212"/>
                <a:gd name="connsiteY8" fmla="*/ 419685 h 420052"/>
                <a:gd name="connsiteX9" fmla="*/ 1141921 w 1700212"/>
                <a:gd name="connsiteY9" fmla="*/ 102001 h 420052"/>
                <a:gd name="connsiteX10" fmla="*/ 1255313 w 1700212"/>
                <a:gd name="connsiteY10" fmla="*/ 102001 h 420052"/>
                <a:gd name="connsiteX11" fmla="*/ 1255313 w 1700212"/>
                <a:gd name="connsiteY11" fmla="*/ 99 h 420052"/>
                <a:gd name="connsiteX12" fmla="*/ 923773 w 1700212"/>
                <a:gd name="connsiteY12" fmla="*/ 99 h 420052"/>
                <a:gd name="connsiteX13" fmla="*/ 923773 w 1700212"/>
                <a:gd name="connsiteY13" fmla="*/ 102001 h 420052"/>
                <a:gd name="connsiteX14" fmla="*/ 1594674 w 1700212"/>
                <a:gd name="connsiteY14" fmla="*/ 210909 h 420052"/>
                <a:gd name="connsiteX15" fmla="*/ 1587722 w 1700212"/>
                <a:gd name="connsiteY15" fmla="*/ 252328 h 420052"/>
                <a:gd name="connsiteX16" fmla="*/ 1568478 w 1700212"/>
                <a:gd name="connsiteY16" fmla="*/ 286566 h 420052"/>
                <a:gd name="connsiteX17" fmla="*/ 1538547 w 1700212"/>
                <a:gd name="connsiteY17" fmla="*/ 309864 h 420052"/>
                <a:gd name="connsiteX18" fmla="*/ 1499529 w 1700212"/>
                <a:gd name="connsiteY18" fmla="*/ 318500 h 420052"/>
                <a:gd name="connsiteX19" fmla="*/ 1460508 w 1700212"/>
                <a:gd name="connsiteY19" fmla="*/ 309585 h 420052"/>
                <a:gd name="connsiteX20" fmla="*/ 1430310 w 1700212"/>
                <a:gd name="connsiteY20" fmla="*/ 285703 h 420052"/>
                <a:gd name="connsiteX21" fmla="*/ 1410794 w 1700212"/>
                <a:gd name="connsiteY21" fmla="*/ 251186 h 420052"/>
                <a:gd name="connsiteX22" fmla="*/ 1403851 w 1700212"/>
                <a:gd name="connsiteY22" fmla="*/ 209756 h 420052"/>
                <a:gd name="connsiteX23" fmla="*/ 1403851 w 1700212"/>
                <a:gd name="connsiteY23" fmla="*/ 208605 h 420052"/>
                <a:gd name="connsiteX24" fmla="*/ 1410531 w 1700212"/>
                <a:gd name="connsiteY24" fmla="*/ 167186 h 420052"/>
                <a:gd name="connsiteX25" fmla="*/ 1429768 w 1700212"/>
                <a:gd name="connsiteY25" fmla="*/ 132948 h 420052"/>
                <a:gd name="connsiteX26" fmla="*/ 1459708 w 1700212"/>
                <a:gd name="connsiteY26" fmla="*/ 109650 h 420052"/>
                <a:gd name="connsiteX27" fmla="*/ 1498461 w 1700212"/>
                <a:gd name="connsiteY27" fmla="*/ 101014 h 420052"/>
                <a:gd name="connsiteX28" fmla="*/ 1537479 w 1700212"/>
                <a:gd name="connsiteY28" fmla="*/ 109929 h 420052"/>
                <a:gd name="connsiteX29" fmla="*/ 1567945 w 1700212"/>
                <a:gd name="connsiteY29" fmla="*/ 133808 h 420052"/>
                <a:gd name="connsiteX30" fmla="*/ 1587722 w 1700212"/>
                <a:gd name="connsiteY30" fmla="*/ 168328 h 420052"/>
                <a:gd name="connsiteX31" fmla="*/ 1594674 w 1700212"/>
                <a:gd name="connsiteY31" fmla="*/ 209756 h 420052"/>
                <a:gd name="connsiteX32" fmla="*/ 1594674 w 1700212"/>
                <a:gd name="connsiteY32" fmla="*/ 210909 h 420052"/>
                <a:gd name="connsiteX33" fmla="*/ 1685021 w 1700212"/>
                <a:gd name="connsiteY33" fmla="*/ 127480 h 420052"/>
                <a:gd name="connsiteX34" fmla="*/ 1643178 w 1700212"/>
                <a:gd name="connsiteY34" fmla="*/ 61308 h 420052"/>
                <a:gd name="connsiteX35" fmla="*/ 1579748 w 1700212"/>
                <a:gd name="connsiteY35" fmla="*/ 16724 h 420052"/>
                <a:gd name="connsiteX36" fmla="*/ 1499794 w 1700212"/>
                <a:gd name="connsiteY36" fmla="*/ 324 h 420052"/>
                <a:gd name="connsiteX37" fmla="*/ 1419839 w 1700212"/>
                <a:gd name="connsiteY37" fmla="*/ 16724 h 420052"/>
                <a:gd name="connsiteX38" fmla="*/ 1355875 w 1700212"/>
                <a:gd name="connsiteY38" fmla="*/ 61598 h 420052"/>
                <a:gd name="connsiteX39" fmla="*/ 1313504 w 1700212"/>
                <a:gd name="connsiteY39" fmla="*/ 128340 h 420052"/>
                <a:gd name="connsiteX40" fmla="*/ 1298310 w 1700212"/>
                <a:gd name="connsiteY40" fmla="*/ 209756 h 420052"/>
                <a:gd name="connsiteX41" fmla="*/ 1298310 w 1700212"/>
                <a:gd name="connsiteY41" fmla="*/ 210909 h 420052"/>
                <a:gd name="connsiteX42" fmla="*/ 1313504 w 1700212"/>
                <a:gd name="connsiteY42" fmla="*/ 292034 h 420052"/>
                <a:gd name="connsiteX43" fmla="*/ 1355345 w 1700212"/>
                <a:gd name="connsiteY43" fmla="*/ 358206 h 420052"/>
                <a:gd name="connsiteX44" fmla="*/ 1418773 w 1700212"/>
                <a:gd name="connsiteY44" fmla="*/ 402790 h 420052"/>
                <a:gd name="connsiteX45" fmla="*/ 1498726 w 1700212"/>
                <a:gd name="connsiteY45" fmla="*/ 419187 h 420052"/>
                <a:gd name="connsiteX46" fmla="*/ 1578680 w 1700212"/>
                <a:gd name="connsiteY46" fmla="*/ 402790 h 420052"/>
                <a:gd name="connsiteX47" fmla="*/ 1642641 w 1700212"/>
                <a:gd name="connsiteY47" fmla="*/ 357916 h 420052"/>
                <a:gd name="connsiteX48" fmla="*/ 1685021 w 1700212"/>
                <a:gd name="connsiteY48" fmla="*/ 291174 h 420052"/>
                <a:gd name="connsiteX49" fmla="*/ 1700213 w 1700212"/>
                <a:gd name="connsiteY49" fmla="*/ 209756 h 420052"/>
                <a:gd name="connsiteX50" fmla="*/ 1700213 w 1700212"/>
                <a:gd name="connsiteY50" fmla="*/ 208605 h 420052"/>
                <a:gd name="connsiteX51" fmla="*/ 1685021 w 1700212"/>
                <a:gd name="connsiteY51" fmla="*/ 127480 h 420052"/>
                <a:gd name="connsiteX52" fmla="*/ 1685021 w 1700212"/>
                <a:gd name="connsiteY52" fmla="*/ 127480 h 420052"/>
                <a:gd name="connsiteX53" fmla="*/ 582857 w 1700212"/>
                <a:gd name="connsiteY53" fmla="*/ 166334 h 420052"/>
                <a:gd name="connsiteX54" fmla="*/ 583115 w 1700212"/>
                <a:gd name="connsiteY54" fmla="*/ 166334 h 420052"/>
                <a:gd name="connsiteX55" fmla="*/ 582857 w 1700212"/>
                <a:gd name="connsiteY55" fmla="*/ 166003 h 420052"/>
                <a:gd name="connsiteX56" fmla="*/ 582857 w 1700212"/>
                <a:gd name="connsiteY56" fmla="*/ 166334 h 420052"/>
                <a:gd name="connsiteX57" fmla="*/ 155829 w 1700212"/>
                <a:gd name="connsiteY57" fmla="*/ 0 h 420052"/>
                <a:gd name="connsiteX58" fmla="*/ 0 w 1700212"/>
                <a:gd name="connsiteY58" fmla="*/ 420052 h 420052"/>
                <a:gd name="connsiteX59" fmla="*/ 107290 w 1700212"/>
                <a:gd name="connsiteY59" fmla="*/ 420052 h 420052"/>
                <a:gd name="connsiteX60" fmla="*/ 134111 w 1700212"/>
                <a:gd name="connsiteY60" fmla="*/ 342417 h 420052"/>
                <a:gd name="connsiteX61" fmla="*/ 224387 w 1700212"/>
                <a:gd name="connsiteY61" fmla="*/ 342417 h 420052"/>
                <a:gd name="connsiteX62" fmla="*/ 201541 w 1700212"/>
                <a:gd name="connsiteY62" fmla="*/ 271521 h 420052"/>
                <a:gd name="connsiteX63" fmla="*/ 158603 w 1700212"/>
                <a:gd name="connsiteY63" fmla="*/ 271521 h 420052"/>
                <a:gd name="connsiteX64" fmla="*/ 204365 w 1700212"/>
                <a:gd name="connsiteY64" fmla="*/ 139053 h 420052"/>
                <a:gd name="connsiteX65" fmla="*/ 301438 w 1700212"/>
                <a:gd name="connsiteY65" fmla="*/ 420052 h 420052"/>
                <a:gd name="connsiteX66" fmla="*/ 408731 w 1700212"/>
                <a:gd name="connsiteY66" fmla="*/ 420052 h 420052"/>
                <a:gd name="connsiteX67" fmla="*/ 252902 w 1700212"/>
                <a:gd name="connsiteY67" fmla="*/ 0 h 420052"/>
                <a:gd name="connsiteX68" fmla="*/ 155829 w 1700212"/>
                <a:gd name="connsiteY68" fmla="*/ 0 h 420052"/>
                <a:gd name="connsiteX69" fmla="*/ 464832 w 1700212"/>
                <a:gd name="connsiteY69" fmla="*/ 419877 h 420052"/>
                <a:gd name="connsiteX70" fmla="*/ 582944 w 1700212"/>
                <a:gd name="connsiteY70" fmla="*/ 419877 h 420052"/>
                <a:gd name="connsiteX71" fmla="*/ 582944 w 1700212"/>
                <a:gd name="connsiteY71" fmla="*/ 0 h 420052"/>
                <a:gd name="connsiteX72" fmla="*/ 464848 w 1700212"/>
                <a:gd name="connsiteY72" fmla="*/ 0 h 420052"/>
                <a:gd name="connsiteX73" fmla="*/ 464832 w 1700212"/>
                <a:gd name="connsiteY73" fmla="*/ 419877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00212" h="420052">
                  <a:moveTo>
                    <a:pt x="625859" y="270523"/>
                  </a:moveTo>
                  <a:lnTo>
                    <a:pt x="733133" y="419877"/>
                  </a:lnTo>
                  <a:lnTo>
                    <a:pt x="874889" y="419877"/>
                  </a:lnTo>
                  <a:lnTo>
                    <a:pt x="705171" y="177454"/>
                  </a:lnTo>
                  <a:lnTo>
                    <a:pt x="625859" y="270523"/>
                  </a:lnTo>
                  <a:close/>
                  <a:moveTo>
                    <a:pt x="923773" y="102001"/>
                  </a:moveTo>
                  <a:lnTo>
                    <a:pt x="1037165" y="102001"/>
                  </a:lnTo>
                  <a:lnTo>
                    <a:pt x="1037165" y="419685"/>
                  </a:lnTo>
                  <a:lnTo>
                    <a:pt x="1141921" y="419685"/>
                  </a:lnTo>
                  <a:lnTo>
                    <a:pt x="1141921" y="102001"/>
                  </a:lnTo>
                  <a:lnTo>
                    <a:pt x="1255313" y="102001"/>
                  </a:lnTo>
                  <a:lnTo>
                    <a:pt x="1255313" y="99"/>
                  </a:lnTo>
                  <a:lnTo>
                    <a:pt x="923773" y="99"/>
                  </a:lnTo>
                  <a:lnTo>
                    <a:pt x="923773" y="102001"/>
                  </a:lnTo>
                  <a:close/>
                  <a:moveTo>
                    <a:pt x="1594674" y="210909"/>
                  </a:moveTo>
                  <a:cubicBezTo>
                    <a:pt x="1594674" y="225491"/>
                    <a:pt x="1592348" y="239292"/>
                    <a:pt x="1587722" y="252328"/>
                  </a:cubicBezTo>
                  <a:cubicBezTo>
                    <a:pt x="1583086" y="265384"/>
                    <a:pt x="1576676" y="276788"/>
                    <a:pt x="1568478" y="286566"/>
                  </a:cubicBezTo>
                  <a:cubicBezTo>
                    <a:pt x="1560284" y="296342"/>
                    <a:pt x="1550307" y="304115"/>
                    <a:pt x="1538547" y="309864"/>
                  </a:cubicBezTo>
                  <a:cubicBezTo>
                    <a:pt x="1526788" y="315625"/>
                    <a:pt x="1513781" y="318500"/>
                    <a:pt x="1499529" y="318500"/>
                  </a:cubicBezTo>
                  <a:cubicBezTo>
                    <a:pt x="1485270" y="318500"/>
                    <a:pt x="1472265" y="315540"/>
                    <a:pt x="1460508" y="309585"/>
                  </a:cubicBezTo>
                  <a:cubicBezTo>
                    <a:pt x="1448747" y="303646"/>
                    <a:pt x="1438680" y="295686"/>
                    <a:pt x="1430310" y="285703"/>
                  </a:cubicBezTo>
                  <a:cubicBezTo>
                    <a:pt x="1421929" y="275739"/>
                    <a:pt x="1415425" y="264221"/>
                    <a:pt x="1410794" y="251186"/>
                  </a:cubicBezTo>
                  <a:cubicBezTo>
                    <a:pt x="1406163" y="238150"/>
                    <a:pt x="1403851" y="224337"/>
                    <a:pt x="1403851" y="209756"/>
                  </a:cubicBezTo>
                  <a:lnTo>
                    <a:pt x="1403851" y="208605"/>
                  </a:lnTo>
                  <a:cubicBezTo>
                    <a:pt x="1403851" y="194035"/>
                    <a:pt x="1406072" y="180222"/>
                    <a:pt x="1410531" y="167186"/>
                  </a:cubicBezTo>
                  <a:cubicBezTo>
                    <a:pt x="1414977" y="154150"/>
                    <a:pt x="1421389" y="142723"/>
                    <a:pt x="1429768" y="132948"/>
                  </a:cubicBezTo>
                  <a:cubicBezTo>
                    <a:pt x="1438145" y="123172"/>
                    <a:pt x="1448123" y="115397"/>
                    <a:pt x="1459708" y="109650"/>
                  </a:cubicBezTo>
                  <a:cubicBezTo>
                    <a:pt x="1471284" y="103889"/>
                    <a:pt x="1484205" y="101014"/>
                    <a:pt x="1498461" y="101014"/>
                  </a:cubicBezTo>
                  <a:cubicBezTo>
                    <a:pt x="1512713" y="101014"/>
                    <a:pt x="1525720" y="103993"/>
                    <a:pt x="1537479" y="109929"/>
                  </a:cubicBezTo>
                  <a:cubicBezTo>
                    <a:pt x="1549239" y="115884"/>
                    <a:pt x="1559395" y="123846"/>
                    <a:pt x="1567945" y="133808"/>
                  </a:cubicBezTo>
                  <a:cubicBezTo>
                    <a:pt x="1576489" y="143791"/>
                    <a:pt x="1583086" y="155293"/>
                    <a:pt x="1587722" y="168328"/>
                  </a:cubicBezTo>
                  <a:cubicBezTo>
                    <a:pt x="1592348" y="181382"/>
                    <a:pt x="1594674" y="195186"/>
                    <a:pt x="1594674" y="209756"/>
                  </a:cubicBezTo>
                  <a:lnTo>
                    <a:pt x="1594674" y="210909"/>
                  </a:lnTo>
                  <a:close/>
                  <a:moveTo>
                    <a:pt x="1685021" y="127480"/>
                  </a:moveTo>
                  <a:cubicBezTo>
                    <a:pt x="1674897" y="102156"/>
                    <a:pt x="1660947" y="80111"/>
                    <a:pt x="1643178" y="61308"/>
                  </a:cubicBezTo>
                  <a:cubicBezTo>
                    <a:pt x="1625412" y="42523"/>
                    <a:pt x="1604270" y="27651"/>
                    <a:pt x="1579748" y="16724"/>
                  </a:cubicBezTo>
                  <a:cubicBezTo>
                    <a:pt x="1555230" y="5795"/>
                    <a:pt x="1528579" y="324"/>
                    <a:pt x="1499794" y="324"/>
                  </a:cubicBezTo>
                  <a:cubicBezTo>
                    <a:pt x="1471012" y="324"/>
                    <a:pt x="1444361" y="5795"/>
                    <a:pt x="1419839" y="16724"/>
                  </a:cubicBezTo>
                  <a:cubicBezTo>
                    <a:pt x="1395324" y="27651"/>
                    <a:pt x="1373999" y="42615"/>
                    <a:pt x="1355875" y="61598"/>
                  </a:cubicBezTo>
                  <a:cubicBezTo>
                    <a:pt x="1337756" y="80580"/>
                    <a:pt x="1323628" y="102830"/>
                    <a:pt x="1313504" y="128340"/>
                  </a:cubicBezTo>
                  <a:cubicBezTo>
                    <a:pt x="1303376" y="153851"/>
                    <a:pt x="1298310" y="180988"/>
                    <a:pt x="1298310" y="209756"/>
                  </a:cubicBezTo>
                  <a:lnTo>
                    <a:pt x="1298310" y="210909"/>
                  </a:lnTo>
                  <a:cubicBezTo>
                    <a:pt x="1298310" y="239678"/>
                    <a:pt x="1303376" y="266713"/>
                    <a:pt x="1313504" y="292034"/>
                  </a:cubicBezTo>
                  <a:cubicBezTo>
                    <a:pt x="1323628" y="317358"/>
                    <a:pt x="1337571" y="339410"/>
                    <a:pt x="1355345" y="358206"/>
                  </a:cubicBezTo>
                  <a:cubicBezTo>
                    <a:pt x="1373109" y="377001"/>
                    <a:pt x="1394256" y="391861"/>
                    <a:pt x="1418773" y="402790"/>
                  </a:cubicBezTo>
                  <a:cubicBezTo>
                    <a:pt x="1443293" y="413719"/>
                    <a:pt x="1469946" y="419187"/>
                    <a:pt x="1498726" y="419187"/>
                  </a:cubicBezTo>
                  <a:cubicBezTo>
                    <a:pt x="1527511" y="419187"/>
                    <a:pt x="1554165" y="413719"/>
                    <a:pt x="1578680" y="402790"/>
                  </a:cubicBezTo>
                  <a:cubicBezTo>
                    <a:pt x="1603202" y="391861"/>
                    <a:pt x="1624527" y="376897"/>
                    <a:pt x="1642641" y="357916"/>
                  </a:cubicBezTo>
                  <a:cubicBezTo>
                    <a:pt x="1660773" y="338932"/>
                    <a:pt x="1674897" y="316682"/>
                    <a:pt x="1685021" y="291174"/>
                  </a:cubicBezTo>
                  <a:cubicBezTo>
                    <a:pt x="1695145" y="265663"/>
                    <a:pt x="1700213" y="238526"/>
                    <a:pt x="1700213" y="209756"/>
                  </a:cubicBezTo>
                  <a:lnTo>
                    <a:pt x="1700213" y="208605"/>
                  </a:lnTo>
                  <a:cubicBezTo>
                    <a:pt x="1700213" y="179836"/>
                    <a:pt x="1695145" y="152801"/>
                    <a:pt x="1685021" y="127480"/>
                  </a:cubicBezTo>
                  <a:lnTo>
                    <a:pt x="1685021" y="127480"/>
                  </a:lnTo>
                  <a:close/>
                  <a:moveTo>
                    <a:pt x="582857" y="166334"/>
                  </a:moveTo>
                  <a:lnTo>
                    <a:pt x="583115" y="166334"/>
                  </a:lnTo>
                  <a:lnTo>
                    <a:pt x="582857" y="166003"/>
                  </a:lnTo>
                  <a:lnTo>
                    <a:pt x="582857" y="166334"/>
                  </a:lnTo>
                  <a:close/>
                  <a:moveTo>
                    <a:pt x="155829" y="0"/>
                  </a:moveTo>
                  <a:lnTo>
                    <a:pt x="0" y="420052"/>
                  </a:lnTo>
                  <a:lnTo>
                    <a:pt x="107290" y="420052"/>
                  </a:lnTo>
                  <a:lnTo>
                    <a:pt x="134111" y="342417"/>
                  </a:lnTo>
                  <a:lnTo>
                    <a:pt x="224387" y="342417"/>
                  </a:lnTo>
                  <a:lnTo>
                    <a:pt x="201541" y="271521"/>
                  </a:lnTo>
                  <a:lnTo>
                    <a:pt x="158603" y="271521"/>
                  </a:lnTo>
                  <a:lnTo>
                    <a:pt x="204365" y="139053"/>
                  </a:lnTo>
                  <a:lnTo>
                    <a:pt x="301438" y="420052"/>
                  </a:lnTo>
                  <a:lnTo>
                    <a:pt x="408731" y="420052"/>
                  </a:lnTo>
                  <a:lnTo>
                    <a:pt x="252902" y="0"/>
                  </a:lnTo>
                  <a:lnTo>
                    <a:pt x="155829" y="0"/>
                  </a:lnTo>
                  <a:close/>
                  <a:moveTo>
                    <a:pt x="464832" y="419877"/>
                  </a:moveTo>
                  <a:lnTo>
                    <a:pt x="582944" y="419877"/>
                  </a:lnTo>
                  <a:lnTo>
                    <a:pt x="582944" y="0"/>
                  </a:lnTo>
                  <a:lnTo>
                    <a:pt x="464848" y="0"/>
                  </a:lnTo>
                  <a:lnTo>
                    <a:pt x="464832" y="419877"/>
                  </a:lnTo>
                  <a:close/>
                </a:path>
              </a:pathLst>
            </a:custGeom>
            <a:solidFill>
              <a:schemeClr val="tx1"/>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6C36CDD9-B265-83F7-B74A-F7F6BB226E40}"/>
                </a:ext>
              </a:extLst>
            </p:cNvPr>
            <p:cNvSpPr/>
            <p:nvPr/>
          </p:nvSpPr>
          <p:spPr>
            <a:xfrm>
              <a:off x="5708570" y="3219244"/>
              <a:ext cx="400049" cy="320039"/>
            </a:xfrm>
            <a:custGeom>
              <a:avLst/>
              <a:gdLst>
                <a:gd name="connsiteX0" fmla="*/ 117089 w 400049"/>
                <a:gd name="connsiteY0" fmla="*/ 167219 h 320039"/>
                <a:gd name="connsiteX1" fmla="*/ 0 w 400049"/>
                <a:gd name="connsiteY1" fmla="*/ 14704 h 320039"/>
                <a:gd name="connsiteX2" fmla="*/ 23 w 400049"/>
                <a:gd name="connsiteY2" fmla="*/ 164529 h 320039"/>
                <a:gd name="connsiteX3" fmla="*/ 116920 w 400049"/>
                <a:gd name="connsiteY3" fmla="*/ 320040 h 320039"/>
                <a:gd name="connsiteX4" fmla="*/ 400050 w 400049"/>
                <a:gd name="connsiteY4" fmla="*/ 0 h 320039"/>
                <a:gd name="connsiteX5" fmla="*/ 261490 w 400049"/>
                <a:gd name="connsiteY5" fmla="*/ 399 h 3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49" h="320039">
                  <a:moveTo>
                    <a:pt x="117089" y="167219"/>
                  </a:moveTo>
                  <a:lnTo>
                    <a:pt x="0" y="14704"/>
                  </a:lnTo>
                  <a:lnTo>
                    <a:pt x="23" y="164529"/>
                  </a:lnTo>
                  <a:lnTo>
                    <a:pt x="116920" y="320040"/>
                  </a:lnTo>
                  <a:lnTo>
                    <a:pt x="400050" y="0"/>
                  </a:lnTo>
                  <a:lnTo>
                    <a:pt x="261490" y="399"/>
                  </a:lnTo>
                  <a:close/>
                </a:path>
              </a:pathLst>
            </a:custGeom>
            <a:solidFill>
              <a:schemeClr val="bg1"/>
            </a:solidFill>
            <a:ln w="9525" cap="flat">
              <a:noFill/>
              <a:prstDash val="solid"/>
              <a:miter/>
            </a:ln>
          </p:spPr>
          <p:txBody>
            <a:bodyPr rtlCol="0" anchor="ctr"/>
            <a:lstStyle/>
            <a:p>
              <a:endParaRPr lang="fr-FR"/>
            </a:p>
          </p:txBody>
        </p:sp>
      </p:grpSp>
      <p:sp>
        <p:nvSpPr>
          <p:cNvPr id="19" name="Titre 24">
            <a:extLst>
              <a:ext uri="{FF2B5EF4-FFF2-40B4-BE49-F238E27FC236}">
                <a16:creationId xmlns:a16="http://schemas.microsoft.com/office/drawing/2014/main" id="{B9747FF3-9E06-CF13-672F-8640473D2353}"/>
              </a:ext>
            </a:extLst>
          </p:cNvPr>
          <p:cNvSpPr>
            <a:spLocks noGrp="1"/>
          </p:cNvSpPr>
          <p:nvPr>
            <p:ph type="title"/>
          </p:nvPr>
        </p:nvSpPr>
        <p:spPr>
          <a:xfrm>
            <a:off x="5629275" y="3714750"/>
            <a:ext cx="6255448" cy="2162176"/>
          </a:xfrm>
        </p:spPr>
        <p:txBody>
          <a:bodyPr anchor="b"/>
          <a:lstStyle>
            <a:lvl1pPr algn="r">
              <a:defRPr>
                <a:solidFill>
                  <a:schemeClr val="bg1"/>
                </a:solidFill>
              </a:defRPr>
            </a:lvl1pPr>
          </a:lstStyle>
          <a:p>
            <a:r>
              <a:rPr lang="fr-FR" dirty="0"/>
              <a:t>Modifiez le style du titre</a:t>
            </a:r>
          </a:p>
        </p:txBody>
      </p:sp>
      <p:sp>
        <p:nvSpPr>
          <p:cNvPr id="20" name="Espace réservé du texte 6" descr="Date ">
            <a:extLst>
              <a:ext uri="{FF2B5EF4-FFF2-40B4-BE49-F238E27FC236}">
                <a16:creationId xmlns:a16="http://schemas.microsoft.com/office/drawing/2014/main" id="{DDD9752C-863F-04E4-06F2-506CB86CAAC0}"/>
              </a:ext>
              <a:ext uri="{C183D7F6-B498-43B3-948B-1728B52AA6E4}">
                <adec:decorative xmlns:adec="http://schemas.microsoft.com/office/drawing/2017/decorative" val="0"/>
              </a:ext>
            </a:extLst>
          </p:cNvPr>
          <p:cNvSpPr>
            <a:spLocks noGrp="1"/>
          </p:cNvSpPr>
          <p:nvPr>
            <p:ph type="body" sz="quarter" idx="11"/>
          </p:nvPr>
        </p:nvSpPr>
        <p:spPr>
          <a:xfrm>
            <a:off x="5566124" y="5990990"/>
            <a:ext cx="6318599" cy="324085"/>
          </a:xfrm>
        </p:spPr>
        <p:txBody>
          <a:bodyPr/>
          <a:lstStyle>
            <a:lvl1pPr algn="r">
              <a:defRPr sz="1200" b="0">
                <a:solidFill>
                  <a:schemeClr val="bg1"/>
                </a:solidFill>
              </a:defRPr>
            </a:lvl1pPr>
          </a:lstStyle>
          <a:p>
            <a:pPr lvl="0"/>
            <a:r>
              <a:rPr lang="fr-FR"/>
              <a:t>Cliquez pour modifier les styles du texte du masque</a:t>
            </a:r>
          </a:p>
        </p:txBody>
      </p:sp>
      <p:pic>
        <p:nvPicPr>
          <p:cNvPr id="1026" name="Picture 2">
            <a:extLst>
              <a:ext uri="{FF2B5EF4-FFF2-40B4-BE49-F238E27FC236}">
                <a16:creationId xmlns:a16="http://schemas.microsoft.com/office/drawing/2014/main" id="{2D6E5589-DC6F-768A-F5E6-23BAB85AFD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80"/>
            <a:ext cx="9294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7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s-chapitre Anticiper">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5" y="4199731"/>
            <a:ext cx="10825163" cy="960755"/>
          </a:xfrm>
        </p:spPr>
        <p:txBody>
          <a:bodyPr/>
          <a:lstStyle>
            <a:lvl1pPr algn="ctr">
              <a:defRPr>
                <a:solidFill>
                  <a:schemeClr val="bg1"/>
                </a:solidFill>
              </a:defRPr>
            </a:lvl1pPr>
          </a:lstStyle>
          <a:p>
            <a:r>
              <a:rPr lang="fr-FR"/>
              <a:t>Modifiez le style du titre</a:t>
            </a:r>
          </a:p>
        </p:txBody>
      </p:sp>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Triangle isocèle 6">
            <a:extLst>
              <a:ext uri="{FF2B5EF4-FFF2-40B4-BE49-F238E27FC236}">
                <a16:creationId xmlns:a16="http://schemas.microsoft.com/office/drawing/2014/main" id="{ABC5DFEB-1EB2-8CB0-FEA2-E891EF42F9C2}"/>
              </a:ext>
            </a:extLst>
          </p:cNvPr>
          <p:cNvSpPr/>
          <p:nvPr userDrawn="1"/>
        </p:nvSpPr>
        <p:spPr>
          <a:xfrm rot="10800000">
            <a:off x="2058780" y="915"/>
            <a:ext cx="8072852" cy="3965297"/>
          </a:xfrm>
          <a:prstGeom prst="triangle">
            <a:avLst>
              <a:gd name="adj" fmla="val 504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357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ticiper">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texte, table&#10;&#10;Description générée automatiquement">
            <a:extLst>
              <a:ext uri="{FF2B5EF4-FFF2-40B4-BE49-F238E27FC236}">
                <a16:creationId xmlns:a16="http://schemas.microsoft.com/office/drawing/2014/main" id="{C14277CB-FF07-3DEB-B7E5-36D87873379B}"/>
              </a:ext>
            </a:extLst>
          </p:cNvPr>
          <p:cNvPicPr>
            <a:picLocks noChangeAspect="1"/>
          </p:cNvPicPr>
          <p:nvPr userDrawn="1"/>
        </p:nvPicPr>
        <p:blipFill rotWithShape="1">
          <a:blip r:embed="rId2"/>
          <a:srcRect l="59770"/>
          <a:stretch/>
        </p:blipFill>
        <p:spPr>
          <a:xfrm>
            <a:off x="8203470" y="110175"/>
            <a:ext cx="3988530" cy="5774635"/>
          </a:xfrm>
          <a:prstGeom prst="rect">
            <a:avLst/>
          </a:prstGeom>
        </p:spPr>
      </p:pic>
      <p:sp>
        <p:nvSpPr>
          <p:cNvPr id="12" name="Forme libre : forme 11">
            <a:extLst>
              <a:ext uri="{FF2B5EF4-FFF2-40B4-BE49-F238E27FC236}">
                <a16:creationId xmlns:a16="http://schemas.microsoft.com/office/drawing/2014/main" id="{7ABD0825-85C9-47BB-BEA0-59639D56F569}"/>
              </a:ext>
            </a:extLst>
          </p:cNvPr>
          <p:cNvSpPr/>
          <p:nvPr userDrawn="1"/>
        </p:nvSpPr>
        <p:spPr>
          <a:xfrm>
            <a:off x="6383782" y="2143464"/>
            <a:ext cx="1793875" cy="1958295"/>
          </a:xfrm>
          <a:custGeom>
            <a:avLst/>
            <a:gdLst>
              <a:gd name="connsiteX0" fmla="*/ 1155593 w 1793875"/>
              <a:gd name="connsiteY0" fmla="*/ 749901 h 1958295"/>
              <a:gd name="connsiteX1" fmla="*/ 561422 w 1793875"/>
              <a:gd name="connsiteY1" fmla="*/ 979148 h 1958295"/>
              <a:gd name="connsiteX2" fmla="*/ 1156261 w 1793875"/>
              <a:gd name="connsiteY2" fmla="*/ 1208396 h 1958295"/>
              <a:gd name="connsiteX3" fmla="*/ 1223096 w 1793875"/>
              <a:gd name="connsiteY3" fmla="*/ 979148 h 1958295"/>
              <a:gd name="connsiteX4" fmla="*/ 1155593 w 1793875"/>
              <a:gd name="connsiteY4" fmla="*/ 749901 h 1958295"/>
              <a:gd name="connsiteX5" fmla="*/ 1793875 w 1793875"/>
              <a:gd name="connsiteY5" fmla="*/ 0 h 1958295"/>
              <a:gd name="connsiteX6" fmla="*/ 1793207 w 1793875"/>
              <a:gd name="connsiteY6" fmla="*/ 502607 h 1958295"/>
              <a:gd name="connsiteX7" fmla="*/ 1410905 w 1793875"/>
              <a:gd name="connsiteY7" fmla="*/ 650315 h 1958295"/>
              <a:gd name="connsiteX8" fmla="*/ 1426947 w 1793875"/>
              <a:gd name="connsiteY8" fmla="*/ 670366 h 1958295"/>
              <a:gd name="connsiteX9" fmla="*/ 1426947 w 1793875"/>
              <a:gd name="connsiteY9" fmla="*/ 1287930 h 1958295"/>
              <a:gd name="connsiteX10" fmla="*/ 1410905 w 1793875"/>
              <a:gd name="connsiteY10" fmla="*/ 1307980 h 1958295"/>
              <a:gd name="connsiteX11" fmla="*/ 1793875 w 1793875"/>
              <a:gd name="connsiteY11" fmla="*/ 1455688 h 1958295"/>
              <a:gd name="connsiteX12" fmla="*/ 1793875 w 1793875"/>
              <a:gd name="connsiteY12" fmla="*/ 1958295 h 1958295"/>
              <a:gd name="connsiteX13" fmla="*/ 0 w 1793875"/>
              <a:gd name="connsiteY13" fmla="*/ 1203048 h 1958295"/>
              <a:gd name="connsiteX14" fmla="*/ 0 w 1793875"/>
              <a:gd name="connsiteY14" fmla="*/ 754579 h 19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3875" h="1958295">
                <a:moveTo>
                  <a:pt x="1155593" y="749901"/>
                </a:moveTo>
                <a:lnTo>
                  <a:pt x="561422" y="979148"/>
                </a:lnTo>
                <a:lnTo>
                  <a:pt x="1156261" y="1208396"/>
                </a:lnTo>
                <a:cubicBezTo>
                  <a:pt x="1203200" y="1141432"/>
                  <a:pt x="1226692" y="1060841"/>
                  <a:pt x="1223096" y="979148"/>
                </a:cubicBezTo>
                <a:cubicBezTo>
                  <a:pt x="1226498" y="897380"/>
                  <a:pt x="1202765" y="816776"/>
                  <a:pt x="1155593" y="749901"/>
                </a:cubicBezTo>
                <a:close/>
                <a:moveTo>
                  <a:pt x="1793875" y="0"/>
                </a:moveTo>
                <a:lnTo>
                  <a:pt x="1793207" y="502607"/>
                </a:lnTo>
                <a:lnTo>
                  <a:pt x="1410905" y="650315"/>
                </a:lnTo>
                <a:lnTo>
                  <a:pt x="1426947" y="670366"/>
                </a:lnTo>
                <a:cubicBezTo>
                  <a:pt x="1562864" y="853784"/>
                  <a:pt x="1562864" y="1104511"/>
                  <a:pt x="1426947" y="1287930"/>
                </a:cubicBezTo>
                <a:lnTo>
                  <a:pt x="1410905" y="1307980"/>
                </a:lnTo>
                <a:lnTo>
                  <a:pt x="1793875" y="1455688"/>
                </a:lnTo>
                <a:lnTo>
                  <a:pt x="1793875" y="1958295"/>
                </a:lnTo>
                <a:lnTo>
                  <a:pt x="0" y="1203048"/>
                </a:lnTo>
                <a:lnTo>
                  <a:pt x="0" y="7545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accent4"/>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23" name="Espace réservé du texte 10">
            <a:extLst>
              <a:ext uri="{FF2B5EF4-FFF2-40B4-BE49-F238E27FC236}">
                <a16:creationId xmlns:a16="http://schemas.microsoft.com/office/drawing/2014/main" id="{AB7045E1-E730-47D1-BE7D-8B80ED6B2462}"/>
              </a:ext>
            </a:extLst>
          </p:cNvPr>
          <p:cNvSpPr>
            <a:spLocks noGrp="1"/>
          </p:cNvSpPr>
          <p:nvPr>
            <p:ph type="body" sz="quarter" idx="16"/>
          </p:nvPr>
        </p:nvSpPr>
        <p:spPr>
          <a:xfrm>
            <a:off x="682625" y="2425700"/>
            <a:ext cx="5413375" cy="3213100"/>
          </a:xfrm>
        </p:spPr>
        <p:txBody>
          <a:bodyPr/>
          <a:lstStyle>
            <a:lvl1pPr>
              <a:spcBef>
                <a:spcPts val="0"/>
              </a:spcBef>
              <a:spcAft>
                <a:spcPts val="2400"/>
              </a:spcAft>
              <a:defRPr sz="2800">
                <a:solidFill>
                  <a:schemeClr val="accent4"/>
                </a:solidFill>
              </a:defRPr>
            </a:lvl1pPr>
            <a:lvl2pPr>
              <a:spcBef>
                <a:spcPts val="0"/>
              </a:spcBef>
              <a:defRPr sz="1800" b="1">
                <a:solidFill>
                  <a:schemeClr val="bg1"/>
                </a:solidFill>
              </a:defRPr>
            </a:lvl2pPr>
            <a:lvl3pPr marL="252000" indent="-252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fr-FR"/>
              <a:t>Cliquez pour modifier les styles du texte du masque</a:t>
            </a:r>
          </a:p>
          <a:p>
            <a:pPr lvl="1"/>
            <a:r>
              <a:rPr lang="fr-FR"/>
              <a:t>Deuxième niveau</a:t>
            </a:r>
          </a:p>
          <a:p>
            <a:pPr lvl="2"/>
            <a:r>
              <a:rPr lang="fr-FR"/>
              <a:t>Troisième niveau</a:t>
            </a:r>
          </a:p>
        </p:txBody>
      </p:sp>
      <p:sp>
        <p:nvSpPr>
          <p:cNvPr id="24" name="Espace réservé du texte 7">
            <a:extLst>
              <a:ext uri="{FF2B5EF4-FFF2-40B4-BE49-F238E27FC236}">
                <a16:creationId xmlns:a16="http://schemas.microsoft.com/office/drawing/2014/main" id="{62C0DA42-C672-46C9-8993-96B4DFBB8395}"/>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bg1"/>
                </a:solidFill>
                <a:latin typeface="+mj-lt"/>
              </a:defRPr>
            </a:lvl1pPr>
            <a:lvl4pPr>
              <a:defRPr>
                <a:solidFill>
                  <a:schemeClr val="bg1"/>
                </a:solidFill>
              </a:defRPr>
            </a:lvl4pPr>
          </a:lstStyle>
          <a:p>
            <a:pPr lvl="0"/>
            <a:r>
              <a:rPr lang="fr-FR"/>
              <a:t>Sous titre</a:t>
            </a:r>
          </a:p>
        </p:txBody>
      </p:sp>
    </p:spTree>
    <p:extLst>
      <p:ext uri="{BB962C8B-B14F-4D97-AF65-F5344CB8AC3E}">
        <p14:creationId xmlns:p14="http://schemas.microsoft.com/office/powerpoint/2010/main" val="183806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itre Attirer">
    <p:bg>
      <p:bgPr>
        <a:solidFill>
          <a:schemeClr val="accent6"/>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0735A4-B234-42D6-8794-ECF4978E47C6}"/>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9" name="Forme libre : forme 8">
            <a:extLst>
              <a:ext uri="{FF2B5EF4-FFF2-40B4-BE49-F238E27FC236}">
                <a16:creationId xmlns:a16="http://schemas.microsoft.com/office/drawing/2014/main" id="{0F50B015-77BA-4CED-AF43-F29416BB5761}"/>
              </a:ext>
            </a:extLst>
          </p:cNvPr>
          <p:cNvSpPr/>
          <p:nvPr userDrawn="1"/>
        </p:nvSpPr>
        <p:spPr>
          <a:xfrm>
            <a:off x="4421605" y="0"/>
            <a:ext cx="7770395" cy="6245224"/>
          </a:xfrm>
          <a:custGeom>
            <a:avLst/>
            <a:gdLst>
              <a:gd name="connsiteX0" fmla="*/ 0 w 7770395"/>
              <a:gd name="connsiteY0" fmla="*/ 0 h 6245224"/>
              <a:gd name="connsiteX1" fmla="*/ 7770395 w 7770395"/>
              <a:gd name="connsiteY1" fmla="*/ 0 h 6245224"/>
              <a:gd name="connsiteX2" fmla="*/ 7770395 w 7770395"/>
              <a:gd name="connsiteY2" fmla="*/ 6245224 h 6245224"/>
              <a:gd name="connsiteX3" fmla="*/ 3885175 w 7770395"/>
              <a:gd name="connsiteY3" fmla="*/ 6245224 h 6245224"/>
              <a:gd name="connsiteX4" fmla="*/ 5288013 w 7770395"/>
              <a:gd name="connsiteY4" fmla="*/ 4842345 h 6245224"/>
              <a:gd name="connsiteX5" fmla="*/ 445670 w 7770395"/>
              <a:gd name="connsiteY5" fmla="*/ 1 h 6245224"/>
              <a:gd name="connsiteX6" fmla="*/ 0 w 7770395"/>
              <a:gd name="connsiteY6" fmla="*/ 1 h 62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0395" h="6245224">
                <a:moveTo>
                  <a:pt x="0" y="0"/>
                </a:moveTo>
                <a:lnTo>
                  <a:pt x="7770395" y="0"/>
                </a:lnTo>
                <a:lnTo>
                  <a:pt x="7770395" y="6245224"/>
                </a:lnTo>
                <a:lnTo>
                  <a:pt x="3885175" y="6245224"/>
                </a:lnTo>
                <a:lnTo>
                  <a:pt x="5288013" y="4842345"/>
                </a:lnTo>
                <a:lnTo>
                  <a:pt x="445670" y="1"/>
                </a:lnTo>
                <a:lnTo>
                  <a:pt x="0"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139D36AE-E137-4A49-9F17-93810C158580}"/>
              </a:ext>
            </a:extLst>
          </p:cNvPr>
          <p:cNvSpPr>
            <a:spLocks noGrp="1"/>
          </p:cNvSpPr>
          <p:nvPr>
            <p:ph type="title" hasCustomPrompt="1"/>
          </p:nvPr>
        </p:nvSpPr>
        <p:spPr>
          <a:xfrm>
            <a:off x="2495550" y="611188"/>
            <a:ext cx="8118475" cy="2093753"/>
          </a:xfrm>
        </p:spPr>
        <p:txBody>
          <a:bodyPr anchor="b"/>
          <a:lstStyle>
            <a:lvl1pPr>
              <a:defRPr>
                <a:solidFill>
                  <a:schemeClr val="bg1"/>
                </a:solidFill>
              </a:defRPr>
            </a:lvl1pPr>
          </a:lstStyle>
          <a:p>
            <a:r>
              <a:rPr lang="fr-FR"/>
              <a:t>Titre du chapitre</a:t>
            </a:r>
            <a:br>
              <a:rPr lang="fr-FR"/>
            </a:br>
            <a:r>
              <a:rPr lang="fr-FR"/>
              <a:t>sur deux ou trois lignes</a:t>
            </a:r>
          </a:p>
        </p:txBody>
      </p:sp>
      <p:sp>
        <p:nvSpPr>
          <p:cNvPr id="15" name="Espace réservé du texte 14">
            <a:extLst>
              <a:ext uri="{FF2B5EF4-FFF2-40B4-BE49-F238E27FC236}">
                <a16:creationId xmlns:a16="http://schemas.microsoft.com/office/drawing/2014/main" id="{55AAC245-782B-4A5A-A3AC-39FD6501B6A7}"/>
              </a:ext>
            </a:extLst>
          </p:cNvPr>
          <p:cNvSpPr>
            <a:spLocks noGrp="1"/>
          </p:cNvSpPr>
          <p:nvPr>
            <p:ph type="body" sz="quarter" idx="13" hasCustomPrompt="1"/>
          </p:nvPr>
        </p:nvSpPr>
        <p:spPr>
          <a:xfrm>
            <a:off x="2495550" y="2704941"/>
            <a:ext cx="8118475" cy="2132172"/>
          </a:xfrm>
        </p:spPr>
        <p:txBody>
          <a:bodyPr tIns="180000"/>
          <a:lstStyle>
            <a:lvl1pPr>
              <a:spcBef>
                <a:spcPts val="0"/>
              </a:spcBef>
              <a:defRPr b="0">
                <a:solidFill>
                  <a:schemeClr val="bg1"/>
                </a:solidFill>
              </a:defRPr>
            </a:lvl1pPr>
          </a:lstStyle>
          <a:p>
            <a:pPr lvl="0"/>
            <a:r>
              <a:rPr lang="fr-FR"/>
              <a:t>Sous-titre du chapitre</a:t>
            </a:r>
          </a:p>
          <a:p>
            <a:pPr lvl="0"/>
            <a:r>
              <a:rPr lang="fr-FR"/>
              <a:t>sur deux ou trois lignes</a:t>
            </a:r>
          </a:p>
        </p:txBody>
      </p:sp>
      <p:sp>
        <p:nvSpPr>
          <p:cNvPr id="18" name="Espace réservé du texte 17">
            <a:extLst>
              <a:ext uri="{FF2B5EF4-FFF2-40B4-BE49-F238E27FC236}">
                <a16:creationId xmlns:a16="http://schemas.microsoft.com/office/drawing/2014/main" id="{E1DFFB1F-54CC-470D-86B4-04F56859EB50}"/>
              </a:ext>
            </a:extLst>
          </p:cNvPr>
          <p:cNvSpPr>
            <a:spLocks noGrp="1"/>
          </p:cNvSpPr>
          <p:nvPr>
            <p:ph type="body" sz="quarter" idx="14" hasCustomPrompt="1"/>
          </p:nvPr>
        </p:nvSpPr>
        <p:spPr>
          <a:xfrm>
            <a:off x="682625" y="611188"/>
            <a:ext cx="1800225" cy="4225925"/>
          </a:xfrm>
        </p:spPr>
        <p:txBody>
          <a:bodyPr tIns="468000" rIns="180000" anchor="t"/>
          <a:lstStyle>
            <a:lvl1pPr algn="r">
              <a:defRPr sz="18800">
                <a:solidFill>
                  <a:schemeClr val="bg1"/>
                </a:solidFill>
              </a:defRPr>
            </a:lvl1pPr>
            <a:lvl2pPr algn="r">
              <a:defRPr>
                <a:solidFill>
                  <a:schemeClr val="bg1"/>
                </a:solidFill>
              </a:defRPr>
            </a:lvl2pPr>
            <a:lvl3pPr algn="r">
              <a:defRPr/>
            </a:lvl3pPr>
            <a:lvl4pPr algn="r">
              <a:defRPr/>
            </a:lvl4pPr>
            <a:lvl5pPr algn="r">
              <a:defRPr/>
            </a:lvl5pPr>
          </a:lstStyle>
          <a:p>
            <a:pPr lvl="0"/>
            <a:r>
              <a:rPr lang="fr-FR"/>
              <a:t>1</a:t>
            </a:r>
          </a:p>
          <a:p>
            <a:pPr lvl="1"/>
            <a:endParaRPr lang="fr-FR"/>
          </a:p>
        </p:txBody>
      </p:sp>
    </p:spTree>
    <p:extLst>
      <p:ext uri="{BB962C8B-B14F-4D97-AF65-F5344CB8AC3E}">
        <p14:creationId xmlns:p14="http://schemas.microsoft.com/office/powerpoint/2010/main" val="211108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us-chapitre Attirer">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5" y="4199731"/>
            <a:ext cx="10825163" cy="960755"/>
          </a:xfrm>
        </p:spPr>
        <p:txBody>
          <a:bodyPr/>
          <a:lstStyle>
            <a:lvl1pPr algn="ctr">
              <a:defRPr>
                <a:solidFill>
                  <a:schemeClr val="bg1"/>
                </a:solidFill>
              </a:defRPr>
            </a:lvl1pPr>
          </a:lstStyle>
          <a:p>
            <a:r>
              <a:rPr lang="fr-FR"/>
              <a:t>Modifiez le style du titre</a:t>
            </a:r>
          </a:p>
        </p:txBody>
      </p:sp>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Triangle isocèle 6">
            <a:extLst>
              <a:ext uri="{FF2B5EF4-FFF2-40B4-BE49-F238E27FC236}">
                <a16:creationId xmlns:a16="http://schemas.microsoft.com/office/drawing/2014/main" id="{ABC5DFEB-1EB2-8CB0-FEA2-E891EF42F9C2}"/>
              </a:ext>
            </a:extLst>
          </p:cNvPr>
          <p:cNvSpPr/>
          <p:nvPr userDrawn="1"/>
        </p:nvSpPr>
        <p:spPr>
          <a:xfrm rot="10800000">
            <a:off x="2058780" y="915"/>
            <a:ext cx="8072852" cy="3965297"/>
          </a:xfrm>
          <a:prstGeom prst="triangle">
            <a:avLst>
              <a:gd name="adj" fmla="val 5041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73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ttirer">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texte, carte de visite&#10;&#10;Description générée automatiquement">
            <a:extLst>
              <a:ext uri="{FF2B5EF4-FFF2-40B4-BE49-F238E27FC236}">
                <a16:creationId xmlns:a16="http://schemas.microsoft.com/office/drawing/2014/main" id="{7FB1F5B8-E33E-C653-2CF8-7807C3071C85}"/>
              </a:ext>
            </a:extLst>
          </p:cNvPr>
          <p:cNvPicPr>
            <a:picLocks noChangeAspect="1"/>
          </p:cNvPicPr>
          <p:nvPr userDrawn="1"/>
        </p:nvPicPr>
        <p:blipFill rotWithShape="1">
          <a:blip r:embed="rId2"/>
          <a:srcRect l="58843"/>
          <a:stretch/>
        </p:blipFill>
        <p:spPr>
          <a:xfrm flipH="1">
            <a:off x="-1" y="226709"/>
            <a:ext cx="3941461" cy="5590432"/>
          </a:xfrm>
          <a:prstGeom prst="rect">
            <a:avLst/>
          </a:prstGeom>
        </p:spPr>
      </p:pic>
      <p:sp>
        <p:nvSpPr>
          <p:cNvPr id="16" name="Forme libre : forme 15">
            <a:extLst>
              <a:ext uri="{FF2B5EF4-FFF2-40B4-BE49-F238E27FC236}">
                <a16:creationId xmlns:a16="http://schemas.microsoft.com/office/drawing/2014/main" id="{895B5616-FBFB-4DAD-A883-A1C8ED5ECF26}"/>
              </a:ext>
            </a:extLst>
          </p:cNvPr>
          <p:cNvSpPr/>
          <p:nvPr userDrawn="1"/>
        </p:nvSpPr>
        <p:spPr>
          <a:xfrm>
            <a:off x="3199903" y="1993151"/>
            <a:ext cx="1896880" cy="2057548"/>
          </a:xfrm>
          <a:custGeom>
            <a:avLst/>
            <a:gdLst>
              <a:gd name="connsiteX0" fmla="*/ 1400406 w 1896880"/>
              <a:gd name="connsiteY0" fmla="*/ 1662394 h 2057548"/>
              <a:gd name="connsiteX1" fmla="*/ 1896880 w 1896880"/>
              <a:gd name="connsiteY1" fmla="*/ 1662394 h 2057548"/>
              <a:gd name="connsiteX2" fmla="*/ 1896880 w 1896880"/>
              <a:gd name="connsiteY2" fmla="*/ 2057548 h 2057548"/>
              <a:gd name="connsiteX3" fmla="*/ 1400406 w 1896880"/>
              <a:gd name="connsiteY3" fmla="*/ 2057548 h 2057548"/>
              <a:gd name="connsiteX4" fmla="*/ 2 w 1896880"/>
              <a:gd name="connsiteY4" fmla="*/ 1662394 h 2057548"/>
              <a:gd name="connsiteX5" fmla="*/ 496476 w 1896880"/>
              <a:gd name="connsiteY5" fmla="*/ 1662394 h 2057548"/>
              <a:gd name="connsiteX6" fmla="*/ 496476 w 1896880"/>
              <a:gd name="connsiteY6" fmla="*/ 2057548 h 2057548"/>
              <a:gd name="connsiteX7" fmla="*/ 2 w 1896880"/>
              <a:gd name="connsiteY7" fmla="*/ 2057548 h 2057548"/>
              <a:gd name="connsiteX8" fmla="*/ 930354 w 1896880"/>
              <a:gd name="connsiteY8" fmla="*/ 478746 h 2057548"/>
              <a:gd name="connsiteX9" fmla="*/ 496474 w 1896880"/>
              <a:gd name="connsiteY9" fmla="*/ 948802 h 2057548"/>
              <a:gd name="connsiteX10" fmla="*/ 496474 w 1896880"/>
              <a:gd name="connsiteY10" fmla="*/ 1000187 h 2057548"/>
              <a:gd name="connsiteX11" fmla="*/ 1400404 w 1896880"/>
              <a:gd name="connsiteY11" fmla="*/ 1000187 h 2057548"/>
              <a:gd name="connsiteX12" fmla="*/ 1400404 w 1896880"/>
              <a:gd name="connsiteY12" fmla="*/ 948802 h 2057548"/>
              <a:gd name="connsiteX13" fmla="*/ 1400404 w 1896880"/>
              <a:gd name="connsiteY13" fmla="*/ 912622 h 2057548"/>
              <a:gd name="connsiteX14" fmla="*/ 930354 w 1896880"/>
              <a:gd name="connsiteY14" fmla="*/ 478746 h 2057548"/>
              <a:gd name="connsiteX15" fmla="*/ 948801 w 1896880"/>
              <a:gd name="connsiteY15" fmla="*/ 0 h 2057548"/>
              <a:gd name="connsiteX16" fmla="*/ 1896880 w 1896880"/>
              <a:gd name="connsiteY16" fmla="*/ 945908 h 2057548"/>
              <a:gd name="connsiteX17" fmla="*/ 1896880 w 1896880"/>
              <a:gd name="connsiteY17" fmla="*/ 1524885 h 2057548"/>
              <a:gd name="connsiteX18" fmla="*/ 1400404 w 1896880"/>
              <a:gd name="connsiteY18" fmla="*/ 1524885 h 2057548"/>
              <a:gd name="connsiteX19" fmla="*/ 1400404 w 1896880"/>
              <a:gd name="connsiteY19" fmla="*/ 1223094 h 2057548"/>
              <a:gd name="connsiteX20" fmla="*/ 496474 w 1896880"/>
              <a:gd name="connsiteY20" fmla="*/ 1223094 h 2057548"/>
              <a:gd name="connsiteX21" fmla="*/ 496474 w 1896880"/>
              <a:gd name="connsiteY21" fmla="*/ 1527781 h 2057548"/>
              <a:gd name="connsiteX22" fmla="*/ 0 w 1896880"/>
              <a:gd name="connsiteY22" fmla="*/ 1527781 h 2057548"/>
              <a:gd name="connsiteX23" fmla="*/ 0 w 1896880"/>
              <a:gd name="connsiteY23" fmla="*/ 948802 h 2057548"/>
              <a:gd name="connsiteX24" fmla="*/ 948801 w 1896880"/>
              <a:gd name="connsiteY24" fmla="*/ 0 h 205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6880" h="2057548">
                <a:moveTo>
                  <a:pt x="1400406" y="1662394"/>
                </a:moveTo>
                <a:lnTo>
                  <a:pt x="1896880" y="1662394"/>
                </a:lnTo>
                <a:lnTo>
                  <a:pt x="1896880" y="2057548"/>
                </a:lnTo>
                <a:lnTo>
                  <a:pt x="1400406" y="2057548"/>
                </a:lnTo>
                <a:close/>
                <a:moveTo>
                  <a:pt x="2" y="1662394"/>
                </a:moveTo>
                <a:lnTo>
                  <a:pt x="496476" y="1662394"/>
                </a:lnTo>
                <a:lnTo>
                  <a:pt x="496476" y="2057548"/>
                </a:lnTo>
                <a:lnTo>
                  <a:pt x="2" y="2057548"/>
                </a:lnTo>
                <a:close/>
                <a:moveTo>
                  <a:pt x="930354" y="478746"/>
                </a:moveTo>
                <a:cubicBezTo>
                  <a:pt x="680737" y="488738"/>
                  <a:pt x="486484" y="699189"/>
                  <a:pt x="496474" y="948802"/>
                </a:cubicBezTo>
                <a:lnTo>
                  <a:pt x="496474" y="1000187"/>
                </a:lnTo>
                <a:lnTo>
                  <a:pt x="1400404" y="1000187"/>
                </a:lnTo>
                <a:lnTo>
                  <a:pt x="1400404" y="948802"/>
                </a:lnTo>
                <a:cubicBezTo>
                  <a:pt x="1400890" y="936744"/>
                  <a:pt x="1400890" y="924680"/>
                  <a:pt x="1400404" y="912622"/>
                </a:cubicBezTo>
                <a:cubicBezTo>
                  <a:pt x="1390417" y="663009"/>
                  <a:pt x="1179965" y="468757"/>
                  <a:pt x="930354" y="478746"/>
                </a:cubicBezTo>
                <a:close/>
                <a:moveTo>
                  <a:pt x="948801" y="0"/>
                </a:moveTo>
                <a:cubicBezTo>
                  <a:pt x="1471402" y="396"/>
                  <a:pt x="1895287" y="423312"/>
                  <a:pt x="1896880" y="945908"/>
                </a:cubicBezTo>
                <a:lnTo>
                  <a:pt x="1896880" y="1524885"/>
                </a:lnTo>
                <a:lnTo>
                  <a:pt x="1400404" y="1524885"/>
                </a:lnTo>
                <a:lnTo>
                  <a:pt x="1400404" y="1223094"/>
                </a:lnTo>
                <a:lnTo>
                  <a:pt x="496474" y="1223094"/>
                </a:lnTo>
                <a:lnTo>
                  <a:pt x="496474" y="1527781"/>
                </a:lnTo>
                <a:lnTo>
                  <a:pt x="0" y="1527781"/>
                </a:lnTo>
                <a:lnTo>
                  <a:pt x="0" y="948802"/>
                </a:lnTo>
                <a:cubicBezTo>
                  <a:pt x="0" y="424794"/>
                  <a:pt x="424794" y="0"/>
                  <a:pt x="94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a:xfrm>
            <a:off x="5421793" y="344011"/>
            <a:ext cx="6085995" cy="960755"/>
          </a:xfrm>
        </p:spPr>
        <p:txBody>
          <a:bodyPr/>
          <a:lstStyle>
            <a:lvl1pPr>
              <a:defRPr>
                <a:solidFill>
                  <a:schemeClr val="accent6"/>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1" name="Espace réservé du texte 10">
            <a:extLst>
              <a:ext uri="{FF2B5EF4-FFF2-40B4-BE49-F238E27FC236}">
                <a16:creationId xmlns:a16="http://schemas.microsoft.com/office/drawing/2014/main" id="{96D9FCBD-00C6-448E-9713-E74C8CB3496A}"/>
              </a:ext>
            </a:extLst>
          </p:cNvPr>
          <p:cNvSpPr>
            <a:spLocks noGrp="1"/>
          </p:cNvSpPr>
          <p:nvPr>
            <p:ph type="body" sz="quarter" idx="16"/>
          </p:nvPr>
        </p:nvSpPr>
        <p:spPr>
          <a:xfrm>
            <a:off x="5421793" y="2393684"/>
            <a:ext cx="6315075" cy="3213100"/>
          </a:xfrm>
        </p:spPr>
        <p:txBody>
          <a:bodyPr/>
          <a:lstStyle>
            <a:lvl1pPr>
              <a:spcBef>
                <a:spcPts val="0"/>
              </a:spcBef>
              <a:spcAft>
                <a:spcPts val="2400"/>
              </a:spcAft>
              <a:defRPr sz="2800">
                <a:solidFill>
                  <a:schemeClr val="accent6"/>
                </a:solidFill>
              </a:defRPr>
            </a:lvl1pPr>
            <a:lvl2pPr>
              <a:spcBef>
                <a:spcPts val="0"/>
              </a:spcBef>
              <a:defRPr sz="1800" b="1">
                <a:solidFill>
                  <a:schemeClr val="bg1"/>
                </a:solidFill>
              </a:defRPr>
            </a:lvl2pPr>
            <a:lvl3pPr marL="252000" indent="-252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fr-FR"/>
              <a:t>Cliquez pour modifier les styles du texte du masque</a:t>
            </a:r>
          </a:p>
          <a:p>
            <a:pPr lvl="1"/>
            <a:r>
              <a:rPr lang="fr-FR"/>
              <a:t>Deuxième niveau</a:t>
            </a:r>
          </a:p>
          <a:p>
            <a:pPr lvl="2"/>
            <a:r>
              <a:rPr lang="fr-FR"/>
              <a:t>Troisième niveau</a:t>
            </a:r>
          </a:p>
        </p:txBody>
      </p:sp>
      <p:sp>
        <p:nvSpPr>
          <p:cNvPr id="18" name="Espace réservé du texte 7">
            <a:extLst>
              <a:ext uri="{FF2B5EF4-FFF2-40B4-BE49-F238E27FC236}">
                <a16:creationId xmlns:a16="http://schemas.microsoft.com/office/drawing/2014/main" id="{96ED4F8D-F0F7-4477-B3E3-FA9F7BEC05CA}"/>
              </a:ext>
            </a:extLst>
          </p:cNvPr>
          <p:cNvSpPr>
            <a:spLocks noGrp="1"/>
          </p:cNvSpPr>
          <p:nvPr>
            <p:ph type="body" sz="quarter" idx="12" hasCustomPrompt="1"/>
          </p:nvPr>
        </p:nvSpPr>
        <p:spPr>
          <a:xfrm>
            <a:off x="5421793" y="1367287"/>
            <a:ext cx="5467350" cy="592455"/>
          </a:xfrm>
        </p:spPr>
        <p:txBody>
          <a:bodyPr/>
          <a:lstStyle>
            <a:lvl1pPr>
              <a:spcBef>
                <a:spcPts val="0"/>
              </a:spcBef>
              <a:defRPr cap="all" baseline="0">
                <a:solidFill>
                  <a:schemeClr val="bg1"/>
                </a:solidFill>
                <a:latin typeface="+mj-lt"/>
              </a:defRPr>
            </a:lvl1pPr>
            <a:lvl4pPr>
              <a:defRPr>
                <a:solidFill>
                  <a:schemeClr val="bg1"/>
                </a:solidFill>
              </a:defRPr>
            </a:lvl4pPr>
          </a:lstStyle>
          <a:p>
            <a:pPr lvl="0"/>
            <a:r>
              <a:rPr lang="fr-FR"/>
              <a:t>Sous titre</a:t>
            </a:r>
          </a:p>
        </p:txBody>
      </p:sp>
    </p:spTree>
    <p:extLst>
      <p:ext uri="{BB962C8B-B14F-4D97-AF65-F5344CB8AC3E}">
        <p14:creationId xmlns:p14="http://schemas.microsoft.com/office/powerpoint/2010/main" val="330341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itre Accelerer">
    <p:bg>
      <p:bgPr>
        <a:solidFill>
          <a:schemeClr val="accent5"/>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0735A4-B234-42D6-8794-ECF4978E47C6}"/>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9" name="Forme libre : forme 8">
            <a:extLst>
              <a:ext uri="{FF2B5EF4-FFF2-40B4-BE49-F238E27FC236}">
                <a16:creationId xmlns:a16="http://schemas.microsoft.com/office/drawing/2014/main" id="{0F50B015-77BA-4CED-AF43-F29416BB5761}"/>
              </a:ext>
            </a:extLst>
          </p:cNvPr>
          <p:cNvSpPr/>
          <p:nvPr userDrawn="1"/>
        </p:nvSpPr>
        <p:spPr>
          <a:xfrm>
            <a:off x="4421605" y="0"/>
            <a:ext cx="7770395" cy="6245224"/>
          </a:xfrm>
          <a:custGeom>
            <a:avLst/>
            <a:gdLst>
              <a:gd name="connsiteX0" fmla="*/ 0 w 7770395"/>
              <a:gd name="connsiteY0" fmla="*/ 0 h 6245224"/>
              <a:gd name="connsiteX1" fmla="*/ 7770395 w 7770395"/>
              <a:gd name="connsiteY1" fmla="*/ 0 h 6245224"/>
              <a:gd name="connsiteX2" fmla="*/ 7770395 w 7770395"/>
              <a:gd name="connsiteY2" fmla="*/ 6245224 h 6245224"/>
              <a:gd name="connsiteX3" fmla="*/ 3885175 w 7770395"/>
              <a:gd name="connsiteY3" fmla="*/ 6245224 h 6245224"/>
              <a:gd name="connsiteX4" fmla="*/ 5288013 w 7770395"/>
              <a:gd name="connsiteY4" fmla="*/ 4842345 h 6245224"/>
              <a:gd name="connsiteX5" fmla="*/ 445670 w 7770395"/>
              <a:gd name="connsiteY5" fmla="*/ 1 h 6245224"/>
              <a:gd name="connsiteX6" fmla="*/ 0 w 7770395"/>
              <a:gd name="connsiteY6" fmla="*/ 1 h 62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0395" h="6245224">
                <a:moveTo>
                  <a:pt x="0" y="0"/>
                </a:moveTo>
                <a:lnTo>
                  <a:pt x="7770395" y="0"/>
                </a:lnTo>
                <a:lnTo>
                  <a:pt x="7770395" y="6245224"/>
                </a:lnTo>
                <a:lnTo>
                  <a:pt x="3885175" y="6245224"/>
                </a:lnTo>
                <a:lnTo>
                  <a:pt x="5288013" y="4842345"/>
                </a:lnTo>
                <a:lnTo>
                  <a:pt x="445670" y="1"/>
                </a:lnTo>
                <a:lnTo>
                  <a:pt x="0"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139D36AE-E137-4A49-9F17-93810C158580}"/>
              </a:ext>
            </a:extLst>
          </p:cNvPr>
          <p:cNvSpPr>
            <a:spLocks noGrp="1"/>
          </p:cNvSpPr>
          <p:nvPr>
            <p:ph type="title" hasCustomPrompt="1"/>
          </p:nvPr>
        </p:nvSpPr>
        <p:spPr>
          <a:xfrm>
            <a:off x="2495550" y="611188"/>
            <a:ext cx="8118475" cy="2093753"/>
          </a:xfrm>
        </p:spPr>
        <p:txBody>
          <a:bodyPr anchor="b"/>
          <a:lstStyle>
            <a:lvl1pPr>
              <a:defRPr>
                <a:solidFill>
                  <a:schemeClr val="bg1"/>
                </a:solidFill>
              </a:defRPr>
            </a:lvl1pPr>
          </a:lstStyle>
          <a:p>
            <a:r>
              <a:rPr lang="fr-FR"/>
              <a:t>Titre du chapitre</a:t>
            </a:r>
            <a:br>
              <a:rPr lang="fr-FR"/>
            </a:br>
            <a:r>
              <a:rPr lang="fr-FR"/>
              <a:t>sur deux ou trois lignes</a:t>
            </a:r>
          </a:p>
        </p:txBody>
      </p:sp>
      <p:sp>
        <p:nvSpPr>
          <p:cNvPr id="15" name="Espace réservé du texte 14">
            <a:extLst>
              <a:ext uri="{FF2B5EF4-FFF2-40B4-BE49-F238E27FC236}">
                <a16:creationId xmlns:a16="http://schemas.microsoft.com/office/drawing/2014/main" id="{55AAC245-782B-4A5A-A3AC-39FD6501B6A7}"/>
              </a:ext>
            </a:extLst>
          </p:cNvPr>
          <p:cNvSpPr>
            <a:spLocks noGrp="1"/>
          </p:cNvSpPr>
          <p:nvPr>
            <p:ph type="body" sz="quarter" idx="13" hasCustomPrompt="1"/>
          </p:nvPr>
        </p:nvSpPr>
        <p:spPr>
          <a:xfrm>
            <a:off x="2495550" y="2704941"/>
            <a:ext cx="8118475" cy="2132172"/>
          </a:xfrm>
        </p:spPr>
        <p:txBody>
          <a:bodyPr tIns="180000"/>
          <a:lstStyle>
            <a:lvl1pPr>
              <a:spcBef>
                <a:spcPts val="0"/>
              </a:spcBef>
              <a:defRPr b="0">
                <a:solidFill>
                  <a:schemeClr val="bg1"/>
                </a:solidFill>
              </a:defRPr>
            </a:lvl1pPr>
          </a:lstStyle>
          <a:p>
            <a:pPr lvl="0"/>
            <a:r>
              <a:rPr lang="fr-FR"/>
              <a:t>Sous-titre du chapitre</a:t>
            </a:r>
          </a:p>
          <a:p>
            <a:pPr lvl="0"/>
            <a:r>
              <a:rPr lang="fr-FR"/>
              <a:t>sur deux ou trois lignes</a:t>
            </a:r>
          </a:p>
        </p:txBody>
      </p:sp>
      <p:sp>
        <p:nvSpPr>
          <p:cNvPr id="18" name="Espace réservé du texte 17">
            <a:extLst>
              <a:ext uri="{FF2B5EF4-FFF2-40B4-BE49-F238E27FC236}">
                <a16:creationId xmlns:a16="http://schemas.microsoft.com/office/drawing/2014/main" id="{E1DFFB1F-54CC-470D-86B4-04F56859EB50}"/>
              </a:ext>
            </a:extLst>
          </p:cNvPr>
          <p:cNvSpPr>
            <a:spLocks noGrp="1"/>
          </p:cNvSpPr>
          <p:nvPr>
            <p:ph type="body" sz="quarter" idx="14" hasCustomPrompt="1"/>
          </p:nvPr>
        </p:nvSpPr>
        <p:spPr>
          <a:xfrm>
            <a:off x="682625" y="611188"/>
            <a:ext cx="1800225" cy="4225925"/>
          </a:xfrm>
        </p:spPr>
        <p:txBody>
          <a:bodyPr tIns="468000" rIns="180000" anchor="t"/>
          <a:lstStyle>
            <a:lvl1pPr algn="r">
              <a:defRPr sz="18800">
                <a:solidFill>
                  <a:schemeClr val="bg1"/>
                </a:solidFill>
              </a:defRPr>
            </a:lvl1pPr>
            <a:lvl2pPr algn="r">
              <a:defRPr>
                <a:solidFill>
                  <a:schemeClr val="bg1"/>
                </a:solidFill>
              </a:defRPr>
            </a:lvl2pPr>
            <a:lvl3pPr algn="r">
              <a:defRPr/>
            </a:lvl3pPr>
            <a:lvl4pPr algn="r">
              <a:defRPr/>
            </a:lvl4pPr>
            <a:lvl5pPr algn="r">
              <a:defRPr/>
            </a:lvl5pPr>
          </a:lstStyle>
          <a:p>
            <a:pPr lvl="0"/>
            <a:r>
              <a:rPr lang="fr-FR"/>
              <a:t>1</a:t>
            </a:r>
          </a:p>
          <a:p>
            <a:pPr lvl="1"/>
            <a:endParaRPr lang="fr-FR"/>
          </a:p>
        </p:txBody>
      </p:sp>
    </p:spTree>
    <p:extLst>
      <p:ext uri="{BB962C8B-B14F-4D97-AF65-F5344CB8AC3E}">
        <p14:creationId xmlns:p14="http://schemas.microsoft.com/office/powerpoint/2010/main" val="17959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us-chapitre Accelerer">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5" y="4199731"/>
            <a:ext cx="10825163" cy="960755"/>
          </a:xfrm>
        </p:spPr>
        <p:txBody>
          <a:bodyPr/>
          <a:lstStyle>
            <a:lvl1pPr algn="ctr">
              <a:defRPr>
                <a:solidFill>
                  <a:schemeClr val="bg1"/>
                </a:solidFill>
              </a:defRPr>
            </a:lvl1pPr>
          </a:lstStyle>
          <a:p>
            <a:r>
              <a:rPr lang="fr-FR"/>
              <a:t>Modifiez le style du titre</a:t>
            </a:r>
          </a:p>
        </p:txBody>
      </p:sp>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Triangle isocèle 6">
            <a:extLst>
              <a:ext uri="{FF2B5EF4-FFF2-40B4-BE49-F238E27FC236}">
                <a16:creationId xmlns:a16="http://schemas.microsoft.com/office/drawing/2014/main" id="{ABC5DFEB-1EB2-8CB0-FEA2-E891EF42F9C2}"/>
              </a:ext>
            </a:extLst>
          </p:cNvPr>
          <p:cNvSpPr/>
          <p:nvPr userDrawn="1"/>
        </p:nvSpPr>
        <p:spPr>
          <a:xfrm rot="10800000">
            <a:off x="2058780" y="915"/>
            <a:ext cx="8072852" cy="3965297"/>
          </a:xfrm>
          <a:prstGeom prst="triangle">
            <a:avLst>
              <a:gd name="adj" fmla="val 5041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694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élerer">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a:xfrm>
            <a:off x="5643563" y="344011"/>
            <a:ext cx="5864226" cy="960755"/>
          </a:xfrm>
        </p:spPr>
        <p:txBody>
          <a:bodyPr/>
          <a:lstStyle>
            <a:lvl1pPr>
              <a:defRPr>
                <a:solidFill>
                  <a:schemeClr val="accent5"/>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1" name="Espace réservé du texte 10">
            <a:extLst>
              <a:ext uri="{FF2B5EF4-FFF2-40B4-BE49-F238E27FC236}">
                <a16:creationId xmlns:a16="http://schemas.microsoft.com/office/drawing/2014/main" id="{96D9FCBD-00C6-448E-9713-E74C8CB3496A}"/>
              </a:ext>
            </a:extLst>
          </p:cNvPr>
          <p:cNvSpPr>
            <a:spLocks noGrp="1"/>
          </p:cNvSpPr>
          <p:nvPr>
            <p:ph type="body" sz="quarter" idx="16"/>
          </p:nvPr>
        </p:nvSpPr>
        <p:spPr>
          <a:xfrm>
            <a:off x="5643563" y="2425700"/>
            <a:ext cx="5864226" cy="3213100"/>
          </a:xfrm>
        </p:spPr>
        <p:txBody>
          <a:bodyPr/>
          <a:lstStyle>
            <a:lvl1pPr>
              <a:spcBef>
                <a:spcPts val="0"/>
              </a:spcBef>
              <a:spcAft>
                <a:spcPts val="2400"/>
              </a:spcAft>
              <a:defRPr sz="2800">
                <a:solidFill>
                  <a:schemeClr val="accent5"/>
                </a:solidFill>
              </a:defRPr>
            </a:lvl1pPr>
            <a:lvl2pPr>
              <a:spcBef>
                <a:spcPts val="0"/>
              </a:spcBef>
              <a:defRPr sz="1800" b="1">
                <a:solidFill>
                  <a:schemeClr val="bg1"/>
                </a:solidFill>
              </a:defRPr>
            </a:lvl2pPr>
            <a:lvl3pPr marL="252000" indent="-252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fr-FR"/>
              <a:t>Cliquez pour modifier les styles du texte du masque</a:t>
            </a:r>
          </a:p>
          <a:p>
            <a:pPr lvl="1"/>
            <a:r>
              <a:rPr lang="fr-FR"/>
              <a:t>Deuxième niveau</a:t>
            </a:r>
          </a:p>
          <a:p>
            <a:pPr lvl="2"/>
            <a:r>
              <a:rPr lang="fr-FR"/>
              <a:t>Troisième niveau</a:t>
            </a:r>
          </a:p>
        </p:txBody>
      </p:sp>
      <p:sp>
        <p:nvSpPr>
          <p:cNvPr id="33" name="Espace réservé du texte 7">
            <a:extLst>
              <a:ext uri="{FF2B5EF4-FFF2-40B4-BE49-F238E27FC236}">
                <a16:creationId xmlns:a16="http://schemas.microsoft.com/office/drawing/2014/main" id="{D806D339-855A-43A5-A969-59EB869FC365}"/>
              </a:ext>
            </a:extLst>
          </p:cNvPr>
          <p:cNvSpPr>
            <a:spLocks noGrp="1"/>
          </p:cNvSpPr>
          <p:nvPr>
            <p:ph type="body" sz="quarter" idx="12" hasCustomPrompt="1"/>
          </p:nvPr>
        </p:nvSpPr>
        <p:spPr>
          <a:xfrm>
            <a:off x="5643562" y="1304925"/>
            <a:ext cx="5864225" cy="592455"/>
          </a:xfrm>
        </p:spPr>
        <p:txBody>
          <a:bodyPr/>
          <a:lstStyle>
            <a:lvl1pPr>
              <a:spcBef>
                <a:spcPts val="0"/>
              </a:spcBef>
              <a:defRPr cap="all" baseline="0">
                <a:solidFill>
                  <a:schemeClr val="bg1"/>
                </a:solidFill>
                <a:latin typeface="+mj-lt"/>
              </a:defRPr>
            </a:lvl1pPr>
            <a:lvl4pPr>
              <a:defRPr>
                <a:solidFill>
                  <a:schemeClr val="bg1"/>
                </a:solidFill>
              </a:defRPr>
            </a:lvl4pPr>
          </a:lstStyle>
          <a:p>
            <a:pPr lvl="0"/>
            <a:r>
              <a:rPr lang="fr-FR"/>
              <a:t>Sous titre</a:t>
            </a:r>
          </a:p>
        </p:txBody>
      </p:sp>
      <p:pic>
        <p:nvPicPr>
          <p:cNvPr id="6" name="Image 5">
            <a:extLst>
              <a:ext uri="{FF2B5EF4-FFF2-40B4-BE49-F238E27FC236}">
                <a16:creationId xmlns:a16="http://schemas.microsoft.com/office/drawing/2014/main" id="{20C6C470-B355-E99E-EF1C-8BB959C150CC}"/>
              </a:ext>
            </a:extLst>
          </p:cNvPr>
          <p:cNvPicPr>
            <a:picLocks noChangeAspect="1"/>
          </p:cNvPicPr>
          <p:nvPr userDrawn="1"/>
        </p:nvPicPr>
        <p:blipFill rotWithShape="1">
          <a:blip r:embed="rId2"/>
          <a:srcRect l="59093"/>
          <a:stretch/>
        </p:blipFill>
        <p:spPr>
          <a:xfrm flipH="1">
            <a:off x="0" y="344011"/>
            <a:ext cx="3990499" cy="5561489"/>
          </a:xfrm>
          <a:prstGeom prst="rect">
            <a:avLst/>
          </a:prstGeom>
        </p:spPr>
      </p:pic>
      <p:sp>
        <p:nvSpPr>
          <p:cNvPr id="12" name="Forme libre : forme 11">
            <a:extLst>
              <a:ext uri="{FF2B5EF4-FFF2-40B4-BE49-F238E27FC236}">
                <a16:creationId xmlns:a16="http://schemas.microsoft.com/office/drawing/2014/main" id="{996DC9A2-7EEF-4D66-BF5F-D54F52D5607E}"/>
              </a:ext>
            </a:extLst>
          </p:cNvPr>
          <p:cNvSpPr/>
          <p:nvPr userDrawn="1"/>
        </p:nvSpPr>
        <p:spPr>
          <a:xfrm>
            <a:off x="3225800" y="2686811"/>
            <a:ext cx="1974376" cy="1484378"/>
          </a:xfrm>
          <a:custGeom>
            <a:avLst/>
            <a:gdLst>
              <a:gd name="connsiteX0" fmla="*/ 1280855 w 1974376"/>
              <a:gd name="connsiteY0" fmla="*/ 654807 h 1484378"/>
              <a:gd name="connsiteX1" fmla="*/ 1122684 w 1974376"/>
              <a:gd name="connsiteY1" fmla="*/ 871602 h 1484378"/>
              <a:gd name="connsiteX2" fmla="*/ 1336160 w 1974376"/>
              <a:gd name="connsiteY2" fmla="*/ 871602 h 1484378"/>
              <a:gd name="connsiteX3" fmla="*/ 1338926 w 1974376"/>
              <a:gd name="connsiteY3" fmla="*/ 326850 h 1484378"/>
              <a:gd name="connsiteX4" fmla="*/ 1518665 w 1974376"/>
              <a:gd name="connsiteY4" fmla="*/ 1013735 h 1484378"/>
              <a:gd name="connsiteX5" fmla="*/ 1020923 w 1974376"/>
              <a:gd name="connsiteY5" fmla="*/ 1013735 h 1484378"/>
              <a:gd name="connsiteX6" fmla="*/ 893723 w 1974376"/>
              <a:gd name="connsiteY6" fmla="*/ 1191263 h 1484378"/>
              <a:gd name="connsiteX7" fmla="*/ 1567333 w 1974376"/>
              <a:gd name="connsiteY7" fmla="*/ 1191263 h 1484378"/>
              <a:gd name="connsiteX8" fmla="*/ 1644760 w 1974376"/>
              <a:gd name="connsiteY8" fmla="*/ 1484378 h 1484378"/>
              <a:gd name="connsiteX9" fmla="*/ 1498204 w 1974376"/>
              <a:gd name="connsiteY9" fmla="*/ 1484378 h 1484378"/>
              <a:gd name="connsiteX10" fmla="*/ 1457830 w 1974376"/>
              <a:gd name="connsiteY10" fmla="*/ 1332842 h 1484378"/>
              <a:gd name="connsiteX11" fmla="*/ 794175 w 1974376"/>
              <a:gd name="connsiteY11" fmla="*/ 1332842 h 1484378"/>
              <a:gd name="connsiteX12" fmla="*/ 683566 w 1974376"/>
              <a:gd name="connsiteY12" fmla="*/ 1484378 h 1484378"/>
              <a:gd name="connsiteX13" fmla="*/ 508803 w 1974376"/>
              <a:gd name="connsiteY13" fmla="*/ 1484378 h 1484378"/>
              <a:gd name="connsiteX14" fmla="*/ 548622 w 1974376"/>
              <a:gd name="connsiteY14" fmla="*/ 319661 h 1484378"/>
              <a:gd name="connsiteX15" fmla="*/ 1126003 w 1974376"/>
              <a:gd name="connsiteY15" fmla="*/ 319661 h 1484378"/>
              <a:gd name="connsiteX16" fmla="*/ 290349 w 1974376"/>
              <a:gd name="connsiteY16" fmla="*/ 1484378 h 1484378"/>
              <a:gd name="connsiteX17" fmla="*/ 115587 w 1974376"/>
              <a:gd name="connsiteY17" fmla="*/ 1484378 h 1484378"/>
              <a:gd name="connsiteX18" fmla="*/ 223984 w 1974376"/>
              <a:gd name="connsiteY18" fmla="*/ 1332844 h 1484378"/>
              <a:gd name="connsiteX19" fmla="*/ 74661 w 1974376"/>
              <a:gd name="connsiteY19" fmla="*/ 1332844 h 1484378"/>
              <a:gd name="connsiteX20" fmla="*/ 118352 w 1974376"/>
              <a:gd name="connsiteY20" fmla="*/ 1191263 h 1484378"/>
              <a:gd name="connsiteX21" fmla="*/ 325745 w 1974376"/>
              <a:gd name="connsiteY21" fmla="*/ 1191263 h 1484378"/>
              <a:gd name="connsiteX22" fmla="*/ 453498 w 1974376"/>
              <a:gd name="connsiteY22" fmla="*/ 1013735 h 1484378"/>
              <a:gd name="connsiteX23" fmla="*/ 343995 w 1974376"/>
              <a:gd name="connsiteY23" fmla="*/ 1013735 h 1484378"/>
              <a:gd name="connsiteX24" fmla="*/ 0 w 1974376"/>
              <a:gd name="connsiteY24" fmla="*/ 1013735 h 1484378"/>
              <a:gd name="connsiteX25" fmla="*/ 43691 w 1974376"/>
              <a:gd name="connsiteY25" fmla="*/ 871602 h 1484378"/>
              <a:gd name="connsiteX26" fmla="*/ 555259 w 1974376"/>
              <a:gd name="connsiteY26" fmla="*/ 871602 h 1484378"/>
              <a:gd name="connsiteX27" fmla="*/ 849480 w 1974376"/>
              <a:gd name="connsiteY27" fmla="*/ 461242 h 1484378"/>
              <a:gd name="connsiteX28" fmla="*/ 504932 w 1974376"/>
              <a:gd name="connsiteY28" fmla="*/ 461242 h 1484378"/>
              <a:gd name="connsiteX29" fmla="*/ 362244 w 1974376"/>
              <a:gd name="connsiteY29" fmla="*/ 0 h 1484378"/>
              <a:gd name="connsiteX30" fmla="*/ 1582819 w 1974376"/>
              <a:gd name="connsiteY30" fmla="*/ 0 h 1484378"/>
              <a:gd name="connsiteX31" fmla="*/ 1974376 w 1974376"/>
              <a:gd name="connsiteY31" fmla="*/ 1484378 h 1484378"/>
              <a:gd name="connsiteX32" fmla="*/ 1827818 w 1974376"/>
              <a:gd name="connsiteY32" fmla="*/ 1484378 h 1484378"/>
              <a:gd name="connsiteX33" fmla="*/ 1473316 w 1974376"/>
              <a:gd name="connsiteY33" fmla="*/ 142133 h 1484378"/>
              <a:gd name="connsiteX34" fmla="*/ 319107 w 1974376"/>
              <a:gd name="connsiteY34" fmla="*/ 142133 h 148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4376" h="1484378">
                <a:moveTo>
                  <a:pt x="1280855" y="654807"/>
                </a:moveTo>
                <a:lnTo>
                  <a:pt x="1122684" y="871602"/>
                </a:lnTo>
                <a:lnTo>
                  <a:pt x="1336160" y="871602"/>
                </a:lnTo>
                <a:close/>
                <a:moveTo>
                  <a:pt x="1338926" y="326850"/>
                </a:moveTo>
                <a:lnTo>
                  <a:pt x="1518665" y="1013735"/>
                </a:lnTo>
                <a:lnTo>
                  <a:pt x="1020923" y="1013735"/>
                </a:lnTo>
                <a:lnTo>
                  <a:pt x="893723" y="1191263"/>
                </a:lnTo>
                <a:lnTo>
                  <a:pt x="1567333" y="1191263"/>
                </a:lnTo>
                <a:lnTo>
                  <a:pt x="1644760" y="1484378"/>
                </a:lnTo>
                <a:lnTo>
                  <a:pt x="1498204" y="1484378"/>
                </a:lnTo>
                <a:lnTo>
                  <a:pt x="1457830" y="1332842"/>
                </a:lnTo>
                <a:lnTo>
                  <a:pt x="794175" y="1332842"/>
                </a:lnTo>
                <a:lnTo>
                  <a:pt x="683566" y="1484378"/>
                </a:lnTo>
                <a:lnTo>
                  <a:pt x="508803" y="1484378"/>
                </a:lnTo>
                <a:close/>
                <a:moveTo>
                  <a:pt x="548622" y="319661"/>
                </a:moveTo>
                <a:lnTo>
                  <a:pt x="1126003" y="319661"/>
                </a:lnTo>
                <a:lnTo>
                  <a:pt x="290349" y="1484378"/>
                </a:lnTo>
                <a:lnTo>
                  <a:pt x="115587" y="1484378"/>
                </a:lnTo>
                <a:lnTo>
                  <a:pt x="223984" y="1332844"/>
                </a:lnTo>
                <a:lnTo>
                  <a:pt x="74661" y="1332844"/>
                </a:lnTo>
                <a:lnTo>
                  <a:pt x="118352" y="1191263"/>
                </a:lnTo>
                <a:lnTo>
                  <a:pt x="325745" y="1191263"/>
                </a:lnTo>
                <a:lnTo>
                  <a:pt x="453498" y="1013735"/>
                </a:lnTo>
                <a:lnTo>
                  <a:pt x="343995" y="1013735"/>
                </a:lnTo>
                <a:lnTo>
                  <a:pt x="0" y="1013735"/>
                </a:lnTo>
                <a:lnTo>
                  <a:pt x="43691" y="871602"/>
                </a:lnTo>
                <a:lnTo>
                  <a:pt x="555259" y="871602"/>
                </a:lnTo>
                <a:lnTo>
                  <a:pt x="849480" y="461242"/>
                </a:lnTo>
                <a:lnTo>
                  <a:pt x="504932" y="461242"/>
                </a:lnTo>
                <a:close/>
                <a:moveTo>
                  <a:pt x="362244" y="0"/>
                </a:moveTo>
                <a:lnTo>
                  <a:pt x="1582819" y="0"/>
                </a:lnTo>
                <a:lnTo>
                  <a:pt x="1974376" y="1484378"/>
                </a:lnTo>
                <a:lnTo>
                  <a:pt x="1827818" y="1484378"/>
                </a:lnTo>
                <a:lnTo>
                  <a:pt x="1473316" y="142133"/>
                </a:lnTo>
                <a:lnTo>
                  <a:pt x="319107" y="1421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70178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itre Activer">
    <p:bg>
      <p:bgPr>
        <a:solidFill>
          <a:srgbClr val="C93857"/>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0735A4-B234-42D6-8794-ECF4978E47C6}"/>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9" name="Forme libre : forme 8">
            <a:extLst>
              <a:ext uri="{FF2B5EF4-FFF2-40B4-BE49-F238E27FC236}">
                <a16:creationId xmlns:a16="http://schemas.microsoft.com/office/drawing/2014/main" id="{0F50B015-77BA-4CED-AF43-F29416BB5761}"/>
              </a:ext>
            </a:extLst>
          </p:cNvPr>
          <p:cNvSpPr/>
          <p:nvPr userDrawn="1"/>
        </p:nvSpPr>
        <p:spPr>
          <a:xfrm>
            <a:off x="4421605" y="0"/>
            <a:ext cx="7770395" cy="6245224"/>
          </a:xfrm>
          <a:custGeom>
            <a:avLst/>
            <a:gdLst>
              <a:gd name="connsiteX0" fmla="*/ 0 w 7770395"/>
              <a:gd name="connsiteY0" fmla="*/ 0 h 6245224"/>
              <a:gd name="connsiteX1" fmla="*/ 7770395 w 7770395"/>
              <a:gd name="connsiteY1" fmla="*/ 0 h 6245224"/>
              <a:gd name="connsiteX2" fmla="*/ 7770395 w 7770395"/>
              <a:gd name="connsiteY2" fmla="*/ 6245224 h 6245224"/>
              <a:gd name="connsiteX3" fmla="*/ 3885175 w 7770395"/>
              <a:gd name="connsiteY3" fmla="*/ 6245224 h 6245224"/>
              <a:gd name="connsiteX4" fmla="*/ 5288013 w 7770395"/>
              <a:gd name="connsiteY4" fmla="*/ 4842345 h 6245224"/>
              <a:gd name="connsiteX5" fmla="*/ 445670 w 7770395"/>
              <a:gd name="connsiteY5" fmla="*/ 1 h 6245224"/>
              <a:gd name="connsiteX6" fmla="*/ 0 w 7770395"/>
              <a:gd name="connsiteY6" fmla="*/ 1 h 62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0395" h="6245224">
                <a:moveTo>
                  <a:pt x="0" y="0"/>
                </a:moveTo>
                <a:lnTo>
                  <a:pt x="7770395" y="0"/>
                </a:lnTo>
                <a:lnTo>
                  <a:pt x="7770395" y="6245224"/>
                </a:lnTo>
                <a:lnTo>
                  <a:pt x="3885175" y="6245224"/>
                </a:lnTo>
                <a:lnTo>
                  <a:pt x="5288013" y="4842345"/>
                </a:lnTo>
                <a:lnTo>
                  <a:pt x="445670" y="1"/>
                </a:lnTo>
                <a:lnTo>
                  <a:pt x="0"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139D36AE-E137-4A49-9F17-93810C158580}"/>
              </a:ext>
            </a:extLst>
          </p:cNvPr>
          <p:cNvSpPr>
            <a:spLocks noGrp="1"/>
          </p:cNvSpPr>
          <p:nvPr>
            <p:ph type="title" hasCustomPrompt="1"/>
          </p:nvPr>
        </p:nvSpPr>
        <p:spPr>
          <a:xfrm>
            <a:off x="2495550" y="611188"/>
            <a:ext cx="8118475" cy="2093753"/>
          </a:xfrm>
        </p:spPr>
        <p:txBody>
          <a:bodyPr anchor="b"/>
          <a:lstStyle>
            <a:lvl1pPr>
              <a:defRPr>
                <a:solidFill>
                  <a:schemeClr val="bg1"/>
                </a:solidFill>
              </a:defRPr>
            </a:lvl1pPr>
          </a:lstStyle>
          <a:p>
            <a:r>
              <a:rPr lang="fr-FR"/>
              <a:t>Titre du chapitre</a:t>
            </a:r>
            <a:br>
              <a:rPr lang="fr-FR"/>
            </a:br>
            <a:r>
              <a:rPr lang="fr-FR"/>
              <a:t>sur deux ou trois lignes</a:t>
            </a:r>
          </a:p>
        </p:txBody>
      </p:sp>
      <p:sp>
        <p:nvSpPr>
          <p:cNvPr id="15" name="Espace réservé du texte 14">
            <a:extLst>
              <a:ext uri="{FF2B5EF4-FFF2-40B4-BE49-F238E27FC236}">
                <a16:creationId xmlns:a16="http://schemas.microsoft.com/office/drawing/2014/main" id="{55AAC245-782B-4A5A-A3AC-39FD6501B6A7}"/>
              </a:ext>
            </a:extLst>
          </p:cNvPr>
          <p:cNvSpPr>
            <a:spLocks noGrp="1"/>
          </p:cNvSpPr>
          <p:nvPr>
            <p:ph type="body" sz="quarter" idx="13" hasCustomPrompt="1"/>
          </p:nvPr>
        </p:nvSpPr>
        <p:spPr>
          <a:xfrm>
            <a:off x="2495550" y="2704941"/>
            <a:ext cx="8118475" cy="2132172"/>
          </a:xfrm>
        </p:spPr>
        <p:txBody>
          <a:bodyPr tIns="180000"/>
          <a:lstStyle>
            <a:lvl1pPr>
              <a:spcBef>
                <a:spcPts val="0"/>
              </a:spcBef>
              <a:defRPr b="0">
                <a:solidFill>
                  <a:schemeClr val="bg1"/>
                </a:solidFill>
              </a:defRPr>
            </a:lvl1pPr>
          </a:lstStyle>
          <a:p>
            <a:pPr lvl="0"/>
            <a:r>
              <a:rPr lang="fr-FR"/>
              <a:t>Sous-titre du chapitre</a:t>
            </a:r>
          </a:p>
          <a:p>
            <a:pPr lvl="0"/>
            <a:r>
              <a:rPr lang="fr-FR"/>
              <a:t>sur deux ou trois lignes</a:t>
            </a:r>
          </a:p>
        </p:txBody>
      </p:sp>
      <p:sp>
        <p:nvSpPr>
          <p:cNvPr id="18" name="Espace réservé du texte 17">
            <a:extLst>
              <a:ext uri="{FF2B5EF4-FFF2-40B4-BE49-F238E27FC236}">
                <a16:creationId xmlns:a16="http://schemas.microsoft.com/office/drawing/2014/main" id="{E1DFFB1F-54CC-470D-86B4-04F56859EB50}"/>
              </a:ext>
            </a:extLst>
          </p:cNvPr>
          <p:cNvSpPr>
            <a:spLocks noGrp="1"/>
          </p:cNvSpPr>
          <p:nvPr>
            <p:ph type="body" sz="quarter" idx="14" hasCustomPrompt="1"/>
          </p:nvPr>
        </p:nvSpPr>
        <p:spPr>
          <a:xfrm>
            <a:off x="682625" y="611188"/>
            <a:ext cx="1800225" cy="4225925"/>
          </a:xfrm>
        </p:spPr>
        <p:txBody>
          <a:bodyPr tIns="468000" rIns="180000" anchor="t"/>
          <a:lstStyle>
            <a:lvl1pPr algn="r">
              <a:defRPr sz="18800">
                <a:solidFill>
                  <a:schemeClr val="bg1"/>
                </a:solidFill>
              </a:defRPr>
            </a:lvl1pPr>
            <a:lvl2pPr algn="r">
              <a:defRPr>
                <a:solidFill>
                  <a:schemeClr val="bg1"/>
                </a:solidFill>
              </a:defRPr>
            </a:lvl2pPr>
            <a:lvl3pPr algn="r">
              <a:defRPr/>
            </a:lvl3pPr>
            <a:lvl4pPr algn="r">
              <a:defRPr/>
            </a:lvl4pPr>
            <a:lvl5pPr algn="r">
              <a:defRPr/>
            </a:lvl5pPr>
          </a:lstStyle>
          <a:p>
            <a:pPr lvl="0"/>
            <a:r>
              <a:rPr lang="fr-FR"/>
              <a:t>1</a:t>
            </a:r>
          </a:p>
          <a:p>
            <a:pPr lvl="1"/>
            <a:endParaRPr lang="fr-FR"/>
          </a:p>
        </p:txBody>
      </p:sp>
    </p:spTree>
    <p:extLst>
      <p:ext uri="{BB962C8B-B14F-4D97-AF65-F5344CB8AC3E}">
        <p14:creationId xmlns:p14="http://schemas.microsoft.com/office/powerpoint/2010/main" val="42073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us-chapitre Activer ">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5" y="4199731"/>
            <a:ext cx="10825163" cy="960755"/>
          </a:xfrm>
        </p:spPr>
        <p:txBody>
          <a:bodyPr/>
          <a:lstStyle>
            <a:lvl1pPr algn="ctr">
              <a:defRPr>
                <a:solidFill>
                  <a:schemeClr val="bg1"/>
                </a:solidFill>
              </a:defRPr>
            </a:lvl1pPr>
          </a:lstStyle>
          <a:p>
            <a:r>
              <a:rPr lang="fr-FR"/>
              <a:t>Modifiez le style du titre</a:t>
            </a:r>
          </a:p>
        </p:txBody>
      </p:sp>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Triangle isocèle 6">
            <a:extLst>
              <a:ext uri="{FF2B5EF4-FFF2-40B4-BE49-F238E27FC236}">
                <a16:creationId xmlns:a16="http://schemas.microsoft.com/office/drawing/2014/main" id="{ABC5DFEB-1EB2-8CB0-FEA2-E891EF42F9C2}"/>
              </a:ext>
            </a:extLst>
          </p:cNvPr>
          <p:cNvSpPr/>
          <p:nvPr userDrawn="1"/>
        </p:nvSpPr>
        <p:spPr>
          <a:xfrm rot="10800000">
            <a:off x="2058780" y="915"/>
            <a:ext cx="8072852" cy="3965297"/>
          </a:xfrm>
          <a:prstGeom prst="triangle">
            <a:avLst>
              <a:gd name="adj" fmla="val 50410"/>
            </a:avLst>
          </a:prstGeom>
          <a:solidFill>
            <a:srgbClr val="C93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93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43FAB-457C-490F-9B6B-DA64F55D5B91}"/>
              </a:ext>
            </a:extLst>
          </p:cNvPr>
          <p:cNvSpPr>
            <a:spLocks noGrp="1"/>
          </p:cNvSpPr>
          <p:nvPr>
            <p:ph type="title" hasCustomPrompt="1"/>
          </p:nvPr>
        </p:nvSpPr>
        <p:spPr/>
        <p:txBody>
          <a:bodyPr/>
          <a:lstStyle>
            <a:lvl1pPr>
              <a:defRPr>
                <a:solidFill>
                  <a:schemeClr val="bg1"/>
                </a:solidFill>
              </a:defRPr>
            </a:lvl1pPr>
          </a:lstStyle>
          <a:p>
            <a:r>
              <a:rPr lang="fr-FR" dirty="0"/>
              <a:t>Sommaire</a:t>
            </a:r>
          </a:p>
        </p:txBody>
      </p:sp>
      <p:sp>
        <p:nvSpPr>
          <p:cNvPr id="4" name="Espace réservé du numéro de diapositive 3">
            <a:extLst>
              <a:ext uri="{FF2B5EF4-FFF2-40B4-BE49-F238E27FC236}">
                <a16:creationId xmlns:a16="http://schemas.microsoft.com/office/drawing/2014/main" id="{731671C5-5F00-403C-B71F-C6F8034C6254}"/>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Graphique 5">
            <a:extLst>
              <a:ext uri="{FF2B5EF4-FFF2-40B4-BE49-F238E27FC236}">
                <a16:creationId xmlns:a16="http://schemas.microsoft.com/office/drawing/2014/main" id="{2BB6BFD2-2A99-4C64-ACE5-80A18D5BE180}"/>
              </a:ext>
            </a:extLst>
          </p:cNvPr>
          <p:cNvSpPr/>
          <p:nvPr/>
        </p:nvSpPr>
        <p:spPr>
          <a:xfrm>
            <a:off x="8450068" y="0"/>
            <a:ext cx="3741932" cy="6245225"/>
          </a:xfrm>
          <a:custGeom>
            <a:avLst/>
            <a:gdLst>
              <a:gd name="connsiteX0" fmla="*/ 4337321 w 4337320"/>
              <a:gd name="connsiteY0" fmla="*/ 6245225 h 6245225"/>
              <a:gd name="connsiteX1" fmla="*/ 3866509 w 4337320"/>
              <a:gd name="connsiteY1" fmla="*/ 6243612 h 6245225"/>
              <a:gd name="connsiteX2" fmla="*/ 0 w 4337320"/>
              <a:gd name="connsiteY2" fmla="*/ 2377910 h 6245225"/>
              <a:gd name="connsiteX3" fmla="*/ 2477234 w 4337320"/>
              <a:gd name="connsiteY3" fmla="*/ 6568 h 6245225"/>
              <a:gd name="connsiteX4" fmla="*/ 4337321 w 4337320"/>
              <a:gd name="connsiteY4" fmla="*/ 0 h 6245225"/>
              <a:gd name="connsiteX5" fmla="*/ 4337321 w 4337320"/>
              <a:gd name="connsiteY5" fmla="*/ 6245225 h 6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7320" h="6245225">
                <a:moveTo>
                  <a:pt x="4337321" y="6245225"/>
                </a:moveTo>
                <a:lnTo>
                  <a:pt x="3866509" y="6243612"/>
                </a:lnTo>
                <a:lnTo>
                  <a:pt x="0" y="2377910"/>
                </a:lnTo>
                <a:lnTo>
                  <a:pt x="2477234" y="6568"/>
                </a:lnTo>
                <a:lnTo>
                  <a:pt x="4337321" y="0"/>
                </a:lnTo>
                <a:lnTo>
                  <a:pt x="4337321" y="6245225"/>
                </a:lnTo>
                <a:close/>
              </a:path>
            </a:pathLst>
          </a:custGeom>
          <a:solidFill>
            <a:schemeClr val="accent2"/>
          </a:solidFill>
          <a:ln w="11501" cap="flat">
            <a:noFill/>
            <a:prstDash val="solid"/>
            <a:miter/>
          </a:ln>
        </p:spPr>
        <p:txBody>
          <a:bodyPr rtlCol="0" anchor="ctr"/>
          <a:lstStyle/>
          <a:p>
            <a:endParaRPr lang="fr-FR"/>
          </a:p>
        </p:txBody>
      </p:sp>
      <p:sp>
        <p:nvSpPr>
          <p:cNvPr id="8" name="Espace réservé du texte 17">
            <a:extLst>
              <a:ext uri="{FF2B5EF4-FFF2-40B4-BE49-F238E27FC236}">
                <a16:creationId xmlns:a16="http://schemas.microsoft.com/office/drawing/2014/main" id="{66D0E394-3950-4209-B7E6-C96026A0430F}"/>
              </a:ext>
            </a:extLst>
          </p:cNvPr>
          <p:cNvSpPr>
            <a:spLocks noGrp="1"/>
          </p:cNvSpPr>
          <p:nvPr>
            <p:ph type="body" sz="quarter" idx="14" hasCustomPrompt="1"/>
          </p:nvPr>
        </p:nvSpPr>
        <p:spPr>
          <a:xfrm>
            <a:off x="682627" y="1464471"/>
            <a:ext cx="574673" cy="1964529"/>
          </a:xfrm>
        </p:spPr>
        <p:txBody>
          <a:bodyPr rIns="0" anchor="b">
            <a:noAutofit/>
          </a:bodyPr>
          <a:lstStyle>
            <a:lvl1pPr algn="l">
              <a:defRPr sz="10000">
                <a:solidFill>
                  <a:schemeClr val="accent3"/>
                </a:solidFill>
              </a:defRPr>
            </a:lvl1pPr>
            <a:lvl2pPr algn="l">
              <a:defRPr sz="10000">
                <a:solidFill>
                  <a:srgbClr val="97BCB7"/>
                </a:solidFill>
              </a:defRPr>
            </a:lvl2pPr>
            <a:lvl3pPr algn="r">
              <a:defRPr/>
            </a:lvl3pPr>
            <a:lvl4pPr algn="r">
              <a:defRPr/>
            </a:lvl4pPr>
            <a:lvl5pPr algn="r">
              <a:defRPr/>
            </a:lvl5pPr>
          </a:lstStyle>
          <a:p>
            <a:pPr lvl="0"/>
            <a:r>
              <a:rPr lang="fr-FR" dirty="0"/>
              <a:t>1</a:t>
            </a:r>
          </a:p>
        </p:txBody>
      </p:sp>
      <p:sp>
        <p:nvSpPr>
          <p:cNvPr id="11" name="Espace réservé du texte 10">
            <a:extLst>
              <a:ext uri="{FF2B5EF4-FFF2-40B4-BE49-F238E27FC236}">
                <a16:creationId xmlns:a16="http://schemas.microsoft.com/office/drawing/2014/main" id="{89B60CB4-23FF-4E90-9D4E-2526809DE70E}"/>
              </a:ext>
            </a:extLst>
          </p:cNvPr>
          <p:cNvSpPr>
            <a:spLocks noGrp="1"/>
          </p:cNvSpPr>
          <p:nvPr>
            <p:ph type="body" sz="quarter" idx="15" hasCustomPrompt="1"/>
          </p:nvPr>
        </p:nvSpPr>
        <p:spPr>
          <a:xfrm>
            <a:off x="1272225" y="2348907"/>
            <a:ext cx="1783714"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01</a:t>
            </a:r>
          </a:p>
        </p:txBody>
      </p:sp>
      <p:sp>
        <p:nvSpPr>
          <p:cNvPr id="12" name="Espace réservé du texte 17">
            <a:extLst>
              <a:ext uri="{FF2B5EF4-FFF2-40B4-BE49-F238E27FC236}">
                <a16:creationId xmlns:a16="http://schemas.microsoft.com/office/drawing/2014/main" id="{AF1AFA49-0B85-454A-BE9D-89F404A14618}"/>
              </a:ext>
            </a:extLst>
          </p:cNvPr>
          <p:cNvSpPr>
            <a:spLocks noGrp="1"/>
          </p:cNvSpPr>
          <p:nvPr>
            <p:ph type="body" sz="quarter" idx="16" hasCustomPrompt="1"/>
          </p:nvPr>
        </p:nvSpPr>
        <p:spPr>
          <a:xfrm>
            <a:off x="3567113" y="1464471"/>
            <a:ext cx="702333" cy="1964529"/>
          </a:xfrm>
        </p:spPr>
        <p:txBody>
          <a:bodyPr rIns="0" anchor="b">
            <a:noAutofit/>
          </a:bodyPr>
          <a:lstStyle>
            <a:lvl1pPr algn="l">
              <a:defRPr sz="10000">
                <a:solidFill>
                  <a:schemeClr val="accent3"/>
                </a:solidFill>
              </a:defRPr>
            </a:lvl1pPr>
            <a:lvl2pPr algn="l">
              <a:defRPr sz="10000">
                <a:solidFill>
                  <a:srgbClr val="97BCB7"/>
                </a:solidFill>
              </a:defRPr>
            </a:lvl2pPr>
            <a:lvl3pPr algn="r">
              <a:defRPr/>
            </a:lvl3pPr>
            <a:lvl4pPr algn="r">
              <a:defRPr/>
            </a:lvl4pPr>
            <a:lvl5pPr algn="r">
              <a:defRPr/>
            </a:lvl5pPr>
          </a:lstStyle>
          <a:p>
            <a:pPr lvl="0"/>
            <a:r>
              <a:rPr lang="fr-FR" dirty="0"/>
              <a:t>2</a:t>
            </a:r>
          </a:p>
        </p:txBody>
      </p:sp>
      <p:sp>
        <p:nvSpPr>
          <p:cNvPr id="13" name="Espace réservé du texte 10">
            <a:extLst>
              <a:ext uri="{FF2B5EF4-FFF2-40B4-BE49-F238E27FC236}">
                <a16:creationId xmlns:a16="http://schemas.microsoft.com/office/drawing/2014/main" id="{DF86FC9C-2CFD-4729-AEDC-5B4EB1A26AE0}"/>
              </a:ext>
            </a:extLst>
          </p:cNvPr>
          <p:cNvSpPr>
            <a:spLocks noGrp="1"/>
          </p:cNvSpPr>
          <p:nvPr>
            <p:ph type="body" sz="quarter" idx="17" hasCustomPrompt="1"/>
          </p:nvPr>
        </p:nvSpPr>
        <p:spPr>
          <a:xfrm>
            <a:off x="4299584" y="2348907"/>
            <a:ext cx="1602741"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Partie 02</a:t>
            </a:r>
          </a:p>
        </p:txBody>
      </p:sp>
      <p:sp>
        <p:nvSpPr>
          <p:cNvPr id="14" name="Espace réservé du texte 17">
            <a:extLst>
              <a:ext uri="{FF2B5EF4-FFF2-40B4-BE49-F238E27FC236}">
                <a16:creationId xmlns:a16="http://schemas.microsoft.com/office/drawing/2014/main" id="{6D8B2287-9C11-4982-B0D7-122F630F7D14}"/>
              </a:ext>
            </a:extLst>
          </p:cNvPr>
          <p:cNvSpPr>
            <a:spLocks noGrp="1"/>
          </p:cNvSpPr>
          <p:nvPr>
            <p:ph type="body" sz="quarter" idx="18" hasCustomPrompt="1"/>
          </p:nvPr>
        </p:nvSpPr>
        <p:spPr>
          <a:xfrm>
            <a:off x="6604000" y="1464471"/>
            <a:ext cx="702333" cy="1964529"/>
          </a:xfrm>
        </p:spPr>
        <p:txBody>
          <a:bodyPr rIns="0" anchor="b">
            <a:noAutofit/>
          </a:bodyPr>
          <a:lstStyle>
            <a:lvl1pPr algn="l">
              <a:defRPr sz="10000">
                <a:solidFill>
                  <a:schemeClr val="accent3"/>
                </a:solidFill>
              </a:defRPr>
            </a:lvl1pPr>
            <a:lvl2pPr algn="l">
              <a:defRPr sz="10000">
                <a:solidFill>
                  <a:schemeClr val="tx1">
                    <a:lumMod val="40000"/>
                    <a:lumOff val="60000"/>
                  </a:schemeClr>
                </a:solidFill>
              </a:defRPr>
            </a:lvl2pPr>
            <a:lvl3pPr algn="r">
              <a:defRPr/>
            </a:lvl3pPr>
            <a:lvl4pPr algn="r">
              <a:defRPr/>
            </a:lvl4pPr>
            <a:lvl5pPr algn="r">
              <a:defRPr/>
            </a:lvl5pPr>
          </a:lstStyle>
          <a:p>
            <a:pPr lvl="0"/>
            <a:r>
              <a:rPr lang="fr-FR" dirty="0"/>
              <a:t>3</a:t>
            </a:r>
          </a:p>
        </p:txBody>
      </p:sp>
      <p:sp>
        <p:nvSpPr>
          <p:cNvPr id="15" name="Espace réservé du texte 10">
            <a:extLst>
              <a:ext uri="{FF2B5EF4-FFF2-40B4-BE49-F238E27FC236}">
                <a16:creationId xmlns:a16="http://schemas.microsoft.com/office/drawing/2014/main" id="{1CE1DA4B-BC95-412C-824F-4B8312465452}"/>
              </a:ext>
            </a:extLst>
          </p:cNvPr>
          <p:cNvSpPr>
            <a:spLocks noGrp="1"/>
          </p:cNvSpPr>
          <p:nvPr>
            <p:ph type="body" sz="quarter" idx="19" hasCustomPrompt="1"/>
          </p:nvPr>
        </p:nvSpPr>
        <p:spPr>
          <a:xfrm>
            <a:off x="7336471" y="2348907"/>
            <a:ext cx="1602741"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03</a:t>
            </a:r>
          </a:p>
        </p:txBody>
      </p:sp>
      <p:sp>
        <p:nvSpPr>
          <p:cNvPr id="16" name="Espace réservé du texte 17">
            <a:extLst>
              <a:ext uri="{FF2B5EF4-FFF2-40B4-BE49-F238E27FC236}">
                <a16:creationId xmlns:a16="http://schemas.microsoft.com/office/drawing/2014/main" id="{23F86AAE-064E-41C1-A4FB-A563BF11A59F}"/>
              </a:ext>
            </a:extLst>
          </p:cNvPr>
          <p:cNvSpPr>
            <a:spLocks noGrp="1"/>
          </p:cNvSpPr>
          <p:nvPr>
            <p:ph type="body" sz="quarter" idx="20" hasCustomPrompt="1"/>
          </p:nvPr>
        </p:nvSpPr>
        <p:spPr>
          <a:xfrm>
            <a:off x="1584326" y="3588705"/>
            <a:ext cx="761517" cy="1964529"/>
          </a:xfrm>
        </p:spPr>
        <p:txBody>
          <a:bodyPr rIns="0" anchor="b">
            <a:noAutofit/>
          </a:bodyPr>
          <a:lstStyle>
            <a:lvl1pPr algn="l">
              <a:defRPr sz="10000">
                <a:solidFill>
                  <a:schemeClr val="accent3"/>
                </a:solidFill>
              </a:defRPr>
            </a:lvl1pPr>
            <a:lvl2pPr algn="l">
              <a:defRPr sz="10000">
                <a:solidFill>
                  <a:srgbClr val="97BCB7"/>
                </a:solidFill>
              </a:defRPr>
            </a:lvl2pPr>
            <a:lvl3pPr algn="r">
              <a:defRPr/>
            </a:lvl3pPr>
            <a:lvl4pPr algn="r">
              <a:defRPr/>
            </a:lvl4pPr>
            <a:lvl5pPr algn="r">
              <a:defRPr/>
            </a:lvl5pPr>
          </a:lstStyle>
          <a:p>
            <a:pPr lvl="0"/>
            <a:r>
              <a:rPr lang="fr-FR" dirty="0"/>
              <a:t>4</a:t>
            </a:r>
          </a:p>
        </p:txBody>
      </p:sp>
      <p:sp>
        <p:nvSpPr>
          <p:cNvPr id="17" name="Espace réservé du texte 10">
            <a:extLst>
              <a:ext uri="{FF2B5EF4-FFF2-40B4-BE49-F238E27FC236}">
                <a16:creationId xmlns:a16="http://schemas.microsoft.com/office/drawing/2014/main" id="{B491E06C-030A-433B-92E6-2A42A0DD6AED}"/>
              </a:ext>
            </a:extLst>
          </p:cNvPr>
          <p:cNvSpPr>
            <a:spLocks noGrp="1"/>
          </p:cNvSpPr>
          <p:nvPr>
            <p:ph type="body" sz="quarter" idx="21" hasCustomPrompt="1"/>
          </p:nvPr>
        </p:nvSpPr>
        <p:spPr>
          <a:xfrm>
            <a:off x="2390775" y="4473141"/>
            <a:ext cx="1509714"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04</a:t>
            </a:r>
          </a:p>
        </p:txBody>
      </p:sp>
      <p:sp>
        <p:nvSpPr>
          <p:cNvPr id="18" name="Espace réservé du texte 17">
            <a:extLst>
              <a:ext uri="{FF2B5EF4-FFF2-40B4-BE49-F238E27FC236}">
                <a16:creationId xmlns:a16="http://schemas.microsoft.com/office/drawing/2014/main" id="{F1F1ACC1-64ED-4785-BD84-769A80A80E37}"/>
              </a:ext>
            </a:extLst>
          </p:cNvPr>
          <p:cNvSpPr>
            <a:spLocks noGrp="1"/>
          </p:cNvSpPr>
          <p:nvPr>
            <p:ph type="body" sz="quarter" idx="22" hasCustomPrompt="1"/>
          </p:nvPr>
        </p:nvSpPr>
        <p:spPr>
          <a:xfrm>
            <a:off x="4497388" y="3588705"/>
            <a:ext cx="702333" cy="1964529"/>
          </a:xfrm>
        </p:spPr>
        <p:txBody>
          <a:bodyPr rIns="0" anchor="b">
            <a:noAutofit/>
          </a:bodyPr>
          <a:lstStyle>
            <a:lvl1pPr algn="l">
              <a:defRPr sz="10000">
                <a:solidFill>
                  <a:schemeClr val="accent3"/>
                </a:solidFill>
              </a:defRPr>
            </a:lvl1pPr>
            <a:lvl2pPr algn="l">
              <a:defRPr sz="10000">
                <a:solidFill>
                  <a:srgbClr val="97BCB7"/>
                </a:solidFill>
              </a:defRPr>
            </a:lvl2pPr>
            <a:lvl3pPr algn="r">
              <a:defRPr/>
            </a:lvl3pPr>
            <a:lvl4pPr algn="r">
              <a:defRPr/>
            </a:lvl4pPr>
            <a:lvl5pPr algn="r">
              <a:defRPr/>
            </a:lvl5pPr>
          </a:lstStyle>
          <a:p>
            <a:pPr lvl="0"/>
            <a:r>
              <a:rPr lang="fr-FR" dirty="0"/>
              <a:t>5</a:t>
            </a:r>
          </a:p>
        </p:txBody>
      </p:sp>
      <p:sp>
        <p:nvSpPr>
          <p:cNvPr id="19" name="Espace réservé du texte 10">
            <a:extLst>
              <a:ext uri="{FF2B5EF4-FFF2-40B4-BE49-F238E27FC236}">
                <a16:creationId xmlns:a16="http://schemas.microsoft.com/office/drawing/2014/main" id="{0EAACBB5-1767-4236-8216-27A1C8E792B0}"/>
              </a:ext>
            </a:extLst>
          </p:cNvPr>
          <p:cNvSpPr>
            <a:spLocks noGrp="1"/>
          </p:cNvSpPr>
          <p:nvPr>
            <p:ph type="body" sz="quarter" idx="23" hasCustomPrompt="1"/>
          </p:nvPr>
        </p:nvSpPr>
        <p:spPr>
          <a:xfrm>
            <a:off x="5220334" y="4473141"/>
            <a:ext cx="1602741"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02</a:t>
            </a:r>
          </a:p>
        </p:txBody>
      </p:sp>
      <p:sp>
        <p:nvSpPr>
          <p:cNvPr id="20" name="Espace réservé du texte 17">
            <a:extLst>
              <a:ext uri="{FF2B5EF4-FFF2-40B4-BE49-F238E27FC236}">
                <a16:creationId xmlns:a16="http://schemas.microsoft.com/office/drawing/2014/main" id="{11F65E5B-7D06-4001-99A4-FE6658443E20}"/>
              </a:ext>
            </a:extLst>
          </p:cNvPr>
          <p:cNvSpPr>
            <a:spLocks noGrp="1"/>
          </p:cNvSpPr>
          <p:nvPr>
            <p:ph type="body" sz="quarter" idx="24" hasCustomPrompt="1"/>
          </p:nvPr>
        </p:nvSpPr>
        <p:spPr>
          <a:xfrm>
            <a:off x="7534275" y="3588705"/>
            <a:ext cx="702333" cy="1964529"/>
          </a:xfrm>
        </p:spPr>
        <p:txBody>
          <a:bodyPr rIns="0" anchor="b">
            <a:noAutofit/>
          </a:bodyPr>
          <a:lstStyle>
            <a:lvl1pPr algn="l">
              <a:defRPr sz="10000">
                <a:solidFill>
                  <a:schemeClr val="accent3"/>
                </a:solidFill>
              </a:defRPr>
            </a:lvl1pPr>
            <a:lvl2pPr algn="l">
              <a:defRPr sz="10000">
                <a:solidFill>
                  <a:schemeClr val="tx1">
                    <a:lumMod val="40000"/>
                    <a:lumOff val="60000"/>
                  </a:schemeClr>
                </a:solidFill>
              </a:defRPr>
            </a:lvl2pPr>
            <a:lvl3pPr algn="r">
              <a:defRPr/>
            </a:lvl3pPr>
            <a:lvl4pPr algn="r">
              <a:defRPr/>
            </a:lvl4pPr>
            <a:lvl5pPr algn="r">
              <a:defRPr/>
            </a:lvl5pPr>
          </a:lstStyle>
          <a:p>
            <a:pPr lvl="0"/>
            <a:r>
              <a:rPr lang="fr-FR" dirty="0"/>
              <a:t>6</a:t>
            </a:r>
          </a:p>
        </p:txBody>
      </p:sp>
      <p:sp>
        <p:nvSpPr>
          <p:cNvPr id="21" name="Espace réservé du texte 10">
            <a:extLst>
              <a:ext uri="{FF2B5EF4-FFF2-40B4-BE49-F238E27FC236}">
                <a16:creationId xmlns:a16="http://schemas.microsoft.com/office/drawing/2014/main" id="{59430354-EFC2-4943-9AAA-99A67B496AFB}"/>
              </a:ext>
            </a:extLst>
          </p:cNvPr>
          <p:cNvSpPr>
            <a:spLocks noGrp="1"/>
          </p:cNvSpPr>
          <p:nvPr>
            <p:ph type="body" sz="quarter" idx="25" hasCustomPrompt="1"/>
          </p:nvPr>
        </p:nvSpPr>
        <p:spPr>
          <a:xfrm>
            <a:off x="8257221" y="4473141"/>
            <a:ext cx="1602741" cy="952500"/>
          </a:xfrm>
        </p:spPr>
        <p:txBody>
          <a:bodyPr lIns="108000" bIns="108000" anchor="b"/>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06</a:t>
            </a:r>
          </a:p>
        </p:txBody>
      </p:sp>
    </p:spTree>
    <p:extLst>
      <p:ext uri="{BB962C8B-B14F-4D97-AF65-F5344CB8AC3E}">
        <p14:creationId xmlns:p14="http://schemas.microsoft.com/office/powerpoint/2010/main" val="4226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er">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0635A6-13CC-F443-FDA5-78AF88122E57}"/>
              </a:ext>
            </a:extLst>
          </p:cNvPr>
          <p:cNvPicPr>
            <a:picLocks noChangeAspect="1"/>
          </p:cNvPicPr>
          <p:nvPr userDrawn="1"/>
        </p:nvPicPr>
        <p:blipFill rotWithShape="1">
          <a:blip r:embed="rId2"/>
          <a:srcRect l="59384"/>
          <a:stretch/>
        </p:blipFill>
        <p:spPr>
          <a:xfrm>
            <a:off x="8093940" y="0"/>
            <a:ext cx="4098060" cy="5876808"/>
          </a:xfrm>
          <a:prstGeom prst="rect">
            <a:avLst/>
          </a:prstGeom>
        </p:spPr>
      </p:pic>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rgbClr val="C93857"/>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1" name="Espace réservé du texte 10">
            <a:extLst>
              <a:ext uri="{FF2B5EF4-FFF2-40B4-BE49-F238E27FC236}">
                <a16:creationId xmlns:a16="http://schemas.microsoft.com/office/drawing/2014/main" id="{96D9FCBD-00C6-448E-9713-E74C8CB3496A}"/>
              </a:ext>
            </a:extLst>
          </p:cNvPr>
          <p:cNvSpPr>
            <a:spLocks noGrp="1"/>
          </p:cNvSpPr>
          <p:nvPr>
            <p:ph type="body" sz="quarter" idx="16"/>
          </p:nvPr>
        </p:nvSpPr>
        <p:spPr>
          <a:xfrm>
            <a:off x="682625" y="2425700"/>
            <a:ext cx="6315075" cy="3213100"/>
          </a:xfrm>
        </p:spPr>
        <p:txBody>
          <a:bodyPr/>
          <a:lstStyle>
            <a:lvl1pPr>
              <a:spcBef>
                <a:spcPts val="0"/>
              </a:spcBef>
              <a:spcAft>
                <a:spcPts val="2400"/>
              </a:spcAft>
              <a:defRPr sz="2800">
                <a:solidFill>
                  <a:srgbClr val="C93857"/>
                </a:solidFill>
              </a:defRPr>
            </a:lvl1pPr>
            <a:lvl2pPr>
              <a:spcBef>
                <a:spcPts val="0"/>
              </a:spcBef>
              <a:defRPr sz="1800" b="1">
                <a:solidFill>
                  <a:schemeClr val="bg1"/>
                </a:solidFill>
              </a:defRPr>
            </a:lvl2pPr>
            <a:lvl3pPr marL="252000" indent="-252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fr-FR"/>
              <a:t>Cliquez pour modifier les styles du texte du masque</a:t>
            </a:r>
          </a:p>
          <a:p>
            <a:pPr lvl="1"/>
            <a:r>
              <a:rPr lang="fr-FR"/>
              <a:t>Deuxième niveau</a:t>
            </a:r>
          </a:p>
          <a:p>
            <a:pPr lvl="2"/>
            <a:r>
              <a:rPr lang="fr-FR"/>
              <a:t>Troisième niveau</a:t>
            </a:r>
          </a:p>
        </p:txBody>
      </p:sp>
      <p:sp>
        <p:nvSpPr>
          <p:cNvPr id="9" name="Espace réservé du texte 7">
            <a:extLst>
              <a:ext uri="{FF2B5EF4-FFF2-40B4-BE49-F238E27FC236}">
                <a16:creationId xmlns:a16="http://schemas.microsoft.com/office/drawing/2014/main" id="{F497386F-4D4B-449E-A4F8-BE947A1A5637}"/>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bg1"/>
                </a:solidFill>
                <a:latin typeface="+mj-lt"/>
              </a:defRPr>
            </a:lvl1pPr>
            <a:lvl4pPr>
              <a:defRPr>
                <a:solidFill>
                  <a:schemeClr val="bg1"/>
                </a:solidFill>
              </a:defRPr>
            </a:lvl4pPr>
          </a:lstStyle>
          <a:p>
            <a:pPr lvl="0"/>
            <a:r>
              <a:rPr lang="fr-FR"/>
              <a:t>Sous titre</a:t>
            </a:r>
          </a:p>
        </p:txBody>
      </p:sp>
      <p:sp>
        <p:nvSpPr>
          <p:cNvPr id="10" name="Forme libre : forme 9">
            <a:extLst>
              <a:ext uri="{FF2B5EF4-FFF2-40B4-BE49-F238E27FC236}">
                <a16:creationId xmlns:a16="http://schemas.microsoft.com/office/drawing/2014/main" id="{63C1E6BB-D983-4C3D-A991-0D1E1FB3B106}"/>
              </a:ext>
            </a:extLst>
          </p:cNvPr>
          <p:cNvSpPr/>
          <p:nvPr userDrawn="1"/>
        </p:nvSpPr>
        <p:spPr>
          <a:xfrm>
            <a:off x="6867387" y="3021800"/>
            <a:ext cx="2074278" cy="1152635"/>
          </a:xfrm>
          <a:custGeom>
            <a:avLst/>
            <a:gdLst>
              <a:gd name="connsiteX0" fmla="*/ 1782490 w 2627502"/>
              <a:gd name="connsiteY0" fmla="*/ 100267 h 1433805"/>
              <a:gd name="connsiteX1" fmla="*/ 1164189 w 2627502"/>
              <a:gd name="connsiteY1" fmla="*/ 718568 h 1433805"/>
              <a:gd name="connsiteX2" fmla="*/ 1782490 w 2627502"/>
              <a:gd name="connsiteY2" fmla="*/ 1336870 h 1433805"/>
              <a:gd name="connsiteX3" fmla="*/ 2400792 w 2627502"/>
              <a:gd name="connsiteY3" fmla="*/ 718568 h 1433805"/>
              <a:gd name="connsiteX4" fmla="*/ 1782490 w 2627502"/>
              <a:gd name="connsiteY4" fmla="*/ 100267 h 1433805"/>
              <a:gd name="connsiteX5" fmla="*/ 716896 w 2627502"/>
              <a:gd name="connsiteY5" fmla="*/ 2 h 1433805"/>
              <a:gd name="connsiteX6" fmla="*/ 1782490 w 2627502"/>
              <a:gd name="connsiteY6" fmla="*/ 2 h 1433805"/>
              <a:gd name="connsiteX7" fmla="*/ 2228112 w 2627502"/>
              <a:gd name="connsiteY7" fmla="*/ 154856 h 1433805"/>
              <a:gd name="connsiteX8" fmla="*/ 2283816 w 2627502"/>
              <a:gd name="connsiteY8" fmla="*/ 40664 h 1433805"/>
              <a:gd name="connsiteX9" fmla="*/ 2627502 w 2627502"/>
              <a:gd name="connsiteY9" fmla="*/ 40664 h 1433805"/>
              <a:gd name="connsiteX10" fmla="*/ 2627502 w 2627502"/>
              <a:gd name="connsiteY10" fmla="*/ 1386446 h 1433805"/>
              <a:gd name="connsiteX11" fmla="*/ 2269890 w 2627502"/>
              <a:gd name="connsiteY11" fmla="*/ 1386446 h 1433805"/>
              <a:gd name="connsiteX12" fmla="*/ 2228112 w 2627502"/>
              <a:gd name="connsiteY12" fmla="*/ 1281166 h 1433805"/>
              <a:gd name="connsiteX13" fmla="*/ 1782490 w 2627502"/>
              <a:gd name="connsiteY13" fmla="*/ 1433792 h 1433805"/>
              <a:gd name="connsiteX14" fmla="*/ 716896 w 2627502"/>
              <a:gd name="connsiteY14" fmla="*/ 1433792 h 1433805"/>
              <a:gd name="connsiteX15" fmla="*/ 0 w 2627502"/>
              <a:gd name="connsiteY15" fmla="*/ 716898 h 1433805"/>
              <a:gd name="connsiteX16" fmla="*/ 716896 w 2627502"/>
              <a:gd name="connsiteY16" fmla="*/ 2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7502" h="1433805">
                <a:moveTo>
                  <a:pt x="1782490" y="100267"/>
                </a:moveTo>
                <a:cubicBezTo>
                  <a:pt x="1441010" y="100267"/>
                  <a:pt x="1164189" y="377089"/>
                  <a:pt x="1164189" y="718568"/>
                </a:cubicBezTo>
                <a:cubicBezTo>
                  <a:pt x="1164189" y="1060049"/>
                  <a:pt x="1441010" y="1336870"/>
                  <a:pt x="1782490" y="1336870"/>
                </a:cubicBezTo>
                <a:cubicBezTo>
                  <a:pt x="2123971" y="1336870"/>
                  <a:pt x="2400792" y="1060049"/>
                  <a:pt x="2400792" y="718568"/>
                </a:cubicBezTo>
                <a:cubicBezTo>
                  <a:pt x="2400792" y="377089"/>
                  <a:pt x="2123971" y="100267"/>
                  <a:pt x="1782490" y="100267"/>
                </a:cubicBezTo>
                <a:close/>
                <a:moveTo>
                  <a:pt x="716896" y="2"/>
                </a:moveTo>
                <a:lnTo>
                  <a:pt x="1782490" y="2"/>
                </a:lnTo>
                <a:cubicBezTo>
                  <a:pt x="1944280" y="-308"/>
                  <a:pt x="2101384" y="54285"/>
                  <a:pt x="2228112" y="154856"/>
                </a:cubicBezTo>
                <a:lnTo>
                  <a:pt x="2283816" y="40664"/>
                </a:lnTo>
                <a:lnTo>
                  <a:pt x="2627502" y="40664"/>
                </a:lnTo>
                <a:lnTo>
                  <a:pt x="2627502" y="1386446"/>
                </a:lnTo>
                <a:lnTo>
                  <a:pt x="2269890" y="1386446"/>
                </a:lnTo>
                <a:lnTo>
                  <a:pt x="2228112" y="1281166"/>
                </a:lnTo>
                <a:cubicBezTo>
                  <a:pt x="2101110" y="1380976"/>
                  <a:pt x="1944018" y="1434778"/>
                  <a:pt x="1782490" y="1433792"/>
                </a:cubicBezTo>
                <a:lnTo>
                  <a:pt x="716896" y="1433792"/>
                </a:lnTo>
                <a:cubicBezTo>
                  <a:pt x="320964" y="1433792"/>
                  <a:pt x="0" y="1112827"/>
                  <a:pt x="0" y="716898"/>
                </a:cubicBezTo>
                <a:cubicBezTo>
                  <a:pt x="0" y="320967"/>
                  <a:pt x="320964" y="2"/>
                  <a:pt x="716896" y="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283420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cus ">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DDAF008-4B2F-4771-9923-48FFBB845FCC}"/>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20" name="Espace réservé du texte 14">
            <a:extLst>
              <a:ext uri="{FF2B5EF4-FFF2-40B4-BE49-F238E27FC236}">
                <a16:creationId xmlns:a16="http://schemas.microsoft.com/office/drawing/2014/main" id="{9B64E19A-6921-46D1-939E-587A90409BE6}"/>
              </a:ext>
            </a:extLst>
          </p:cNvPr>
          <p:cNvSpPr>
            <a:spLocks noGrp="1"/>
          </p:cNvSpPr>
          <p:nvPr>
            <p:ph type="body" sz="quarter" idx="13"/>
          </p:nvPr>
        </p:nvSpPr>
        <p:spPr>
          <a:xfrm>
            <a:off x="848121" y="1979037"/>
            <a:ext cx="7938527" cy="2088466"/>
          </a:xfrm>
        </p:spPr>
        <p:txBody>
          <a:bodyPr lIns="360000" tIns="0" rIns="360000"/>
          <a:lstStyle>
            <a:lvl1pPr algn="ctr">
              <a:spcBef>
                <a:spcPts val="0"/>
              </a:spcBef>
              <a:defRPr sz="4000" b="0">
                <a:solidFill>
                  <a:schemeClr val="bg1"/>
                </a:solidFill>
                <a:latin typeface="+mj-lt"/>
              </a:defRPr>
            </a:lvl1pPr>
          </a:lstStyle>
          <a:p>
            <a:pPr lvl="0"/>
            <a:r>
              <a:rPr lang="fr-FR"/>
              <a:t>Cliquez pour modifier les styles du texte du masque</a:t>
            </a:r>
          </a:p>
        </p:txBody>
      </p:sp>
      <p:sp>
        <p:nvSpPr>
          <p:cNvPr id="7" name="Forme libre : forme 6">
            <a:extLst>
              <a:ext uri="{FF2B5EF4-FFF2-40B4-BE49-F238E27FC236}">
                <a16:creationId xmlns:a16="http://schemas.microsoft.com/office/drawing/2014/main" id="{414D31BA-14E0-4325-86ED-DD2173A0917B}"/>
              </a:ext>
            </a:extLst>
          </p:cNvPr>
          <p:cNvSpPr/>
          <p:nvPr userDrawn="1"/>
        </p:nvSpPr>
        <p:spPr>
          <a:xfrm>
            <a:off x="8460828" y="0"/>
            <a:ext cx="3731173" cy="6245225"/>
          </a:xfrm>
          <a:custGeom>
            <a:avLst/>
            <a:gdLst>
              <a:gd name="connsiteX0" fmla="*/ 46744 w 6267041"/>
              <a:gd name="connsiteY0" fmla="*/ 0 h 6245225"/>
              <a:gd name="connsiteX1" fmla="*/ 6267041 w 6267041"/>
              <a:gd name="connsiteY1" fmla="*/ 0 h 6245225"/>
              <a:gd name="connsiteX2" fmla="*/ 6267041 w 6267041"/>
              <a:gd name="connsiteY2" fmla="*/ 6245225 h 6245225"/>
              <a:gd name="connsiteX3" fmla="*/ 0 w 6267041"/>
              <a:gd name="connsiteY3" fmla="*/ 6245225 h 6245225"/>
              <a:gd name="connsiteX4" fmla="*/ 3142842 w 6267041"/>
              <a:gd name="connsiteY4" fmla="*/ 3106916 h 624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041" h="6245225">
                <a:moveTo>
                  <a:pt x="46744" y="0"/>
                </a:moveTo>
                <a:lnTo>
                  <a:pt x="6267041" y="0"/>
                </a:lnTo>
                <a:lnTo>
                  <a:pt x="6267041" y="6245225"/>
                </a:lnTo>
                <a:lnTo>
                  <a:pt x="0" y="6245225"/>
                </a:lnTo>
                <a:lnTo>
                  <a:pt x="3142842" y="31069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65831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ver ">
    <p:bg>
      <p:bgPr>
        <a:solidFill>
          <a:srgbClr val="00A79B"/>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A81C127-D585-489C-A897-A55603632E4E}"/>
              </a:ext>
            </a:extLst>
          </p:cNvPr>
          <p:cNvPicPr>
            <a:picLocks noChangeAspect="1"/>
          </p:cNvPicPr>
          <p:nvPr userDrawn="1"/>
        </p:nvPicPr>
        <p:blipFill>
          <a:blip r:embed="rId2"/>
          <a:stretch>
            <a:fillRect/>
          </a:stretch>
        </p:blipFill>
        <p:spPr>
          <a:xfrm>
            <a:off x="5725404" y="2414514"/>
            <a:ext cx="741192" cy="741192"/>
          </a:xfrm>
          <a:prstGeom prst="rect">
            <a:avLst/>
          </a:prstGeom>
        </p:spPr>
      </p:pic>
      <p:sp>
        <p:nvSpPr>
          <p:cNvPr id="18" name="Espace réservé du texte 2">
            <a:extLst>
              <a:ext uri="{FF2B5EF4-FFF2-40B4-BE49-F238E27FC236}">
                <a16:creationId xmlns:a16="http://schemas.microsoft.com/office/drawing/2014/main" id="{9DA98702-B0C6-47FE-9C02-75924C2C07EF}"/>
              </a:ext>
            </a:extLst>
          </p:cNvPr>
          <p:cNvSpPr>
            <a:spLocks noGrp="1"/>
          </p:cNvSpPr>
          <p:nvPr>
            <p:ph type="body" sz="quarter" idx="10"/>
          </p:nvPr>
        </p:nvSpPr>
        <p:spPr>
          <a:xfrm>
            <a:off x="4301985" y="3203497"/>
            <a:ext cx="3886200" cy="558800"/>
          </a:xfrm>
        </p:spPr>
        <p:txBody>
          <a:bodyPr/>
          <a:lstStyle>
            <a:lvl1pPr algn="ctr">
              <a:defRPr sz="1800">
                <a:solidFill>
                  <a:schemeClr val="accent3"/>
                </a:solidFill>
              </a:defRPr>
            </a:lvl1pPr>
            <a:lvl2pPr>
              <a:defRPr sz="18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pPr lvl="0"/>
            <a:r>
              <a:rPr lang="fr-FR"/>
              <a:t>Cliquez pour modifier les styles du texte du masque</a:t>
            </a:r>
          </a:p>
        </p:txBody>
      </p:sp>
      <p:sp>
        <p:nvSpPr>
          <p:cNvPr id="19" name="Espace réservé du texte 8">
            <a:extLst>
              <a:ext uri="{FF2B5EF4-FFF2-40B4-BE49-F238E27FC236}">
                <a16:creationId xmlns:a16="http://schemas.microsoft.com/office/drawing/2014/main" id="{796E8247-B231-450B-B68E-9039E3AC9E3E}"/>
              </a:ext>
            </a:extLst>
          </p:cNvPr>
          <p:cNvSpPr>
            <a:spLocks noGrp="1"/>
          </p:cNvSpPr>
          <p:nvPr>
            <p:ph type="body" sz="quarter" idx="11" hasCustomPrompt="1"/>
          </p:nvPr>
        </p:nvSpPr>
        <p:spPr>
          <a:xfrm>
            <a:off x="4301813" y="3978197"/>
            <a:ext cx="3886200" cy="854980"/>
          </a:xfrm>
        </p:spPr>
        <p:txBody>
          <a:bodyPr/>
          <a:lstStyle>
            <a:lvl2pPr algn="ctr">
              <a:defRPr>
                <a:solidFill>
                  <a:schemeClr val="bg1"/>
                </a:solidFill>
              </a:defRPr>
            </a:lvl2pPr>
          </a:lstStyle>
          <a:p>
            <a:pPr lvl="1"/>
            <a:r>
              <a:rPr lang="fr-FR"/>
              <a:t>Deuxième niveau</a:t>
            </a:r>
          </a:p>
        </p:txBody>
      </p:sp>
      <p:sp>
        <p:nvSpPr>
          <p:cNvPr id="20" name="ZoneTexte 19">
            <a:extLst>
              <a:ext uri="{FF2B5EF4-FFF2-40B4-BE49-F238E27FC236}">
                <a16:creationId xmlns:a16="http://schemas.microsoft.com/office/drawing/2014/main" id="{FBA32DC4-65D4-4DED-8E8E-F90D0CBAA419}"/>
              </a:ext>
            </a:extLst>
          </p:cNvPr>
          <p:cNvSpPr txBox="1"/>
          <p:nvPr userDrawn="1"/>
        </p:nvSpPr>
        <p:spPr>
          <a:xfrm>
            <a:off x="4301813" y="5083097"/>
            <a:ext cx="3886200" cy="246221"/>
          </a:xfrm>
          <a:prstGeom prst="rect">
            <a:avLst/>
          </a:prstGeom>
          <a:noFill/>
        </p:spPr>
        <p:txBody>
          <a:bodyPr wrap="square" lIns="0" tIns="0" rIns="0" bIns="0" rtlCol="0">
            <a:spAutoFit/>
          </a:bodyPr>
          <a:lstStyle/>
          <a:p>
            <a:pPr algn="ctr"/>
            <a:r>
              <a:rPr lang="fr-FR" sz="1600">
                <a:solidFill>
                  <a:schemeClr val="bg1"/>
                </a:solidFill>
                <a:hlinkClick r:id="rId3">
                  <a:extLst>
                    <a:ext uri="{A12FA001-AC4F-418D-AE19-62706E023703}">
                      <ahyp:hlinkClr xmlns:ahyp="http://schemas.microsoft.com/office/drawing/2018/hyperlinkcolor" val="tx"/>
                    </a:ext>
                  </a:extLst>
                </a:hlinkClick>
              </a:rPr>
              <a:t>www.akto.fr</a:t>
            </a:r>
            <a:endParaRPr lang="fr-FR" sz="1600">
              <a:solidFill>
                <a:schemeClr val="bg1"/>
              </a:solidFill>
            </a:endParaRPr>
          </a:p>
        </p:txBody>
      </p:sp>
      <p:pic>
        <p:nvPicPr>
          <p:cNvPr id="24" name="Image 23">
            <a:hlinkClick r:id="rId4"/>
            <a:extLst>
              <a:ext uri="{FF2B5EF4-FFF2-40B4-BE49-F238E27FC236}">
                <a16:creationId xmlns:a16="http://schemas.microsoft.com/office/drawing/2014/main" id="{BB251F26-B8CC-4FC7-9338-6BA2209A162A}"/>
              </a:ext>
            </a:extLst>
          </p:cNvPr>
          <p:cNvPicPr>
            <a:picLocks noChangeAspect="1"/>
          </p:cNvPicPr>
          <p:nvPr userDrawn="1"/>
        </p:nvPicPr>
        <p:blipFill>
          <a:blip r:embed="rId5"/>
          <a:stretch>
            <a:fillRect/>
          </a:stretch>
        </p:blipFill>
        <p:spPr>
          <a:xfrm>
            <a:off x="6901439" y="5591114"/>
            <a:ext cx="441128" cy="339461"/>
          </a:xfrm>
          <a:prstGeom prst="rect">
            <a:avLst/>
          </a:prstGeom>
        </p:spPr>
      </p:pic>
      <p:pic>
        <p:nvPicPr>
          <p:cNvPr id="25" name="Image 24" descr="Une image contenant texte, clipart, graphiques vectoriels&#10;&#10;Description générée automatiquement">
            <a:hlinkClick r:id="rId6"/>
            <a:extLst>
              <a:ext uri="{FF2B5EF4-FFF2-40B4-BE49-F238E27FC236}">
                <a16:creationId xmlns:a16="http://schemas.microsoft.com/office/drawing/2014/main" id="{46922B1F-5BFC-474C-9525-94F0D100BCA9}"/>
              </a:ext>
            </a:extLst>
          </p:cNvPr>
          <p:cNvPicPr>
            <a:picLocks noChangeAspect="1"/>
          </p:cNvPicPr>
          <p:nvPr userDrawn="1"/>
        </p:nvPicPr>
        <p:blipFill>
          <a:blip r:embed="rId7"/>
          <a:stretch>
            <a:fillRect/>
          </a:stretch>
        </p:blipFill>
        <p:spPr>
          <a:xfrm>
            <a:off x="5792272" y="5550258"/>
            <a:ext cx="380317" cy="380317"/>
          </a:xfrm>
          <a:prstGeom prst="rect">
            <a:avLst/>
          </a:prstGeom>
        </p:spPr>
      </p:pic>
      <p:pic>
        <p:nvPicPr>
          <p:cNvPr id="26" name="Image 25">
            <a:hlinkClick r:id="rId8"/>
            <a:extLst>
              <a:ext uri="{FF2B5EF4-FFF2-40B4-BE49-F238E27FC236}">
                <a16:creationId xmlns:a16="http://schemas.microsoft.com/office/drawing/2014/main" id="{0D3460CA-AB39-47DF-B41E-9FDE967DCE95}"/>
              </a:ext>
            </a:extLst>
          </p:cNvPr>
          <p:cNvPicPr>
            <a:picLocks noChangeAspect="1"/>
          </p:cNvPicPr>
          <p:nvPr userDrawn="1"/>
        </p:nvPicPr>
        <p:blipFill>
          <a:blip r:embed="rId9"/>
          <a:stretch>
            <a:fillRect/>
          </a:stretch>
        </p:blipFill>
        <p:spPr>
          <a:xfrm>
            <a:off x="5243325" y="5546918"/>
            <a:ext cx="380317" cy="374374"/>
          </a:xfrm>
          <a:prstGeom prst="rect">
            <a:avLst/>
          </a:prstGeom>
        </p:spPr>
      </p:pic>
      <p:pic>
        <p:nvPicPr>
          <p:cNvPr id="27" name="Image 26" descr="Une image contenant texte, clipart, graphiques vectoriels&#10;&#10;Description générée automatiquement">
            <a:hlinkClick r:id="rId10"/>
            <a:extLst>
              <a:ext uri="{FF2B5EF4-FFF2-40B4-BE49-F238E27FC236}">
                <a16:creationId xmlns:a16="http://schemas.microsoft.com/office/drawing/2014/main" id="{512A209B-1594-4D33-90B8-C308EC13C5EA}"/>
              </a:ext>
            </a:extLst>
          </p:cNvPr>
          <p:cNvPicPr>
            <a:picLocks noChangeAspect="1"/>
          </p:cNvPicPr>
          <p:nvPr userDrawn="1"/>
        </p:nvPicPr>
        <p:blipFill>
          <a:blip r:embed="rId11"/>
          <a:stretch>
            <a:fillRect/>
          </a:stretch>
        </p:blipFill>
        <p:spPr>
          <a:xfrm>
            <a:off x="6341219" y="5597464"/>
            <a:ext cx="392219" cy="320210"/>
          </a:xfrm>
          <a:prstGeom prst="rect">
            <a:avLst/>
          </a:prstGeom>
        </p:spPr>
      </p:pic>
      <p:pic>
        <p:nvPicPr>
          <p:cNvPr id="3" name="Image 2" descr="Une image contenant texte, clipart&#10;&#10;Description générée automatiquement">
            <a:extLst>
              <a:ext uri="{FF2B5EF4-FFF2-40B4-BE49-F238E27FC236}">
                <a16:creationId xmlns:a16="http://schemas.microsoft.com/office/drawing/2014/main" id="{8DCED66F-8393-1623-1E73-F225A1E9B0E0}"/>
              </a:ext>
            </a:extLst>
          </p:cNvPr>
          <p:cNvPicPr>
            <a:picLocks noChangeAspect="1"/>
          </p:cNvPicPr>
          <p:nvPr userDrawn="1"/>
        </p:nvPicPr>
        <p:blipFill>
          <a:blip r:embed="rId12"/>
          <a:stretch>
            <a:fillRect/>
          </a:stretch>
        </p:blipFill>
        <p:spPr>
          <a:xfrm>
            <a:off x="5141059" y="1446985"/>
            <a:ext cx="2040580" cy="638779"/>
          </a:xfrm>
          <a:prstGeom prst="rect">
            <a:avLst/>
          </a:prstGeom>
        </p:spPr>
      </p:pic>
    </p:spTree>
    <p:extLst>
      <p:ext uri="{BB962C8B-B14F-4D97-AF65-F5344CB8AC3E}">
        <p14:creationId xmlns:p14="http://schemas.microsoft.com/office/powerpoint/2010/main" val="381123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Sommaire">
    <p:bg>
      <p:bgPr>
        <a:solidFill>
          <a:schemeClr val="tx1">
            <a:alpha val="0"/>
          </a:schemeClr>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31671C5-5F00-403C-B71F-C6F8034C6254}"/>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2" name="Titre 1">
            <a:extLst>
              <a:ext uri="{FF2B5EF4-FFF2-40B4-BE49-F238E27FC236}">
                <a16:creationId xmlns:a16="http://schemas.microsoft.com/office/drawing/2014/main" id="{B1174AB7-0104-D559-6624-D76243587C90}"/>
              </a:ext>
            </a:extLst>
          </p:cNvPr>
          <p:cNvSpPr>
            <a:spLocks noGrp="1"/>
          </p:cNvSpPr>
          <p:nvPr>
            <p:ph type="title" hasCustomPrompt="1"/>
          </p:nvPr>
        </p:nvSpPr>
        <p:spPr>
          <a:xfrm>
            <a:off x="682625" y="313673"/>
            <a:ext cx="10825163" cy="960755"/>
          </a:xfrm>
        </p:spPr>
        <p:txBody>
          <a:bodyPr>
            <a:normAutofit/>
          </a:bodyPr>
          <a:lstStyle>
            <a:lvl1pPr>
              <a:defRPr sz="3600">
                <a:solidFill>
                  <a:srgbClr val="FF708F"/>
                </a:solidFill>
                <a:latin typeface="+mn-lt"/>
              </a:defRPr>
            </a:lvl1pPr>
          </a:lstStyle>
          <a:p>
            <a:r>
              <a:rPr lang="fr-FR"/>
              <a:t>Graphique</a:t>
            </a:r>
          </a:p>
        </p:txBody>
      </p:sp>
      <p:sp>
        <p:nvSpPr>
          <p:cNvPr id="3" name="Espace réservé du texte 7">
            <a:extLst>
              <a:ext uri="{FF2B5EF4-FFF2-40B4-BE49-F238E27FC236}">
                <a16:creationId xmlns:a16="http://schemas.microsoft.com/office/drawing/2014/main" id="{F814363E-2CEE-3205-349E-B4527F079729}"/>
              </a:ext>
            </a:extLst>
          </p:cNvPr>
          <p:cNvSpPr>
            <a:spLocks noGrp="1"/>
          </p:cNvSpPr>
          <p:nvPr>
            <p:ph type="body" sz="quarter" idx="12" hasCustomPrompt="1"/>
          </p:nvPr>
        </p:nvSpPr>
        <p:spPr>
          <a:xfrm>
            <a:off x="701236" y="1142302"/>
            <a:ext cx="5603201" cy="454686"/>
          </a:xfrm>
        </p:spPr>
        <p:txBody>
          <a:bodyPr/>
          <a:lstStyle>
            <a:lvl4pPr>
              <a:spcBef>
                <a:spcPts val="0"/>
              </a:spcBef>
              <a:defRPr cap="none">
                <a:solidFill>
                  <a:schemeClr val="accent1"/>
                </a:solidFill>
              </a:defRPr>
            </a:lvl4pPr>
          </a:lstStyle>
          <a:p>
            <a:pPr lvl="3"/>
            <a:r>
              <a:rPr lang="fr-FR"/>
              <a:t>SOUS TITRE</a:t>
            </a:r>
          </a:p>
        </p:txBody>
      </p:sp>
      <p:pic>
        <p:nvPicPr>
          <p:cNvPr id="5" name="Image 4">
            <a:extLst>
              <a:ext uri="{FF2B5EF4-FFF2-40B4-BE49-F238E27FC236}">
                <a16:creationId xmlns:a16="http://schemas.microsoft.com/office/drawing/2014/main" id="{3419ECFE-EDF0-9FA6-CCB6-A16CEF336961}"/>
              </a:ext>
            </a:extLst>
          </p:cNvPr>
          <p:cNvPicPr>
            <a:picLocks noChangeAspect="1"/>
          </p:cNvPicPr>
          <p:nvPr userDrawn="1"/>
        </p:nvPicPr>
        <p:blipFill>
          <a:blip r:embed="rId2"/>
          <a:stretch>
            <a:fillRect/>
          </a:stretch>
        </p:blipFill>
        <p:spPr>
          <a:xfrm rot="21115974">
            <a:off x="180857" y="102722"/>
            <a:ext cx="1169498" cy="1095064"/>
          </a:xfrm>
          <a:prstGeom prst="rect">
            <a:avLst/>
          </a:prstGeom>
        </p:spPr>
      </p:pic>
      <p:sp>
        <p:nvSpPr>
          <p:cNvPr id="6" name="Graphique 5">
            <a:extLst>
              <a:ext uri="{FF2B5EF4-FFF2-40B4-BE49-F238E27FC236}">
                <a16:creationId xmlns:a16="http://schemas.microsoft.com/office/drawing/2014/main" id="{04F960B0-D48A-17DA-B86C-FE4DC4E9173D}"/>
              </a:ext>
            </a:extLst>
          </p:cNvPr>
          <p:cNvSpPr/>
          <p:nvPr userDrawn="1"/>
        </p:nvSpPr>
        <p:spPr>
          <a:xfrm>
            <a:off x="11006007" y="-65988"/>
            <a:ext cx="1311600" cy="6311213"/>
          </a:xfrm>
          <a:custGeom>
            <a:avLst/>
            <a:gdLst>
              <a:gd name="connsiteX0" fmla="*/ 4337321 w 4337320"/>
              <a:gd name="connsiteY0" fmla="*/ 6245225 h 6245225"/>
              <a:gd name="connsiteX1" fmla="*/ 3866509 w 4337320"/>
              <a:gd name="connsiteY1" fmla="*/ 6243612 h 6245225"/>
              <a:gd name="connsiteX2" fmla="*/ 0 w 4337320"/>
              <a:gd name="connsiteY2" fmla="*/ 2377910 h 6245225"/>
              <a:gd name="connsiteX3" fmla="*/ 2477234 w 4337320"/>
              <a:gd name="connsiteY3" fmla="*/ 6568 h 6245225"/>
              <a:gd name="connsiteX4" fmla="*/ 4337321 w 4337320"/>
              <a:gd name="connsiteY4" fmla="*/ 0 h 6245225"/>
              <a:gd name="connsiteX5" fmla="*/ 4337321 w 4337320"/>
              <a:gd name="connsiteY5" fmla="*/ 6245225 h 6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7320" h="6245225">
                <a:moveTo>
                  <a:pt x="4337321" y="6245225"/>
                </a:moveTo>
                <a:lnTo>
                  <a:pt x="3866509" y="6243612"/>
                </a:lnTo>
                <a:lnTo>
                  <a:pt x="0" y="2377910"/>
                </a:lnTo>
                <a:lnTo>
                  <a:pt x="2477234" y="6568"/>
                </a:lnTo>
                <a:lnTo>
                  <a:pt x="4337321" y="0"/>
                </a:lnTo>
                <a:lnTo>
                  <a:pt x="4337321" y="6245225"/>
                </a:lnTo>
                <a:close/>
              </a:path>
            </a:pathLst>
          </a:custGeom>
          <a:solidFill>
            <a:srgbClr val="FF708F"/>
          </a:solidFill>
          <a:ln w="11501" cap="flat">
            <a:noFill/>
            <a:prstDash val="solid"/>
            <a:miter/>
          </a:ln>
        </p:spPr>
        <p:txBody>
          <a:bodyPr rtlCol="0" anchor="ctr"/>
          <a:lstStyle/>
          <a:p>
            <a:endParaRPr lang="fr-FR"/>
          </a:p>
        </p:txBody>
      </p:sp>
    </p:spTree>
    <p:extLst>
      <p:ext uri="{BB962C8B-B14F-4D97-AF65-F5344CB8AC3E}">
        <p14:creationId xmlns:p14="http://schemas.microsoft.com/office/powerpoint/2010/main" val="12643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 vid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fld id="{546A2045-5E15-473D-A1FC-627A4DE879E7}" type="datetime1">
              <a:rPr lang="fr-FR" smtClean="0"/>
              <a:pPr/>
              <a:t>27/02/2024</a:t>
            </a:fld>
            <a:endParaRPr lang="fr-FR" dirty="0"/>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r>
              <a:rPr lang="fr-FR" dirty="0"/>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fld id="{6FC0D52B-8F1C-46D1-AD6E-09D0B9F6DDB5}" type="slidenum">
              <a:rPr lang="fr-FR" smtClean="0"/>
              <a:t>‹N°›</a:t>
            </a:fld>
            <a:endParaRPr lang="fr-FR" dirty="0"/>
          </a:p>
        </p:txBody>
      </p:sp>
      <p:grpSp>
        <p:nvGrpSpPr>
          <p:cNvPr id="15" name="Group 4">
            <a:extLst>
              <a:ext uri="{FF2B5EF4-FFF2-40B4-BE49-F238E27FC236}">
                <a16:creationId xmlns:a16="http://schemas.microsoft.com/office/drawing/2014/main" id="{A4F1826A-9009-4107-83BE-572123397DD7}"/>
              </a:ext>
            </a:extLst>
          </p:cNvPr>
          <p:cNvGrpSpPr>
            <a:grpSpLocks noChangeAspect="1"/>
          </p:cNvGrpSpPr>
          <p:nvPr userDrawn="1"/>
        </p:nvGrpSpPr>
        <p:grpSpPr bwMode="auto">
          <a:xfrm>
            <a:off x="9022117" y="6391740"/>
            <a:ext cx="2429683" cy="165086"/>
            <a:chOff x="3183" y="2079"/>
            <a:chExt cx="4327" cy="294"/>
          </a:xfrm>
        </p:grpSpPr>
        <p:sp>
          <p:nvSpPr>
            <p:cNvPr id="16" name="Freeform 5">
              <a:extLst>
                <a:ext uri="{FF2B5EF4-FFF2-40B4-BE49-F238E27FC236}">
                  <a16:creationId xmlns:a16="http://schemas.microsoft.com/office/drawing/2014/main" id="{55FA0EEF-A44A-47AD-92A7-61E47750BFBD}"/>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6">
              <a:extLst>
                <a:ext uri="{FF2B5EF4-FFF2-40B4-BE49-F238E27FC236}">
                  <a16:creationId xmlns:a16="http://schemas.microsoft.com/office/drawing/2014/main" id="{EF02DDB1-DE7C-4682-8FED-0B798BD91727}"/>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7">
              <a:extLst>
                <a:ext uri="{FF2B5EF4-FFF2-40B4-BE49-F238E27FC236}">
                  <a16:creationId xmlns:a16="http://schemas.microsoft.com/office/drawing/2014/main" id="{40D49BB5-9B18-4564-87E4-8313E224F86C}"/>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8">
              <a:extLst>
                <a:ext uri="{FF2B5EF4-FFF2-40B4-BE49-F238E27FC236}">
                  <a16:creationId xmlns:a16="http://schemas.microsoft.com/office/drawing/2014/main" id="{BDC78E8E-60A8-4775-8214-B0B9C85E07CE}"/>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9">
              <a:extLst>
                <a:ext uri="{FF2B5EF4-FFF2-40B4-BE49-F238E27FC236}">
                  <a16:creationId xmlns:a16="http://schemas.microsoft.com/office/drawing/2014/main" id="{AD2B9B5B-150E-47CB-9767-5B7D3E526034}"/>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10">
              <a:extLst>
                <a:ext uri="{FF2B5EF4-FFF2-40B4-BE49-F238E27FC236}">
                  <a16:creationId xmlns:a16="http://schemas.microsoft.com/office/drawing/2014/main" id="{769D643F-2236-4F74-B3B9-DED4BB0FD55B}"/>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11">
              <a:extLst>
                <a:ext uri="{FF2B5EF4-FFF2-40B4-BE49-F238E27FC236}">
                  <a16:creationId xmlns:a16="http://schemas.microsoft.com/office/drawing/2014/main" id="{EA68B78C-A3B6-4437-BEA8-8F72E672021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12">
              <a:extLst>
                <a:ext uri="{FF2B5EF4-FFF2-40B4-BE49-F238E27FC236}">
                  <a16:creationId xmlns:a16="http://schemas.microsoft.com/office/drawing/2014/main" id="{CE9EE26B-70E0-445C-830A-AA473272D387}"/>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3">
              <a:extLst>
                <a:ext uri="{FF2B5EF4-FFF2-40B4-BE49-F238E27FC236}">
                  <a16:creationId xmlns:a16="http://schemas.microsoft.com/office/drawing/2014/main" id="{7A312B3A-85A9-4BD5-9CDF-D46B69A63731}"/>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4">
              <a:extLst>
                <a:ext uri="{FF2B5EF4-FFF2-40B4-BE49-F238E27FC236}">
                  <a16:creationId xmlns:a16="http://schemas.microsoft.com/office/drawing/2014/main" id="{02847214-7A48-4108-BECA-93B50873A60A}"/>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15">
              <a:extLst>
                <a:ext uri="{FF2B5EF4-FFF2-40B4-BE49-F238E27FC236}">
                  <a16:creationId xmlns:a16="http://schemas.microsoft.com/office/drawing/2014/main" id="{390BF08C-7051-464C-8079-F462F3194725}"/>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16">
              <a:extLst>
                <a:ext uri="{FF2B5EF4-FFF2-40B4-BE49-F238E27FC236}">
                  <a16:creationId xmlns:a16="http://schemas.microsoft.com/office/drawing/2014/main" id="{9FFF5C9F-FC28-4CF7-8DF7-577BC53825E9}"/>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17">
              <a:extLst>
                <a:ext uri="{FF2B5EF4-FFF2-40B4-BE49-F238E27FC236}">
                  <a16:creationId xmlns:a16="http://schemas.microsoft.com/office/drawing/2014/main" id="{F681EA93-5C72-4760-843A-FB0309174F58}"/>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18">
              <a:extLst>
                <a:ext uri="{FF2B5EF4-FFF2-40B4-BE49-F238E27FC236}">
                  <a16:creationId xmlns:a16="http://schemas.microsoft.com/office/drawing/2014/main" id="{93AC8A3C-1CE1-41DE-B13D-C83E7B9D706E}"/>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19">
              <a:extLst>
                <a:ext uri="{FF2B5EF4-FFF2-40B4-BE49-F238E27FC236}">
                  <a16:creationId xmlns:a16="http://schemas.microsoft.com/office/drawing/2014/main" id="{78B37B18-863E-40F3-86CD-1EACADA9A010}"/>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20">
              <a:extLst>
                <a:ext uri="{FF2B5EF4-FFF2-40B4-BE49-F238E27FC236}">
                  <a16:creationId xmlns:a16="http://schemas.microsoft.com/office/drawing/2014/main" id="{D5F75593-9A10-4C13-96BD-0AC33115524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21">
              <a:extLst>
                <a:ext uri="{FF2B5EF4-FFF2-40B4-BE49-F238E27FC236}">
                  <a16:creationId xmlns:a16="http://schemas.microsoft.com/office/drawing/2014/main" id="{E5515365-5405-40D6-A347-34803AF4C0CC}"/>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22">
              <a:extLst>
                <a:ext uri="{FF2B5EF4-FFF2-40B4-BE49-F238E27FC236}">
                  <a16:creationId xmlns:a16="http://schemas.microsoft.com/office/drawing/2014/main" id="{BD38AFC0-BDF4-427D-8DBD-CBF5D3AD58D9}"/>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23">
              <a:extLst>
                <a:ext uri="{FF2B5EF4-FFF2-40B4-BE49-F238E27FC236}">
                  <a16:creationId xmlns:a16="http://schemas.microsoft.com/office/drawing/2014/main" id="{75355B1A-B234-4290-9C91-DADBAEDE66D4}"/>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24">
              <a:extLst>
                <a:ext uri="{FF2B5EF4-FFF2-40B4-BE49-F238E27FC236}">
                  <a16:creationId xmlns:a16="http://schemas.microsoft.com/office/drawing/2014/main" id="{ED97A225-3908-4CD2-84DB-F740A9EC1A68}"/>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25">
              <a:extLst>
                <a:ext uri="{FF2B5EF4-FFF2-40B4-BE49-F238E27FC236}">
                  <a16:creationId xmlns:a16="http://schemas.microsoft.com/office/drawing/2014/main" id="{620779CE-06E8-44E9-ABB8-237E83D05078}"/>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26">
              <a:extLst>
                <a:ext uri="{FF2B5EF4-FFF2-40B4-BE49-F238E27FC236}">
                  <a16:creationId xmlns:a16="http://schemas.microsoft.com/office/drawing/2014/main" id="{05510B16-4F96-42D9-9792-DC2960A4B453}"/>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27">
              <a:extLst>
                <a:ext uri="{FF2B5EF4-FFF2-40B4-BE49-F238E27FC236}">
                  <a16:creationId xmlns:a16="http://schemas.microsoft.com/office/drawing/2014/main" id="{A10831D7-F21C-4F11-9708-D56FCC38DEA0}"/>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8">
              <a:extLst>
                <a:ext uri="{FF2B5EF4-FFF2-40B4-BE49-F238E27FC236}">
                  <a16:creationId xmlns:a16="http://schemas.microsoft.com/office/drawing/2014/main" id="{07E2ADAF-0CCC-41E3-AA7F-8BA08FCA404D}"/>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29">
              <a:extLst>
                <a:ext uri="{FF2B5EF4-FFF2-40B4-BE49-F238E27FC236}">
                  <a16:creationId xmlns:a16="http://schemas.microsoft.com/office/drawing/2014/main" id="{F1E9B26D-355E-454A-A18D-15196BF49B09}"/>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30">
              <a:extLst>
                <a:ext uri="{FF2B5EF4-FFF2-40B4-BE49-F238E27FC236}">
                  <a16:creationId xmlns:a16="http://schemas.microsoft.com/office/drawing/2014/main" id="{43537AAD-B925-48F2-88E2-067EC7FC79BC}"/>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1">
              <a:extLst>
                <a:ext uri="{FF2B5EF4-FFF2-40B4-BE49-F238E27FC236}">
                  <a16:creationId xmlns:a16="http://schemas.microsoft.com/office/drawing/2014/main" id="{883F4BF5-B40C-4EC2-AEDC-ED1CFEE30EEE}"/>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32">
              <a:extLst>
                <a:ext uri="{FF2B5EF4-FFF2-40B4-BE49-F238E27FC236}">
                  <a16:creationId xmlns:a16="http://schemas.microsoft.com/office/drawing/2014/main" id="{082C2B30-5E35-4176-B7B6-82851AC4C18C}"/>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3">
              <a:extLst>
                <a:ext uri="{FF2B5EF4-FFF2-40B4-BE49-F238E27FC236}">
                  <a16:creationId xmlns:a16="http://schemas.microsoft.com/office/drawing/2014/main" id="{EC075AFE-58CF-4D90-BBA5-DEA3F2F44532}"/>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34">
              <a:extLst>
                <a:ext uri="{FF2B5EF4-FFF2-40B4-BE49-F238E27FC236}">
                  <a16:creationId xmlns:a16="http://schemas.microsoft.com/office/drawing/2014/main" id="{42E10646-7244-4196-AFDA-FCAA3D3AA95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35">
              <a:extLst>
                <a:ext uri="{FF2B5EF4-FFF2-40B4-BE49-F238E27FC236}">
                  <a16:creationId xmlns:a16="http://schemas.microsoft.com/office/drawing/2014/main" id="{594B2C73-DD66-466E-B3B9-CD3AE51009D9}"/>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36">
              <a:extLst>
                <a:ext uri="{FF2B5EF4-FFF2-40B4-BE49-F238E27FC236}">
                  <a16:creationId xmlns:a16="http://schemas.microsoft.com/office/drawing/2014/main" id="{2FF48090-AFA6-4C12-9A59-40B324282FD0}"/>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37">
              <a:extLst>
                <a:ext uri="{FF2B5EF4-FFF2-40B4-BE49-F238E27FC236}">
                  <a16:creationId xmlns:a16="http://schemas.microsoft.com/office/drawing/2014/main" id="{E2764A18-B5F0-4957-A58C-B8C5EE541A65}"/>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cxnSp>
        <p:nvCxnSpPr>
          <p:cNvPr id="57" name="Connecteur droit 56">
            <a:extLst>
              <a:ext uri="{FF2B5EF4-FFF2-40B4-BE49-F238E27FC236}">
                <a16:creationId xmlns:a16="http://schemas.microsoft.com/office/drawing/2014/main" id="{638FB878-FF54-4F1A-A1C4-E8240E2E6140}"/>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8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2">
    <p:bg>
      <p:bgPr>
        <a:solidFill>
          <a:srgbClr val="FF708F"/>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pic>
        <p:nvPicPr>
          <p:cNvPr id="14" name="Image 13">
            <a:extLst>
              <a:ext uri="{FF2B5EF4-FFF2-40B4-BE49-F238E27FC236}">
                <a16:creationId xmlns:a16="http://schemas.microsoft.com/office/drawing/2014/main" id="{90F2AD5D-86AB-CFB2-1346-3424A75206E8}"/>
              </a:ext>
            </a:extLst>
          </p:cNvPr>
          <p:cNvPicPr>
            <a:picLocks noChangeAspect="1"/>
          </p:cNvPicPr>
          <p:nvPr userDrawn="1"/>
        </p:nvPicPr>
        <p:blipFill>
          <a:blip r:embed="rId2"/>
          <a:stretch>
            <a:fillRect/>
          </a:stretch>
        </p:blipFill>
        <p:spPr>
          <a:xfrm>
            <a:off x="1000439" y="0"/>
            <a:ext cx="10191120" cy="6587144"/>
          </a:xfrm>
          <a:prstGeom prst="rect">
            <a:avLst/>
          </a:prstGeom>
        </p:spPr>
      </p:pic>
      <p:sp>
        <p:nvSpPr>
          <p:cNvPr id="10" name="Espace réservé pour une image  9">
            <a:extLst>
              <a:ext uri="{FF2B5EF4-FFF2-40B4-BE49-F238E27FC236}">
                <a16:creationId xmlns:a16="http://schemas.microsoft.com/office/drawing/2014/main" id="{8FE8665C-AD12-4FE2-B840-95B29051BDBD}"/>
              </a:ext>
            </a:extLst>
          </p:cNvPr>
          <p:cNvSpPr>
            <a:spLocks noGrp="1"/>
          </p:cNvSpPr>
          <p:nvPr>
            <p:ph type="pic" sz="quarter" idx="12"/>
          </p:nvPr>
        </p:nvSpPr>
        <p:spPr>
          <a:xfrm>
            <a:off x="2132635" y="0"/>
            <a:ext cx="7930598" cy="3965298"/>
          </a:xfrm>
          <a:custGeom>
            <a:avLst/>
            <a:gdLst>
              <a:gd name="connsiteX0" fmla="*/ 0 w 6852205"/>
              <a:gd name="connsiteY0" fmla="*/ 0 h 3426102"/>
              <a:gd name="connsiteX1" fmla="*/ 6852205 w 6852205"/>
              <a:gd name="connsiteY1" fmla="*/ 0 h 3426102"/>
              <a:gd name="connsiteX2" fmla="*/ 3426103 w 6852205"/>
              <a:gd name="connsiteY2" fmla="*/ 3426102 h 3426102"/>
            </a:gdLst>
            <a:ahLst/>
            <a:cxnLst>
              <a:cxn ang="0">
                <a:pos x="connsiteX0" y="connsiteY0"/>
              </a:cxn>
              <a:cxn ang="0">
                <a:pos x="connsiteX1" y="connsiteY1"/>
              </a:cxn>
              <a:cxn ang="0">
                <a:pos x="connsiteX2" y="connsiteY2"/>
              </a:cxn>
            </a:cxnLst>
            <a:rect l="l" t="t" r="r" b="b"/>
            <a:pathLst>
              <a:path w="6852205" h="3426102">
                <a:moveTo>
                  <a:pt x="0" y="0"/>
                </a:moveTo>
                <a:lnTo>
                  <a:pt x="6852205" y="0"/>
                </a:lnTo>
                <a:lnTo>
                  <a:pt x="3426103" y="3426102"/>
                </a:lnTo>
                <a:close/>
              </a:path>
            </a:pathLst>
          </a:custGeom>
          <a:solidFill>
            <a:schemeClr val="accent1"/>
          </a:solidFill>
        </p:spPr>
        <p:txBody>
          <a:bodyPr wrap="square">
            <a:noAutofit/>
          </a:bodyPr>
          <a:lstStyle/>
          <a:p>
            <a:endParaRPr lang="fr-FR"/>
          </a:p>
        </p:txBody>
      </p:sp>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4" y="4731911"/>
            <a:ext cx="10825163" cy="960755"/>
          </a:xfrm>
        </p:spPr>
        <p:txBody>
          <a:bodyPr/>
          <a:lstStyle>
            <a:lvl1pPr algn="ctr">
              <a:defRPr>
                <a:solidFill>
                  <a:schemeClr val="bg1"/>
                </a:solidFill>
                <a:latin typeface="+mn-lt"/>
              </a:defRPr>
            </a:lvl1pPr>
          </a:lstStyle>
          <a:p>
            <a:r>
              <a:rPr lang="fr-FR"/>
              <a:t>Modifiez le style du titre</a:t>
            </a:r>
          </a:p>
        </p:txBody>
      </p:sp>
    </p:spTree>
    <p:extLst>
      <p:ext uri="{BB962C8B-B14F-4D97-AF65-F5344CB8AC3E}">
        <p14:creationId xmlns:p14="http://schemas.microsoft.com/office/powerpoint/2010/main" val="353652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exte seul">
    <p:bg>
      <p:bgPr>
        <a:solidFill>
          <a:schemeClr val="bg1"/>
        </a:solidFill>
        <a:effectLst/>
      </p:bgPr>
    </p:bg>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2DCBF924-7571-4B1D-AA7F-3F4FDE73227C}"/>
              </a:ext>
            </a:extLst>
          </p:cNvPr>
          <p:cNvSpPr/>
          <p:nvPr userDrawn="1"/>
        </p:nvSpPr>
        <p:spPr>
          <a:xfrm>
            <a:off x="8922160" y="0"/>
            <a:ext cx="3269840" cy="6245225"/>
          </a:xfrm>
          <a:custGeom>
            <a:avLst/>
            <a:gdLst>
              <a:gd name="connsiteX0" fmla="*/ 46744 w 3269840"/>
              <a:gd name="connsiteY0" fmla="*/ 0 h 6245225"/>
              <a:gd name="connsiteX1" fmla="*/ 3269840 w 3269840"/>
              <a:gd name="connsiteY1" fmla="*/ 0 h 6245225"/>
              <a:gd name="connsiteX2" fmla="*/ 3269840 w 3269840"/>
              <a:gd name="connsiteY2" fmla="*/ 6245225 h 6245225"/>
              <a:gd name="connsiteX3" fmla="*/ 0 w 3269840"/>
              <a:gd name="connsiteY3" fmla="*/ 6245225 h 6245225"/>
              <a:gd name="connsiteX4" fmla="*/ 3142842 w 3269840"/>
              <a:gd name="connsiteY4" fmla="*/ 3106916 h 624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9840" h="6245225">
                <a:moveTo>
                  <a:pt x="46744" y="0"/>
                </a:moveTo>
                <a:lnTo>
                  <a:pt x="3269840" y="0"/>
                </a:lnTo>
                <a:lnTo>
                  <a:pt x="3269840" y="6245225"/>
                </a:lnTo>
                <a:lnTo>
                  <a:pt x="0" y="6245225"/>
                </a:lnTo>
                <a:lnTo>
                  <a:pt x="3142842" y="31069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5" name="Espace réservé du texte 5">
            <a:extLst>
              <a:ext uri="{FF2B5EF4-FFF2-40B4-BE49-F238E27FC236}">
                <a16:creationId xmlns:a16="http://schemas.microsoft.com/office/drawing/2014/main" id="{4649ACB0-BAFD-4AF3-8338-DC119CA7CF85}"/>
              </a:ext>
            </a:extLst>
          </p:cNvPr>
          <p:cNvSpPr>
            <a:spLocks noGrp="1"/>
          </p:cNvSpPr>
          <p:nvPr>
            <p:ph type="body" sz="quarter" idx="13"/>
          </p:nvPr>
        </p:nvSpPr>
        <p:spPr>
          <a:xfrm>
            <a:off x="682626" y="2019300"/>
            <a:ext cx="4617795" cy="3533775"/>
          </a:xfrm>
        </p:spPr>
        <p:txBody>
          <a:bodyPr/>
          <a:lstStyle>
            <a:lvl1pPr>
              <a:defRPr>
                <a:solidFill>
                  <a:schemeClr val="tx1">
                    <a:lumMod val="75000"/>
                  </a:schemeClr>
                </a:solidFill>
              </a:defRPr>
            </a:lvl1pPr>
            <a:lvl2pPr marL="0" indent="0">
              <a:buFontTx/>
              <a:buNone/>
              <a:defRPr>
                <a:solidFill>
                  <a:schemeClr val="tx1">
                    <a:lumMod val="75000"/>
                  </a:schemeClr>
                </a:solidFill>
              </a:defRPr>
            </a:lvl2pPr>
            <a:lvl3pPr marL="285750" indent="-285750">
              <a:buSzPct val="125000"/>
              <a:buFontTx/>
              <a:buBlip>
                <a:blip r:embed="rId2">
                  <a:extLst>
                    <a:ext uri="{96DAC541-7B7A-43D3-8B79-37D633B846F1}">
                      <asvg:svgBlip xmlns:asvg="http://schemas.microsoft.com/office/drawing/2016/SVG/main" r:embed="rId3"/>
                    </a:ext>
                  </a:extLst>
                </a:blip>
              </a:buBlip>
              <a:defRPr>
                <a:solidFill>
                  <a:schemeClr val="tx1">
                    <a:lumMod val="75000"/>
                  </a:schemeClr>
                </a:solidFill>
              </a:defRPr>
            </a:lvl3pPr>
            <a:lvl4pPr>
              <a:defRPr>
                <a:solidFill>
                  <a:schemeClr val="bg1"/>
                </a:solidFill>
              </a:defRPr>
            </a:lvl4pPr>
            <a:lvl5pPr>
              <a:buFont typeface="Wingdings" panose="05000000000000000000" pitchFamily="2" charset="2"/>
              <a:buChar char="§"/>
              <a:defRPr>
                <a:solidFill>
                  <a:schemeClr val="tx1">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4"/>
            <a:r>
              <a:rPr lang="fr-FR"/>
              <a:t>Quatrième niveau</a:t>
            </a:r>
          </a:p>
        </p:txBody>
      </p:sp>
      <p:sp>
        <p:nvSpPr>
          <p:cNvPr id="9" name="Espace réservé du texte 5">
            <a:extLst>
              <a:ext uri="{FF2B5EF4-FFF2-40B4-BE49-F238E27FC236}">
                <a16:creationId xmlns:a16="http://schemas.microsoft.com/office/drawing/2014/main" id="{DD9D310C-D8E3-704F-AB97-0ECF30BEB18A}"/>
              </a:ext>
            </a:extLst>
          </p:cNvPr>
          <p:cNvSpPr>
            <a:spLocks noGrp="1"/>
          </p:cNvSpPr>
          <p:nvPr>
            <p:ph type="body" sz="quarter" idx="14"/>
          </p:nvPr>
        </p:nvSpPr>
        <p:spPr>
          <a:xfrm>
            <a:off x="5763708" y="2019300"/>
            <a:ext cx="4617795" cy="3533775"/>
          </a:xfrm>
        </p:spPr>
        <p:txBody>
          <a:bodyPr/>
          <a:lstStyle>
            <a:lvl1pPr>
              <a:defRPr>
                <a:solidFill>
                  <a:schemeClr val="tx1">
                    <a:lumMod val="75000"/>
                  </a:schemeClr>
                </a:solidFill>
              </a:defRPr>
            </a:lvl1pPr>
            <a:lvl2pPr marL="0" indent="0">
              <a:buFontTx/>
              <a:buNone/>
              <a:defRPr>
                <a:solidFill>
                  <a:schemeClr val="tx1">
                    <a:lumMod val="75000"/>
                  </a:schemeClr>
                </a:solidFill>
              </a:defRPr>
            </a:lvl2pPr>
            <a:lvl3pPr marL="285750" indent="-285750">
              <a:buSzPct val="125000"/>
              <a:buFontTx/>
              <a:buBlip>
                <a:blip r:embed="rId2">
                  <a:extLst>
                    <a:ext uri="{96DAC541-7B7A-43D3-8B79-37D633B846F1}">
                      <asvg:svgBlip xmlns:asvg="http://schemas.microsoft.com/office/drawing/2016/SVG/main" r:embed="rId3"/>
                    </a:ext>
                  </a:extLst>
                </a:blip>
              </a:buBlip>
              <a:defRPr>
                <a:solidFill>
                  <a:schemeClr val="tx1">
                    <a:lumMod val="75000"/>
                  </a:schemeClr>
                </a:solidFill>
              </a:defRPr>
            </a:lvl3pPr>
            <a:lvl4pPr>
              <a:defRPr>
                <a:solidFill>
                  <a:schemeClr val="bg1"/>
                </a:solidFill>
              </a:defRPr>
            </a:lvl4pPr>
            <a:lvl5pPr>
              <a:buFont typeface="Wingdings" panose="05000000000000000000" pitchFamily="2" charset="2"/>
              <a:buChar char="§"/>
              <a:defRPr>
                <a:solidFill>
                  <a:schemeClr val="tx1">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4"/>
            <a:r>
              <a:rPr lang="fr-FR"/>
              <a:t>Quatrième niveau</a:t>
            </a:r>
          </a:p>
        </p:txBody>
      </p:sp>
      <p:sp>
        <p:nvSpPr>
          <p:cNvPr id="2" name="Titre 1">
            <a:extLst>
              <a:ext uri="{FF2B5EF4-FFF2-40B4-BE49-F238E27FC236}">
                <a16:creationId xmlns:a16="http://schemas.microsoft.com/office/drawing/2014/main" id="{133786D2-73C7-DC8D-9914-E37EA48D7DE2}"/>
              </a:ext>
            </a:extLst>
          </p:cNvPr>
          <p:cNvSpPr>
            <a:spLocks noGrp="1"/>
          </p:cNvSpPr>
          <p:nvPr>
            <p:ph type="title" hasCustomPrompt="1"/>
          </p:nvPr>
        </p:nvSpPr>
        <p:spPr>
          <a:xfrm>
            <a:off x="682625" y="313673"/>
            <a:ext cx="10825163" cy="960755"/>
          </a:xfrm>
        </p:spPr>
        <p:txBody>
          <a:bodyPr>
            <a:normAutofit/>
          </a:bodyPr>
          <a:lstStyle>
            <a:lvl1pPr>
              <a:defRPr sz="3600">
                <a:solidFill>
                  <a:srgbClr val="FF708F"/>
                </a:solidFill>
                <a:latin typeface="+mn-lt"/>
              </a:defRPr>
            </a:lvl1pPr>
          </a:lstStyle>
          <a:p>
            <a:r>
              <a:rPr lang="fr-FR"/>
              <a:t>Titre de la slide</a:t>
            </a:r>
          </a:p>
        </p:txBody>
      </p:sp>
      <p:sp>
        <p:nvSpPr>
          <p:cNvPr id="3" name="Espace réservé du texte 7">
            <a:extLst>
              <a:ext uri="{FF2B5EF4-FFF2-40B4-BE49-F238E27FC236}">
                <a16:creationId xmlns:a16="http://schemas.microsoft.com/office/drawing/2014/main" id="{9EEA0F27-F6FE-9713-D385-74AE0E6181EB}"/>
              </a:ext>
            </a:extLst>
          </p:cNvPr>
          <p:cNvSpPr>
            <a:spLocks noGrp="1"/>
          </p:cNvSpPr>
          <p:nvPr>
            <p:ph type="body" sz="quarter" idx="12" hasCustomPrompt="1"/>
          </p:nvPr>
        </p:nvSpPr>
        <p:spPr>
          <a:xfrm>
            <a:off x="701236" y="1142302"/>
            <a:ext cx="5603201" cy="454686"/>
          </a:xfrm>
        </p:spPr>
        <p:txBody>
          <a:bodyPr/>
          <a:lstStyle>
            <a:lvl4pPr>
              <a:spcBef>
                <a:spcPts val="0"/>
              </a:spcBef>
              <a:defRPr cap="none">
                <a:solidFill>
                  <a:schemeClr val="accent1"/>
                </a:solidFill>
              </a:defRPr>
            </a:lvl4pPr>
          </a:lstStyle>
          <a:p>
            <a:pPr lvl="3"/>
            <a:r>
              <a:rPr lang="fr-FR"/>
              <a:t>SOUS TITRE</a:t>
            </a:r>
          </a:p>
        </p:txBody>
      </p:sp>
      <p:pic>
        <p:nvPicPr>
          <p:cNvPr id="5" name="Image 4">
            <a:extLst>
              <a:ext uri="{FF2B5EF4-FFF2-40B4-BE49-F238E27FC236}">
                <a16:creationId xmlns:a16="http://schemas.microsoft.com/office/drawing/2014/main" id="{6ED57ECA-2D04-98BD-27BF-4A37031EC042}"/>
              </a:ext>
            </a:extLst>
          </p:cNvPr>
          <p:cNvPicPr>
            <a:picLocks noChangeAspect="1"/>
          </p:cNvPicPr>
          <p:nvPr userDrawn="1"/>
        </p:nvPicPr>
        <p:blipFill>
          <a:blip r:embed="rId4"/>
          <a:stretch>
            <a:fillRect/>
          </a:stretch>
        </p:blipFill>
        <p:spPr>
          <a:xfrm rot="21115974">
            <a:off x="180857" y="102722"/>
            <a:ext cx="1169498" cy="1095064"/>
          </a:xfrm>
          <a:prstGeom prst="rect">
            <a:avLst/>
          </a:prstGeom>
        </p:spPr>
      </p:pic>
    </p:spTree>
    <p:extLst>
      <p:ext uri="{BB962C8B-B14F-4D97-AF65-F5344CB8AC3E}">
        <p14:creationId xmlns:p14="http://schemas.microsoft.com/office/powerpoint/2010/main" val="361125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F36DC-267C-4644-B310-726FF268F9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AF23FCB-E88C-8143-83C6-F28D10EE3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316411-F425-8149-A1A9-9077097EA92D}"/>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2063597A-A4DB-084E-BB1C-E622B76107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9F6BE5-AF69-9845-ACD2-B8EDB448D71D}"/>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1710576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2022E7-DB8A-BE4D-9BE3-28BFF3B2B9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D0DC39-D832-4A46-98DF-AB6B01E89C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15D747-56ED-E64B-A58E-3BDCAA69D7D9}"/>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AF882C6A-3FE2-5840-AF79-354CB9AEA5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062F72-9AEF-C746-8E41-01038A8B14A0}"/>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2770885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3CC90-9B06-D741-92A0-EF5E8E412F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74F77DE-8B6E-E04B-A638-CA36274BC3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B5D9449-7E0D-0B42-B2C1-4347F50451DA}"/>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FE230EAB-8697-AD45-B277-832835CAAF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90AC48-3A8D-A848-8FF7-0AB25E52BB74}"/>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1331440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bg>
      <p:bgPr>
        <a:solidFill>
          <a:schemeClr val="tx1"/>
        </a:solidFill>
        <a:effectLst/>
      </p:bgPr>
    </p:bg>
    <p:spTree>
      <p:nvGrpSpPr>
        <p:cNvPr id="1" name=""/>
        <p:cNvGrpSpPr/>
        <p:nvPr/>
      </p:nvGrpSpPr>
      <p:grpSpPr>
        <a:xfrm>
          <a:off x="0" y="0"/>
          <a:ext cx="0" cy="0"/>
          <a:chOff x="0" y="0"/>
          <a:chExt cx="0" cy="0"/>
        </a:xfrm>
      </p:grpSpPr>
      <p:sp>
        <p:nvSpPr>
          <p:cNvPr id="8" name="Forme libre : forme 7">
            <a:extLst>
              <a:ext uri="{FF2B5EF4-FFF2-40B4-BE49-F238E27FC236}">
                <a16:creationId xmlns:a16="http://schemas.microsoft.com/office/drawing/2014/main" id="{5EA28B4A-1A20-42AF-960D-80EED11EC2DF}"/>
              </a:ext>
            </a:extLst>
          </p:cNvPr>
          <p:cNvSpPr/>
          <p:nvPr userDrawn="1"/>
        </p:nvSpPr>
        <p:spPr>
          <a:xfrm>
            <a:off x="4421605" y="0"/>
            <a:ext cx="7770395" cy="6245224"/>
          </a:xfrm>
          <a:custGeom>
            <a:avLst/>
            <a:gdLst>
              <a:gd name="connsiteX0" fmla="*/ 0 w 7770395"/>
              <a:gd name="connsiteY0" fmla="*/ 0 h 6245224"/>
              <a:gd name="connsiteX1" fmla="*/ 7770395 w 7770395"/>
              <a:gd name="connsiteY1" fmla="*/ 0 h 6245224"/>
              <a:gd name="connsiteX2" fmla="*/ 7770395 w 7770395"/>
              <a:gd name="connsiteY2" fmla="*/ 6245224 h 6245224"/>
              <a:gd name="connsiteX3" fmla="*/ 3885175 w 7770395"/>
              <a:gd name="connsiteY3" fmla="*/ 6245224 h 6245224"/>
              <a:gd name="connsiteX4" fmla="*/ 5288013 w 7770395"/>
              <a:gd name="connsiteY4" fmla="*/ 4842345 h 6245224"/>
              <a:gd name="connsiteX5" fmla="*/ 445670 w 7770395"/>
              <a:gd name="connsiteY5" fmla="*/ 1 h 6245224"/>
              <a:gd name="connsiteX6" fmla="*/ 0 w 7770395"/>
              <a:gd name="connsiteY6" fmla="*/ 1 h 62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0395" h="6245224">
                <a:moveTo>
                  <a:pt x="0" y="0"/>
                </a:moveTo>
                <a:lnTo>
                  <a:pt x="7770395" y="0"/>
                </a:lnTo>
                <a:lnTo>
                  <a:pt x="7770395" y="6245224"/>
                </a:lnTo>
                <a:lnTo>
                  <a:pt x="3885175" y="6245224"/>
                </a:lnTo>
                <a:lnTo>
                  <a:pt x="5288013" y="4842345"/>
                </a:lnTo>
                <a:lnTo>
                  <a:pt x="445670" y="1"/>
                </a:lnTo>
                <a:lnTo>
                  <a:pt x="0"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139D36AE-E137-4A49-9F17-93810C158580}"/>
              </a:ext>
            </a:extLst>
          </p:cNvPr>
          <p:cNvSpPr>
            <a:spLocks noGrp="1"/>
          </p:cNvSpPr>
          <p:nvPr>
            <p:ph type="title" hasCustomPrompt="1"/>
          </p:nvPr>
        </p:nvSpPr>
        <p:spPr>
          <a:xfrm>
            <a:off x="2495550" y="611188"/>
            <a:ext cx="8118475" cy="2093753"/>
          </a:xfrm>
        </p:spPr>
        <p:txBody>
          <a:bodyPr anchor="b"/>
          <a:lstStyle>
            <a:lvl1pPr>
              <a:defRPr>
                <a:solidFill>
                  <a:schemeClr val="bg1"/>
                </a:solidFill>
              </a:defRPr>
            </a:lvl1pPr>
          </a:lstStyle>
          <a:p>
            <a:r>
              <a:rPr lang="fr-FR"/>
              <a:t>Titre du chapitre</a:t>
            </a:r>
            <a:br>
              <a:rPr lang="fr-FR"/>
            </a:br>
            <a:r>
              <a:rPr lang="fr-FR"/>
              <a:t>sur deux ou trois lignes</a:t>
            </a:r>
          </a:p>
        </p:txBody>
      </p:sp>
      <p:sp>
        <p:nvSpPr>
          <p:cNvPr id="4" name="Espace réservé du numéro de diapositive 3">
            <a:extLst>
              <a:ext uri="{FF2B5EF4-FFF2-40B4-BE49-F238E27FC236}">
                <a16:creationId xmlns:a16="http://schemas.microsoft.com/office/drawing/2014/main" id="{750735A4-B234-42D6-8794-ECF4978E47C6}"/>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5" name="Espace réservé du texte 14">
            <a:extLst>
              <a:ext uri="{FF2B5EF4-FFF2-40B4-BE49-F238E27FC236}">
                <a16:creationId xmlns:a16="http://schemas.microsoft.com/office/drawing/2014/main" id="{55AAC245-782B-4A5A-A3AC-39FD6501B6A7}"/>
              </a:ext>
            </a:extLst>
          </p:cNvPr>
          <p:cNvSpPr>
            <a:spLocks noGrp="1"/>
          </p:cNvSpPr>
          <p:nvPr>
            <p:ph type="body" sz="quarter" idx="13" hasCustomPrompt="1"/>
          </p:nvPr>
        </p:nvSpPr>
        <p:spPr>
          <a:xfrm>
            <a:off x="2495550" y="2704941"/>
            <a:ext cx="8118475" cy="2132172"/>
          </a:xfrm>
        </p:spPr>
        <p:txBody>
          <a:bodyPr tIns="180000"/>
          <a:lstStyle>
            <a:lvl1pPr>
              <a:spcBef>
                <a:spcPts val="0"/>
              </a:spcBef>
              <a:defRPr b="0">
                <a:solidFill>
                  <a:schemeClr val="bg1"/>
                </a:solidFill>
              </a:defRPr>
            </a:lvl1pPr>
          </a:lstStyle>
          <a:p>
            <a:pPr lvl="0"/>
            <a:r>
              <a:rPr lang="fr-FR"/>
              <a:t>Sous-titre du chapitre</a:t>
            </a:r>
          </a:p>
          <a:p>
            <a:pPr lvl="0"/>
            <a:r>
              <a:rPr lang="fr-FR"/>
              <a:t>sur deux ou trois lignes</a:t>
            </a:r>
          </a:p>
        </p:txBody>
      </p:sp>
      <p:sp>
        <p:nvSpPr>
          <p:cNvPr id="18" name="Espace réservé du texte 17">
            <a:extLst>
              <a:ext uri="{FF2B5EF4-FFF2-40B4-BE49-F238E27FC236}">
                <a16:creationId xmlns:a16="http://schemas.microsoft.com/office/drawing/2014/main" id="{E1DFFB1F-54CC-470D-86B4-04F56859EB50}"/>
              </a:ext>
            </a:extLst>
          </p:cNvPr>
          <p:cNvSpPr>
            <a:spLocks noGrp="1"/>
          </p:cNvSpPr>
          <p:nvPr>
            <p:ph type="body" sz="quarter" idx="14" hasCustomPrompt="1"/>
          </p:nvPr>
        </p:nvSpPr>
        <p:spPr>
          <a:xfrm>
            <a:off x="682625" y="611188"/>
            <a:ext cx="1800225" cy="4225925"/>
          </a:xfrm>
        </p:spPr>
        <p:txBody>
          <a:bodyPr tIns="468000" rIns="180000" anchor="t"/>
          <a:lstStyle>
            <a:lvl1pPr algn="r">
              <a:defRPr sz="18800">
                <a:solidFill>
                  <a:schemeClr val="bg1"/>
                </a:solidFill>
              </a:defRPr>
            </a:lvl1pPr>
            <a:lvl2pPr algn="r">
              <a:defRPr>
                <a:solidFill>
                  <a:schemeClr val="bg1"/>
                </a:solidFill>
              </a:defRPr>
            </a:lvl2pPr>
            <a:lvl3pPr algn="r">
              <a:defRPr/>
            </a:lvl3pPr>
            <a:lvl4pPr algn="r">
              <a:defRPr/>
            </a:lvl4pPr>
            <a:lvl5pPr algn="r">
              <a:defRPr/>
            </a:lvl5pPr>
          </a:lstStyle>
          <a:p>
            <a:pPr lvl="0"/>
            <a:r>
              <a:rPr lang="fr-FR"/>
              <a:t>1</a:t>
            </a:r>
          </a:p>
          <a:p>
            <a:pPr lvl="1"/>
            <a:endParaRPr lang="fr-FR"/>
          </a:p>
        </p:txBody>
      </p:sp>
    </p:spTree>
    <p:extLst>
      <p:ext uri="{BB962C8B-B14F-4D97-AF65-F5344CB8AC3E}">
        <p14:creationId xmlns:p14="http://schemas.microsoft.com/office/powerpoint/2010/main" val="9182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A5C13-472A-624F-88EC-2F20B172A6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9B8C5F-6C4C-DB4B-B58A-DC4A10BD2B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C6F91C-44D9-294B-A3A0-57E8A31134F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83D731A-6634-934B-993B-372D8045DF6B}"/>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6" name="Espace réservé du pied de page 5">
            <a:extLst>
              <a:ext uri="{FF2B5EF4-FFF2-40B4-BE49-F238E27FC236}">
                <a16:creationId xmlns:a16="http://schemas.microsoft.com/office/drawing/2014/main" id="{5198A32A-F5D6-8D4B-B0AD-E4FA1C09B2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E38491-2A26-FF42-B034-1DCFDC6509E8}"/>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813059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85FFC-2E40-B64D-8187-7E8C7781832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D28E54D-2BCC-DB43-BBE7-A4F460445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B493F7D-CFC3-F14F-9E56-81AA35CF797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956C80-5E6A-104A-B0FA-7565E94134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1E76947-2208-D744-8D75-0B58E37E95F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FE5FA3A-FB02-A045-AA4A-ADA400B27041}"/>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8" name="Espace réservé du pied de page 7">
            <a:extLst>
              <a:ext uri="{FF2B5EF4-FFF2-40B4-BE49-F238E27FC236}">
                <a16:creationId xmlns:a16="http://schemas.microsoft.com/office/drawing/2014/main" id="{DD70348A-7DB3-DA40-932C-41571D97C4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AB55A84-7141-3542-ACD9-75B49C25287B}"/>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2092060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3E3CEC-80B3-9F4D-B5ED-F9E8C11A344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9188AFA-046C-174F-985F-1F5DFB49DD14}"/>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4" name="Espace réservé du pied de page 3">
            <a:extLst>
              <a:ext uri="{FF2B5EF4-FFF2-40B4-BE49-F238E27FC236}">
                <a16:creationId xmlns:a16="http://schemas.microsoft.com/office/drawing/2014/main" id="{DBE6D565-EB92-DE4A-847D-F4EC7599C6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44F875C-BFF7-DD4E-B853-FC95CC62A0C7}"/>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206456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0A316FF-9CBB-0842-9C69-FB2D83867456}"/>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3" name="Espace réservé du pied de page 2">
            <a:extLst>
              <a:ext uri="{FF2B5EF4-FFF2-40B4-BE49-F238E27FC236}">
                <a16:creationId xmlns:a16="http://schemas.microsoft.com/office/drawing/2014/main" id="{E0B008EF-F75F-0F4B-B841-1473DF32346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C2D1145-936A-7549-B53C-E3C21DCF598B}"/>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3352940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93439-DCD2-7946-AD46-37A7E5F7AF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CFDE786-0C42-4446-B00C-307E6310B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4CDA78D-46E9-8E42-AC54-76BBA1118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5375DC5-5FAE-7440-97C9-A82E2E17AD6B}"/>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6" name="Espace réservé du pied de page 5">
            <a:extLst>
              <a:ext uri="{FF2B5EF4-FFF2-40B4-BE49-F238E27FC236}">
                <a16:creationId xmlns:a16="http://schemas.microsoft.com/office/drawing/2014/main" id="{D32EB9ED-EB7A-F145-B94E-548C52C834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206A0C-3CB4-E145-A3E3-3001D6E134D3}"/>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3697422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4D43B-BEC4-4847-A775-AD8DA6358E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CCAA7E-B66B-534D-B55D-CB310D53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947943B-5EF5-CE43-B80E-F37C63DDB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B711A6B-6B5F-2744-9E04-BD0592F07BD8}"/>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6" name="Espace réservé du pied de page 5">
            <a:extLst>
              <a:ext uri="{FF2B5EF4-FFF2-40B4-BE49-F238E27FC236}">
                <a16:creationId xmlns:a16="http://schemas.microsoft.com/office/drawing/2014/main" id="{63BE7581-563D-FD48-93E2-C876827FC3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C7663D-04BA-6845-929B-05405D8C7503}"/>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3709803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E05A6E-3DE9-2943-A863-F31792CCB0C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AA058F4-B2BD-9642-887C-7FC29CCEB03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DDD746-E6E3-964B-98DD-227F60907036}"/>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85EA10FE-DEFB-F34B-8516-6D5483213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4AF8DE-ED6B-6B4A-A249-C83D38E3515F}"/>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859538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C2547E-3E73-AB47-942C-2DCC7AC737A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59F150F-3FF5-314B-9410-014B6915E7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8C7D47-9C0F-684D-B47E-9893461809C5}"/>
              </a:ext>
            </a:extLst>
          </p:cNvPr>
          <p:cNvSpPr>
            <a:spLocks noGrp="1"/>
          </p:cNvSpPr>
          <p:nvPr>
            <p:ph type="dt" sz="half" idx="10"/>
          </p:nvPr>
        </p:nvSpPr>
        <p:spPr/>
        <p:txBody>
          <a:body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2AB9810C-AF6E-D243-82BE-5FB658FFA9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59882E-6C14-BE4A-B672-930845E4E0A5}"/>
              </a:ext>
            </a:extLst>
          </p:cNvPr>
          <p:cNvSpPr>
            <a:spLocks noGrp="1"/>
          </p:cNvSpPr>
          <p:nvPr>
            <p:ph type="sldNum" sz="quarter" idx="12"/>
          </p:nvPr>
        </p:nvSpPr>
        <p:spPr/>
        <p:txBody>
          <a:bodyPr/>
          <a:lstStyle/>
          <a:p>
            <a:fld id="{14BCA1E7-4FFD-704A-B0E4-E626790E635B}" type="slidenum">
              <a:rPr lang="fr-FR" smtClean="0"/>
              <a:t>‹N°›</a:t>
            </a:fld>
            <a:endParaRPr lang="fr-FR"/>
          </a:p>
        </p:txBody>
      </p:sp>
    </p:spTree>
    <p:extLst>
      <p:ext uri="{BB962C8B-B14F-4D97-AF65-F5344CB8AC3E}">
        <p14:creationId xmlns:p14="http://schemas.microsoft.com/office/powerpoint/2010/main" val="1964703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AGENTA_OGEC">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DB5D332C-E334-40A3-8C8B-E9B20545E5A3}"/>
              </a:ext>
            </a:extLst>
          </p:cNvPr>
          <p:cNvSpPr/>
          <p:nvPr userDrawn="1"/>
        </p:nvSpPr>
        <p:spPr>
          <a:xfrm>
            <a:off x="179997" y="179997"/>
            <a:ext cx="11833225" cy="6498590"/>
          </a:xfrm>
          <a:custGeom>
            <a:avLst/>
            <a:gdLst/>
            <a:ahLst/>
            <a:cxnLst/>
            <a:rect l="l" t="t" r="r" b="b"/>
            <a:pathLst>
              <a:path w="11833225" h="6498590">
                <a:moveTo>
                  <a:pt x="11833199" y="0"/>
                </a:moveTo>
                <a:lnTo>
                  <a:pt x="0" y="0"/>
                </a:lnTo>
                <a:lnTo>
                  <a:pt x="0" y="6498005"/>
                </a:lnTo>
                <a:lnTo>
                  <a:pt x="11833199" y="6498005"/>
                </a:lnTo>
                <a:lnTo>
                  <a:pt x="11833199" y="0"/>
                </a:lnTo>
                <a:close/>
              </a:path>
            </a:pathLst>
          </a:custGeom>
          <a:solidFill>
            <a:srgbClr val="ED0F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3" name="Sous-titre 2">
            <a:extLst>
              <a:ext uri="{FF2B5EF4-FFF2-40B4-BE49-F238E27FC236}">
                <a16:creationId xmlns:a16="http://schemas.microsoft.com/office/drawing/2014/main" id="{F8ACD48F-5092-41BE-B4AA-E2CD043973AD}"/>
              </a:ext>
            </a:extLst>
          </p:cNvPr>
          <p:cNvSpPr>
            <a:spLocks noGrp="1"/>
          </p:cNvSpPr>
          <p:nvPr>
            <p:ph type="subTitle" idx="1"/>
          </p:nvPr>
        </p:nvSpPr>
        <p:spPr>
          <a:xfrm>
            <a:off x="695277" y="3432471"/>
            <a:ext cx="4704928" cy="813092"/>
          </a:xfrm>
          <a:prstGeom prst="rect">
            <a:avLst/>
          </a:prstGeom>
        </p:spPr>
        <p:txBody>
          <a:bodyPr>
            <a:normAutofit/>
          </a:bodyPr>
          <a:lstStyle>
            <a:lvl1pPr marL="0" indent="0" algn="l">
              <a:buNone/>
              <a:defRPr sz="1600">
                <a:solidFill>
                  <a:schemeClr val="bg1"/>
                </a:solidFill>
                <a:latin typeface="Fira Sans Light" panose="020B04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9B0118DB-E22B-4C2D-8293-C40B60773C3E}"/>
              </a:ext>
            </a:extLst>
          </p:cNvPr>
          <p:cNvSpPr>
            <a:spLocks noGrp="1"/>
          </p:cNvSpPr>
          <p:nvPr>
            <p:ph type="dt" sz="half" idx="10"/>
          </p:nvPr>
        </p:nvSpPr>
        <p:spPr>
          <a:xfrm>
            <a:off x="708019" y="568324"/>
            <a:ext cx="2743200" cy="365125"/>
          </a:xfrm>
        </p:spPr>
        <p:txBody>
          <a:bodyPr lIns="0" tIns="0" rIns="0" bIns="0"/>
          <a:lstStyle>
            <a:lvl1pPr>
              <a:defRPr sz="1600">
                <a:solidFill>
                  <a:schemeClr val="bg1"/>
                </a:solidFill>
                <a:latin typeface="Fira Sans Light" panose="020B0403050000020004" pitchFamily="34" charset="0"/>
              </a:defRPr>
            </a:lvl1pPr>
          </a:lstStyle>
          <a:p>
            <a:fld id="{2C33A70A-3701-4B67-ABB0-9B644C8B9867}" type="datetimeFigureOut">
              <a:rPr lang="fr-FR" smtClean="0"/>
              <a:pPr/>
              <a:t>27/02/2024</a:t>
            </a:fld>
            <a:endParaRPr lang="fr-FR" dirty="0"/>
          </a:p>
        </p:txBody>
      </p:sp>
      <p:sp>
        <p:nvSpPr>
          <p:cNvPr id="12" name="Rectangle 11">
            <a:hlinkClick r:id="rId2"/>
            <a:extLst>
              <a:ext uri="{FF2B5EF4-FFF2-40B4-BE49-F238E27FC236}">
                <a16:creationId xmlns:a16="http://schemas.microsoft.com/office/drawing/2014/main" id="{6AC42BFB-5410-4982-87E3-706BD39C0FE6}"/>
              </a:ext>
            </a:extLst>
          </p:cNvPr>
          <p:cNvSpPr/>
          <p:nvPr userDrawn="1"/>
        </p:nvSpPr>
        <p:spPr>
          <a:xfrm>
            <a:off x="11430000" y="381000"/>
            <a:ext cx="533400" cy="1219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2" name="Titre 1">
            <a:extLst>
              <a:ext uri="{FF2B5EF4-FFF2-40B4-BE49-F238E27FC236}">
                <a16:creationId xmlns:a16="http://schemas.microsoft.com/office/drawing/2014/main" id="{75FD677B-42DA-4A92-9D59-6DC17E932A9B}"/>
              </a:ext>
            </a:extLst>
          </p:cNvPr>
          <p:cNvSpPr>
            <a:spLocks noGrp="1"/>
          </p:cNvSpPr>
          <p:nvPr>
            <p:ph type="ctrTitle" hasCustomPrompt="1"/>
          </p:nvPr>
        </p:nvSpPr>
        <p:spPr>
          <a:xfrm>
            <a:off x="695277" y="2774135"/>
            <a:ext cx="4704928" cy="540566"/>
          </a:xfrm>
        </p:spPr>
        <p:txBody>
          <a:bodyPr wrap="square" anchor="b" anchorCtr="0">
            <a:normAutofit/>
          </a:bodyPr>
          <a:lstStyle>
            <a:lvl1pPr algn="l">
              <a:defRPr sz="4000">
                <a:solidFill>
                  <a:schemeClr val="bg1"/>
                </a:solidFill>
              </a:defRPr>
            </a:lvl1pPr>
          </a:lstStyle>
          <a:p>
            <a:r>
              <a:rPr lang="fr-FR" dirty="0"/>
              <a:t>INSÉREZ UN TITRE</a:t>
            </a:r>
          </a:p>
        </p:txBody>
      </p:sp>
      <p:sp>
        <p:nvSpPr>
          <p:cNvPr id="17" name="object 6">
            <a:extLst>
              <a:ext uri="{FF2B5EF4-FFF2-40B4-BE49-F238E27FC236}">
                <a16:creationId xmlns:a16="http://schemas.microsoft.com/office/drawing/2014/main" id="{B7FB4395-3879-488C-998C-0BBBC18559F7}"/>
              </a:ext>
            </a:extLst>
          </p:cNvPr>
          <p:cNvSpPr txBox="1"/>
          <p:nvPr userDrawn="1"/>
        </p:nvSpPr>
        <p:spPr>
          <a:xfrm>
            <a:off x="11582400" y="381000"/>
            <a:ext cx="184666" cy="1143000"/>
          </a:xfrm>
          <a:prstGeom prst="rect">
            <a:avLst/>
          </a:prstGeom>
        </p:spPr>
        <p:txBody>
          <a:bodyPr vert="vert270"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lang="fr-FR" sz="1200" b="0" i="0" u="none" strike="noStrike" kern="1200" cap="none" spc="-10" normalizeH="0" baseline="0" noProof="0" dirty="0" err="1">
                <a:ln>
                  <a:noFill/>
                </a:ln>
                <a:solidFill>
                  <a:schemeClr val="bg1"/>
                </a:solidFill>
                <a:effectLst/>
                <a:uLnTx/>
                <a:uFillTx/>
                <a:latin typeface="Fira Sans Light"/>
                <a:ea typeface="+mn-ea"/>
                <a:cs typeface="Fira Sans Light"/>
              </a:rPr>
              <a:t>www.fnogec.org</a:t>
            </a:r>
            <a:endParaRPr kumimoji="0" sz="1200" b="0" i="0" u="none" strike="noStrike" kern="1200" cap="none" spc="0" normalizeH="0" baseline="0" noProof="0" dirty="0">
              <a:ln>
                <a:noFill/>
              </a:ln>
              <a:solidFill>
                <a:schemeClr val="bg1"/>
              </a:solidFill>
              <a:effectLst/>
              <a:uLnTx/>
              <a:uFillTx/>
              <a:latin typeface="Fira Sans Light"/>
              <a:ea typeface="+mn-ea"/>
              <a:cs typeface="Fira Sans Light"/>
            </a:endParaRPr>
          </a:p>
        </p:txBody>
      </p:sp>
      <p:sp>
        <p:nvSpPr>
          <p:cNvPr id="18" name="Rectangle 17">
            <a:hlinkClick r:id="rId2"/>
            <a:extLst>
              <a:ext uri="{FF2B5EF4-FFF2-40B4-BE49-F238E27FC236}">
                <a16:creationId xmlns:a16="http://schemas.microsoft.com/office/drawing/2014/main" id="{73ECAFE6-94F3-468C-8373-8BC17BD9D3C9}"/>
              </a:ext>
            </a:extLst>
          </p:cNvPr>
          <p:cNvSpPr/>
          <p:nvPr userDrawn="1"/>
        </p:nvSpPr>
        <p:spPr>
          <a:xfrm>
            <a:off x="11458950" y="381000"/>
            <a:ext cx="533400" cy="1219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pic>
        <p:nvPicPr>
          <p:cNvPr id="14" name="object 6">
            <a:extLst>
              <a:ext uri="{FF2B5EF4-FFF2-40B4-BE49-F238E27FC236}">
                <a16:creationId xmlns:a16="http://schemas.microsoft.com/office/drawing/2014/main" id="{63F3903A-B809-41E7-A104-8776B47D7D82}"/>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668978" y="4517996"/>
            <a:ext cx="1440002" cy="1440002"/>
          </a:xfrm>
          <a:prstGeom prst="rect">
            <a:avLst/>
          </a:prstGeom>
        </p:spPr>
      </p:pic>
      <p:sp>
        <p:nvSpPr>
          <p:cNvPr id="16" name="Espace réservé pour une image  14">
            <a:extLst>
              <a:ext uri="{FF2B5EF4-FFF2-40B4-BE49-F238E27FC236}">
                <a16:creationId xmlns:a16="http://schemas.microsoft.com/office/drawing/2014/main" id="{365BB481-4087-46C9-BE89-B3DB8AA69861}"/>
              </a:ext>
            </a:extLst>
          </p:cNvPr>
          <p:cNvSpPr>
            <a:spLocks noGrp="1"/>
          </p:cNvSpPr>
          <p:nvPr>
            <p:ph type="pic" sz="quarter" idx="13" hasCustomPrompt="1"/>
          </p:nvPr>
        </p:nvSpPr>
        <p:spPr>
          <a:xfrm>
            <a:off x="6075027" y="815430"/>
            <a:ext cx="5227139" cy="5226595"/>
          </a:xfrm>
          <a:prstGeom prst="ellipse">
            <a:avLst/>
          </a:prstGeom>
        </p:spPr>
        <p:txBody>
          <a:bodyPr anchor="ctr" anchorCtr="0">
            <a:normAutofit/>
          </a:bodyPr>
          <a:lstStyle>
            <a:lvl1pPr marL="0" indent="0" algn="ctr">
              <a:buNone/>
              <a:defRPr sz="2000">
                <a:solidFill>
                  <a:schemeClr val="bg1"/>
                </a:solidFill>
                <a:latin typeface="Fira Sans Light" panose="020B0403050000020004" pitchFamily="34" charset="0"/>
              </a:defRPr>
            </a:lvl1pPr>
          </a:lstStyle>
          <a:p>
            <a:r>
              <a:rPr lang="fr-FR" dirty="0"/>
              <a:t>Insérez une image ici</a:t>
            </a:r>
          </a:p>
        </p:txBody>
      </p:sp>
    </p:spTree>
    <p:extLst>
      <p:ext uri="{BB962C8B-B14F-4D97-AF65-F5344CB8AC3E}">
        <p14:creationId xmlns:p14="http://schemas.microsoft.com/office/powerpoint/2010/main" val="1076314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OUBLE BLOC TEXTE VERTICAL">
    <p:spTree>
      <p:nvGrpSpPr>
        <p:cNvPr id="1" name=""/>
        <p:cNvGrpSpPr/>
        <p:nvPr/>
      </p:nvGrpSpPr>
      <p:grpSpPr>
        <a:xfrm>
          <a:off x="0" y="0"/>
          <a:ext cx="0" cy="0"/>
          <a:chOff x="0" y="0"/>
          <a:chExt cx="0" cy="0"/>
        </a:xfrm>
      </p:grpSpPr>
      <p:sp>
        <p:nvSpPr>
          <p:cNvPr id="10" name="object 23">
            <a:extLst>
              <a:ext uri="{FF2B5EF4-FFF2-40B4-BE49-F238E27FC236}">
                <a16:creationId xmlns:a16="http://schemas.microsoft.com/office/drawing/2014/main" id="{5191516F-2C08-453F-A4C3-7537205EB8E8}"/>
              </a:ext>
            </a:extLst>
          </p:cNvPr>
          <p:cNvSpPr/>
          <p:nvPr userDrawn="1"/>
        </p:nvSpPr>
        <p:spPr>
          <a:xfrm>
            <a:off x="9082862" y="0"/>
            <a:ext cx="3110865" cy="3143250"/>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1" name="object 25">
            <a:extLst>
              <a:ext uri="{FF2B5EF4-FFF2-40B4-BE49-F238E27FC236}">
                <a16:creationId xmlns:a16="http://schemas.microsoft.com/office/drawing/2014/main" id="{DC8A3F6D-6469-4742-A0D2-749D0665DC0B}"/>
              </a:ext>
            </a:extLst>
          </p:cNvPr>
          <p:cNvSpPr/>
          <p:nvPr userDrawn="1"/>
        </p:nvSpPr>
        <p:spPr>
          <a:xfrm>
            <a:off x="3594" y="3715258"/>
            <a:ext cx="3110865" cy="3143250"/>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0" y="6284300"/>
            <a:ext cx="336550" cy="143629"/>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sz="900" u="none" strike="noStrike" kern="1200" cap="none" spc="175" normalizeH="0" baseline="0" noProof="0" dirty="0">
                <a:ln>
                  <a:noFill/>
                </a:ln>
                <a:solidFill>
                  <a:srgbClr val="FFFFFF"/>
                </a:solidFill>
                <a:effectLst/>
                <a:uLnTx/>
                <a:uFillTx/>
                <a:latin typeface="Fira Sans" panose="020B0503050000020004" pitchFamily="34" charset="0"/>
                <a:ea typeface="+mn-ea"/>
                <a:cs typeface="Fira Sans"/>
              </a:rPr>
              <a:t> </a:t>
            </a:r>
            <a:r>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t>|</a:t>
            </a:r>
            <a:endParaRPr kumimoji="0" sz="90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rgbClr val="231F20"/>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dirty="0">
                <a:ln>
                  <a:noFill/>
                </a:ln>
                <a:solidFill>
                  <a:srgbClr val="231F20"/>
                </a:solidFill>
                <a:effectLst/>
                <a:uLnTx/>
                <a:uFillTx/>
                <a:latin typeface="Fira Sans" panose="020B0503050000020004" pitchFamily="34" charset="0"/>
                <a:ea typeface="+mn-ea"/>
              </a:rPr>
              <a:t> </a:t>
            </a:r>
            <a:r>
              <a:rPr kumimoji="0" lang="fr-FR" sz="900" u="none" strike="noStrike" kern="1200" cap="none" spc="0" normalizeH="0" baseline="0" noProof="0" dirty="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0" y="948228"/>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5"/>
            <a:ext cx="3518546" cy="1882541"/>
          </a:xfrm>
          <a:prstGeom prst="rect">
            <a:avLst/>
          </a:prstGeom>
        </p:spPr>
        <p:txBody>
          <a:bodyPr vert="horz" lIns="0" tIns="0" rIns="0" bIns="0" rtlCol="0" anchor="t" anchorCtr="0">
            <a:normAutofit/>
          </a:bodyPr>
          <a:lstStyle>
            <a:lvl1pPr>
              <a:defRPr>
                <a:solidFill>
                  <a:schemeClr val="accent1"/>
                </a:solidFill>
              </a:defRPr>
            </a:lvl1pPr>
          </a:lstStyle>
          <a:p>
            <a:r>
              <a:rPr lang="fr-FR" dirty="0"/>
              <a:t>Modifiez le style du titre</a:t>
            </a:r>
          </a:p>
        </p:txBody>
      </p:sp>
      <p:sp>
        <p:nvSpPr>
          <p:cNvPr id="16" name="Sous-titre 2">
            <a:extLst>
              <a:ext uri="{FF2B5EF4-FFF2-40B4-BE49-F238E27FC236}">
                <a16:creationId xmlns:a16="http://schemas.microsoft.com/office/drawing/2014/main" id="{35701F0F-07F9-446F-8BF2-24D56489575C}"/>
              </a:ext>
            </a:extLst>
          </p:cNvPr>
          <p:cNvSpPr>
            <a:spLocks noGrp="1"/>
          </p:cNvSpPr>
          <p:nvPr>
            <p:ph type="subTitle" idx="1"/>
          </p:nvPr>
        </p:nvSpPr>
        <p:spPr>
          <a:xfrm>
            <a:off x="901050" y="2811777"/>
            <a:ext cx="3518546" cy="1229622"/>
          </a:xfrm>
          <a:prstGeom prst="rect">
            <a:avLst/>
          </a:prstGeom>
        </p:spPr>
        <p:txBody>
          <a:bodyPr>
            <a:normAutofit/>
          </a:bodyPr>
          <a:lstStyle>
            <a:lvl1pPr marL="0" indent="0" algn="l">
              <a:buNone/>
              <a:defRPr sz="18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3" name="Espace réservé du texte 2">
            <a:extLst>
              <a:ext uri="{FF2B5EF4-FFF2-40B4-BE49-F238E27FC236}">
                <a16:creationId xmlns:a16="http://schemas.microsoft.com/office/drawing/2014/main" id="{1E182016-09B6-449F-85FA-3C7E0158BCF8}"/>
              </a:ext>
            </a:extLst>
          </p:cNvPr>
          <p:cNvSpPr>
            <a:spLocks noGrp="1"/>
          </p:cNvSpPr>
          <p:nvPr>
            <p:ph type="body" sz="quarter" idx="10"/>
          </p:nvPr>
        </p:nvSpPr>
        <p:spPr>
          <a:xfrm>
            <a:off x="5148263" y="1407820"/>
            <a:ext cx="6142686" cy="2021179"/>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91FCDB1B-FD8E-4945-9BF5-338F96CCA214}"/>
              </a:ext>
            </a:extLst>
          </p:cNvPr>
          <p:cNvSpPr>
            <a:spLocks noGrp="1"/>
          </p:cNvSpPr>
          <p:nvPr>
            <p:ph type="body" sz="quarter" idx="11"/>
          </p:nvPr>
        </p:nvSpPr>
        <p:spPr>
          <a:xfrm>
            <a:off x="5148263" y="796100"/>
            <a:ext cx="6142686" cy="504926"/>
          </a:xfrm>
          <a:prstGeom prst="rect">
            <a:avLst/>
          </a:prstGeom>
        </p:spPr>
        <p:txBody>
          <a:bodyPr/>
          <a:lstStyle>
            <a:lvl1pPr>
              <a:defRPr>
                <a:solidFill>
                  <a:schemeClr val="accent1"/>
                </a:solidFill>
                <a:latin typeface="Fira Sans" panose="020B0503050000020004" pitchFamily="34" charset="0"/>
              </a:defRPr>
            </a:lvl1pPr>
          </a:lstStyle>
          <a:p>
            <a:pPr lvl="0"/>
            <a:r>
              <a:rPr lang="fr-FR" dirty="0"/>
              <a:t>Cliquez pour modifier les styles du texte du masque</a:t>
            </a:r>
          </a:p>
        </p:txBody>
      </p:sp>
      <p:sp>
        <p:nvSpPr>
          <p:cNvPr id="18" name="Espace réservé du texte 2">
            <a:extLst>
              <a:ext uri="{FF2B5EF4-FFF2-40B4-BE49-F238E27FC236}">
                <a16:creationId xmlns:a16="http://schemas.microsoft.com/office/drawing/2014/main" id="{92A523B4-CE61-4547-AC82-7A76DD2ED7F1}"/>
              </a:ext>
            </a:extLst>
          </p:cNvPr>
          <p:cNvSpPr>
            <a:spLocks noGrp="1"/>
          </p:cNvSpPr>
          <p:nvPr>
            <p:ph type="body" sz="quarter" idx="12"/>
          </p:nvPr>
        </p:nvSpPr>
        <p:spPr>
          <a:xfrm>
            <a:off x="5148263" y="4369119"/>
            <a:ext cx="6142686" cy="2021179"/>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4">
            <a:extLst>
              <a:ext uri="{FF2B5EF4-FFF2-40B4-BE49-F238E27FC236}">
                <a16:creationId xmlns:a16="http://schemas.microsoft.com/office/drawing/2014/main" id="{9E8417A0-32CB-46C2-8141-119BD443BE3D}"/>
              </a:ext>
            </a:extLst>
          </p:cNvPr>
          <p:cNvSpPr>
            <a:spLocks noGrp="1"/>
          </p:cNvSpPr>
          <p:nvPr>
            <p:ph type="body" sz="quarter" idx="13"/>
          </p:nvPr>
        </p:nvSpPr>
        <p:spPr>
          <a:xfrm>
            <a:off x="5148263" y="3757399"/>
            <a:ext cx="6142686" cy="504926"/>
          </a:xfrm>
          <a:prstGeom prst="rect">
            <a:avLst/>
          </a:prstGeom>
        </p:spPr>
        <p:txBody>
          <a:bodyPr/>
          <a:lstStyle>
            <a:lvl1pPr>
              <a:defRPr>
                <a:solidFill>
                  <a:schemeClr val="accent1"/>
                </a:solidFill>
                <a:latin typeface="Fira Sans" panose="020B0503050000020004" pitchFamily="34" charset="0"/>
              </a:defRPr>
            </a:lvl1pPr>
          </a:lstStyle>
          <a:p>
            <a:pPr lvl="0"/>
            <a:r>
              <a:rPr lang="fr-FR" dirty="0"/>
              <a:t>Cliquez pour modifier les styles du texte du masque</a:t>
            </a:r>
          </a:p>
        </p:txBody>
      </p:sp>
    </p:spTree>
    <p:extLst>
      <p:ext uri="{BB962C8B-B14F-4D97-AF65-F5344CB8AC3E}">
        <p14:creationId xmlns:p14="http://schemas.microsoft.com/office/powerpoint/2010/main" val="246618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us chapitre">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9EF0-C7A4-440A-8BED-01EA24B5061A}"/>
              </a:ext>
            </a:extLst>
          </p:cNvPr>
          <p:cNvSpPr>
            <a:spLocks noGrp="1"/>
          </p:cNvSpPr>
          <p:nvPr>
            <p:ph type="title"/>
          </p:nvPr>
        </p:nvSpPr>
        <p:spPr>
          <a:xfrm>
            <a:off x="682625" y="4199731"/>
            <a:ext cx="10825163" cy="960755"/>
          </a:xfrm>
        </p:spPr>
        <p:txBody>
          <a:bodyPr/>
          <a:lstStyle>
            <a:lvl1pPr algn="ctr">
              <a:defRPr>
                <a:solidFill>
                  <a:schemeClr val="bg1"/>
                </a:solidFill>
              </a:defRPr>
            </a:lvl1pPr>
          </a:lstStyle>
          <a:p>
            <a:r>
              <a:rPr lang="fr-FR"/>
              <a:t>Modifiez le style du titre</a:t>
            </a:r>
          </a:p>
        </p:txBody>
      </p:sp>
      <p:sp>
        <p:nvSpPr>
          <p:cNvPr id="4" name="Espace réservé du numéro de diapositive 3">
            <a:extLst>
              <a:ext uri="{FF2B5EF4-FFF2-40B4-BE49-F238E27FC236}">
                <a16:creationId xmlns:a16="http://schemas.microsoft.com/office/drawing/2014/main" id="{AEDE49C4-EF21-4B97-BEA5-6A8DC3BAB0AE}"/>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7" name="Triangle isocèle 6">
            <a:extLst>
              <a:ext uri="{FF2B5EF4-FFF2-40B4-BE49-F238E27FC236}">
                <a16:creationId xmlns:a16="http://schemas.microsoft.com/office/drawing/2014/main" id="{F6809698-63D1-8EC7-4878-6D34B745B3A0}"/>
              </a:ext>
            </a:extLst>
          </p:cNvPr>
          <p:cNvSpPr/>
          <p:nvPr userDrawn="1"/>
        </p:nvSpPr>
        <p:spPr>
          <a:xfrm rot="10800000">
            <a:off x="2058780" y="915"/>
            <a:ext cx="8072852" cy="3965297"/>
          </a:xfrm>
          <a:prstGeom prst="triangle">
            <a:avLst>
              <a:gd name="adj" fmla="val 504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3002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RCI + COORDONNEES">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6683EA74-0FC6-4578-B037-6E27C2236D26}"/>
              </a:ext>
            </a:extLst>
          </p:cNvPr>
          <p:cNvSpPr/>
          <p:nvPr userDrawn="1"/>
        </p:nvSpPr>
        <p:spPr>
          <a:xfrm>
            <a:off x="179997" y="179997"/>
            <a:ext cx="11833225" cy="6498590"/>
          </a:xfrm>
          <a:custGeom>
            <a:avLst/>
            <a:gdLst/>
            <a:ahLst/>
            <a:cxnLst/>
            <a:rect l="l" t="t" r="r" b="b"/>
            <a:pathLst>
              <a:path w="11833225" h="6498590">
                <a:moveTo>
                  <a:pt x="11833199" y="0"/>
                </a:moveTo>
                <a:lnTo>
                  <a:pt x="0" y="0"/>
                </a:lnTo>
                <a:lnTo>
                  <a:pt x="0" y="6498005"/>
                </a:lnTo>
                <a:lnTo>
                  <a:pt x="11833199" y="6498005"/>
                </a:lnTo>
                <a:lnTo>
                  <a:pt x="11833199" y="0"/>
                </a:lnTo>
                <a:close/>
              </a:path>
            </a:pathLst>
          </a:custGeom>
          <a:solidFill>
            <a:srgbClr val="ED0F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5" name="Forme libre 10">
            <a:extLst>
              <a:ext uri="{FF2B5EF4-FFF2-40B4-BE49-F238E27FC236}">
                <a16:creationId xmlns:a16="http://schemas.microsoft.com/office/drawing/2014/main" id="{D62EF554-799E-4C64-8666-14BDB0E76B82}"/>
              </a:ext>
            </a:extLst>
          </p:cNvPr>
          <p:cNvSpPr/>
          <p:nvPr userDrawn="1"/>
        </p:nvSpPr>
        <p:spPr>
          <a:xfrm>
            <a:off x="2197096" y="179414"/>
            <a:ext cx="7798792" cy="6499173"/>
          </a:xfrm>
          <a:custGeom>
            <a:avLst/>
            <a:gdLst>
              <a:gd name="connsiteX0" fmla="*/ 1743293 w 7798792"/>
              <a:gd name="connsiteY0" fmla="*/ 0 h 6499173"/>
              <a:gd name="connsiteX1" fmla="*/ 6055499 w 7798792"/>
              <a:gd name="connsiteY1" fmla="*/ 0 h 6499173"/>
              <a:gd name="connsiteX2" fmla="*/ 6063601 w 7798792"/>
              <a:gd name="connsiteY2" fmla="*/ 5301 h 6499173"/>
              <a:gd name="connsiteX3" fmla="*/ 6127206 w 7798792"/>
              <a:gd name="connsiteY3" fmla="*/ 48729 h 6499173"/>
              <a:gd name="connsiteX4" fmla="*/ 6189901 w 7798792"/>
              <a:gd name="connsiteY4" fmla="*/ 93371 h 6499173"/>
              <a:gd name="connsiteX5" fmla="*/ 6251670 w 7798792"/>
              <a:gd name="connsiteY5" fmla="*/ 139211 h 6499173"/>
              <a:gd name="connsiteX6" fmla="*/ 6312496 w 7798792"/>
              <a:gd name="connsiteY6" fmla="*/ 186232 h 6499173"/>
              <a:gd name="connsiteX7" fmla="*/ 6372360 w 7798792"/>
              <a:gd name="connsiteY7" fmla="*/ 234414 h 6499173"/>
              <a:gd name="connsiteX8" fmla="*/ 6431247 w 7798792"/>
              <a:gd name="connsiteY8" fmla="*/ 283744 h 6499173"/>
              <a:gd name="connsiteX9" fmla="*/ 6489140 w 7798792"/>
              <a:gd name="connsiteY9" fmla="*/ 334204 h 6499173"/>
              <a:gd name="connsiteX10" fmla="*/ 6546023 w 7798792"/>
              <a:gd name="connsiteY10" fmla="*/ 385775 h 6499173"/>
              <a:gd name="connsiteX11" fmla="*/ 6601876 w 7798792"/>
              <a:gd name="connsiteY11" fmla="*/ 438443 h 6499173"/>
              <a:gd name="connsiteX12" fmla="*/ 6656686 w 7798792"/>
              <a:gd name="connsiteY12" fmla="*/ 492191 h 6499173"/>
              <a:gd name="connsiteX13" fmla="*/ 6710434 w 7798792"/>
              <a:gd name="connsiteY13" fmla="*/ 546998 h 6499173"/>
              <a:gd name="connsiteX14" fmla="*/ 6763102 w 7798792"/>
              <a:gd name="connsiteY14" fmla="*/ 602852 h 6499173"/>
              <a:gd name="connsiteX15" fmla="*/ 6814674 w 7798792"/>
              <a:gd name="connsiteY15" fmla="*/ 659734 h 6499173"/>
              <a:gd name="connsiteX16" fmla="*/ 6865133 w 7798792"/>
              <a:gd name="connsiteY16" fmla="*/ 717626 h 6499173"/>
              <a:gd name="connsiteX17" fmla="*/ 6914464 w 7798792"/>
              <a:gd name="connsiteY17" fmla="*/ 776514 h 6499173"/>
              <a:gd name="connsiteX18" fmla="*/ 6962648 w 7798792"/>
              <a:gd name="connsiteY18" fmla="*/ 836379 h 6499173"/>
              <a:gd name="connsiteX19" fmla="*/ 7009667 w 7798792"/>
              <a:gd name="connsiteY19" fmla="*/ 897204 h 6499173"/>
              <a:gd name="connsiteX20" fmla="*/ 7055507 w 7798792"/>
              <a:gd name="connsiteY20" fmla="*/ 958972 h 6499173"/>
              <a:gd name="connsiteX21" fmla="*/ 7100151 w 7798792"/>
              <a:gd name="connsiteY21" fmla="*/ 1021667 h 6499173"/>
              <a:gd name="connsiteX22" fmla="*/ 7143579 w 7798792"/>
              <a:gd name="connsiteY22" fmla="*/ 1085271 h 6499173"/>
              <a:gd name="connsiteX23" fmla="*/ 7185776 w 7798792"/>
              <a:gd name="connsiteY23" fmla="*/ 1149768 h 6499173"/>
              <a:gd name="connsiteX24" fmla="*/ 7226725 w 7798792"/>
              <a:gd name="connsiteY24" fmla="*/ 1215141 h 6499173"/>
              <a:gd name="connsiteX25" fmla="*/ 7266410 w 7798792"/>
              <a:gd name="connsiteY25" fmla="*/ 1281373 h 6499173"/>
              <a:gd name="connsiteX26" fmla="*/ 7304812 w 7798792"/>
              <a:gd name="connsiteY26" fmla="*/ 1348448 h 6499173"/>
              <a:gd name="connsiteX27" fmla="*/ 7341916 w 7798792"/>
              <a:gd name="connsiteY27" fmla="*/ 1416348 h 6499173"/>
              <a:gd name="connsiteX28" fmla="*/ 7377705 w 7798792"/>
              <a:gd name="connsiteY28" fmla="*/ 1485055 h 6499173"/>
              <a:gd name="connsiteX29" fmla="*/ 7412160 w 7798792"/>
              <a:gd name="connsiteY29" fmla="*/ 1554552 h 6499173"/>
              <a:gd name="connsiteX30" fmla="*/ 7445266 w 7798792"/>
              <a:gd name="connsiteY30" fmla="*/ 1624826 h 6499173"/>
              <a:gd name="connsiteX31" fmla="*/ 7477006 w 7798792"/>
              <a:gd name="connsiteY31" fmla="*/ 1695857 h 6499173"/>
              <a:gd name="connsiteX32" fmla="*/ 7507362 w 7798792"/>
              <a:gd name="connsiteY32" fmla="*/ 1767626 h 6499173"/>
              <a:gd name="connsiteX33" fmla="*/ 7536318 w 7798792"/>
              <a:gd name="connsiteY33" fmla="*/ 1840121 h 6499173"/>
              <a:gd name="connsiteX34" fmla="*/ 7563857 w 7798792"/>
              <a:gd name="connsiteY34" fmla="*/ 1913322 h 6499173"/>
              <a:gd name="connsiteX35" fmla="*/ 7589960 w 7798792"/>
              <a:gd name="connsiteY35" fmla="*/ 1987213 h 6499173"/>
              <a:gd name="connsiteX36" fmla="*/ 7614616 w 7798792"/>
              <a:gd name="connsiteY36" fmla="*/ 2061778 h 6499173"/>
              <a:gd name="connsiteX37" fmla="*/ 7637800 w 7798792"/>
              <a:gd name="connsiteY37" fmla="*/ 2136997 h 6499173"/>
              <a:gd name="connsiteX38" fmla="*/ 7659502 w 7798792"/>
              <a:gd name="connsiteY38" fmla="*/ 2212856 h 6499173"/>
              <a:gd name="connsiteX39" fmla="*/ 7679701 w 7798792"/>
              <a:gd name="connsiteY39" fmla="*/ 2289336 h 6499173"/>
              <a:gd name="connsiteX40" fmla="*/ 7698381 w 7798792"/>
              <a:gd name="connsiteY40" fmla="*/ 2366422 h 6499173"/>
              <a:gd name="connsiteX41" fmla="*/ 7715526 w 7798792"/>
              <a:gd name="connsiteY41" fmla="*/ 2444096 h 6499173"/>
              <a:gd name="connsiteX42" fmla="*/ 7731116 w 7798792"/>
              <a:gd name="connsiteY42" fmla="*/ 2522342 h 6499173"/>
              <a:gd name="connsiteX43" fmla="*/ 7745139 w 7798792"/>
              <a:gd name="connsiteY43" fmla="*/ 2601141 h 6499173"/>
              <a:gd name="connsiteX44" fmla="*/ 7757577 w 7798792"/>
              <a:gd name="connsiteY44" fmla="*/ 2680479 h 6499173"/>
              <a:gd name="connsiteX45" fmla="*/ 7768409 w 7798792"/>
              <a:gd name="connsiteY45" fmla="*/ 2760337 h 6499173"/>
              <a:gd name="connsiteX46" fmla="*/ 7777622 w 7798792"/>
              <a:gd name="connsiteY46" fmla="*/ 2840697 h 6499173"/>
              <a:gd name="connsiteX47" fmla="*/ 7785197 w 7798792"/>
              <a:gd name="connsiteY47" fmla="*/ 2921547 h 6499173"/>
              <a:gd name="connsiteX48" fmla="*/ 7791119 w 7798792"/>
              <a:gd name="connsiteY48" fmla="*/ 3002864 h 6499173"/>
              <a:gd name="connsiteX49" fmla="*/ 7795371 w 7798792"/>
              <a:gd name="connsiteY49" fmla="*/ 3084635 h 6499173"/>
              <a:gd name="connsiteX50" fmla="*/ 7797934 w 7798792"/>
              <a:gd name="connsiteY50" fmla="*/ 3166843 h 6499173"/>
              <a:gd name="connsiteX51" fmla="*/ 7798792 w 7798792"/>
              <a:gd name="connsiteY51" fmla="*/ 3249469 h 6499173"/>
              <a:gd name="connsiteX52" fmla="*/ 7797934 w 7798792"/>
              <a:gd name="connsiteY52" fmla="*/ 3332095 h 6499173"/>
              <a:gd name="connsiteX53" fmla="*/ 7795371 w 7798792"/>
              <a:gd name="connsiteY53" fmla="*/ 3414302 h 6499173"/>
              <a:gd name="connsiteX54" fmla="*/ 7791119 w 7798792"/>
              <a:gd name="connsiteY54" fmla="*/ 3496073 h 6499173"/>
              <a:gd name="connsiteX55" fmla="*/ 7785197 w 7798792"/>
              <a:gd name="connsiteY55" fmla="*/ 3577391 h 6499173"/>
              <a:gd name="connsiteX56" fmla="*/ 7777622 w 7798792"/>
              <a:gd name="connsiteY56" fmla="*/ 3658239 h 6499173"/>
              <a:gd name="connsiteX57" fmla="*/ 7768409 w 7798792"/>
              <a:gd name="connsiteY57" fmla="*/ 3738601 h 6499173"/>
              <a:gd name="connsiteX58" fmla="*/ 7757577 w 7798792"/>
              <a:gd name="connsiteY58" fmla="*/ 3818459 h 6499173"/>
              <a:gd name="connsiteX59" fmla="*/ 7745139 w 7798792"/>
              <a:gd name="connsiteY59" fmla="*/ 3897797 h 6499173"/>
              <a:gd name="connsiteX60" fmla="*/ 7731116 w 7798792"/>
              <a:gd name="connsiteY60" fmla="*/ 3976596 h 6499173"/>
              <a:gd name="connsiteX61" fmla="*/ 7715526 w 7798792"/>
              <a:gd name="connsiteY61" fmla="*/ 4054842 h 6499173"/>
              <a:gd name="connsiteX62" fmla="*/ 7698381 w 7798792"/>
              <a:gd name="connsiteY62" fmla="*/ 4132517 h 6499173"/>
              <a:gd name="connsiteX63" fmla="*/ 7679701 w 7798792"/>
              <a:gd name="connsiteY63" fmla="*/ 4209603 h 6499173"/>
              <a:gd name="connsiteX64" fmla="*/ 7659502 w 7798792"/>
              <a:gd name="connsiteY64" fmla="*/ 4286083 h 6499173"/>
              <a:gd name="connsiteX65" fmla="*/ 7637800 w 7798792"/>
              <a:gd name="connsiteY65" fmla="*/ 4361943 h 6499173"/>
              <a:gd name="connsiteX66" fmla="*/ 7614616 w 7798792"/>
              <a:gd name="connsiteY66" fmla="*/ 4437162 h 6499173"/>
              <a:gd name="connsiteX67" fmla="*/ 7589960 w 7798792"/>
              <a:gd name="connsiteY67" fmla="*/ 4511726 h 6499173"/>
              <a:gd name="connsiteX68" fmla="*/ 7563857 w 7798792"/>
              <a:gd name="connsiteY68" fmla="*/ 4585617 h 6499173"/>
              <a:gd name="connsiteX69" fmla="*/ 7536318 w 7798792"/>
              <a:gd name="connsiteY69" fmla="*/ 4658818 h 6499173"/>
              <a:gd name="connsiteX70" fmla="*/ 7507362 w 7798792"/>
              <a:gd name="connsiteY70" fmla="*/ 4731313 h 6499173"/>
              <a:gd name="connsiteX71" fmla="*/ 7477006 w 7798792"/>
              <a:gd name="connsiteY71" fmla="*/ 4803084 h 6499173"/>
              <a:gd name="connsiteX72" fmla="*/ 7445266 w 7798792"/>
              <a:gd name="connsiteY72" fmla="*/ 4874115 h 6499173"/>
              <a:gd name="connsiteX73" fmla="*/ 7412160 w 7798792"/>
              <a:gd name="connsiteY73" fmla="*/ 4944389 h 6499173"/>
              <a:gd name="connsiteX74" fmla="*/ 7377705 w 7798792"/>
              <a:gd name="connsiteY74" fmla="*/ 5013888 h 6499173"/>
              <a:gd name="connsiteX75" fmla="*/ 7341916 w 7798792"/>
              <a:gd name="connsiteY75" fmla="*/ 5082595 h 6499173"/>
              <a:gd name="connsiteX76" fmla="*/ 7304812 w 7798792"/>
              <a:gd name="connsiteY76" fmla="*/ 5150495 h 6499173"/>
              <a:gd name="connsiteX77" fmla="*/ 7266410 w 7798792"/>
              <a:gd name="connsiteY77" fmla="*/ 5217570 h 6499173"/>
              <a:gd name="connsiteX78" fmla="*/ 7226725 w 7798792"/>
              <a:gd name="connsiteY78" fmla="*/ 5283801 h 6499173"/>
              <a:gd name="connsiteX79" fmla="*/ 7185776 w 7798792"/>
              <a:gd name="connsiteY79" fmla="*/ 5349175 h 6499173"/>
              <a:gd name="connsiteX80" fmla="*/ 7143579 w 7798792"/>
              <a:gd name="connsiteY80" fmla="*/ 5413673 h 6499173"/>
              <a:gd name="connsiteX81" fmla="*/ 7100151 w 7798792"/>
              <a:gd name="connsiteY81" fmla="*/ 5477277 h 6499173"/>
              <a:gd name="connsiteX82" fmla="*/ 7055507 w 7798792"/>
              <a:gd name="connsiteY82" fmla="*/ 5539974 h 6499173"/>
              <a:gd name="connsiteX83" fmla="*/ 7009667 w 7798792"/>
              <a:gd name="connsiteY83" fmla="*/ 5601742 h 6499173"/>
              <a:gd name="connsiteX84" fmla="*/ 6962648 w 7798792"/>
              <a:gd name="connsiteY84" fmla="*/ 5662567 h 6499173"/>
              <a:gd name="connsiteX85" fmla="*/ 6914464 w 7798792"/>
              <a:gd name="connsiteY85" fmla="*/ 5722432 h 6499173"/>
              <a:gd name="connsiteX86" fmla="*/ 6865133 w 7798792"/>
              <a:gd name="connsiteY86" fmla="*/ 5781320 h 6499173"/>
              <a:gd name="connsiteX87" fmla="*/ 6814674 w 7798792"/>
              <a:gd name="connsiteY87" fmla="*/ 5839212 h 6499173"/>
              <a:gd name="connsiteX88" fmla="*/ 6763102 w 7798792"/>
              <a:gd name="connsiteY88" fmla="*/ 5896095 h 6499173"/>
              <a:gd name="connsiteX89" fmla="*/ 6710434 w 7798792"/>
              <a:gd name="connsiteY89" fmla="*/ 5951950 h 6499173"/>
              <a:gd name="connsiteX90" fmla="*/ 6656686 w 7798792"/>
              <a:gd name="connsiteY90" fmla="*/ 6006759 h 6499173"/>
              <a:gd name="connsiteX91" fmla="*/ 6601876 w 7798792"/>
              <a:gd name="connsiteY91" fmla="*/ 6060505 h 6499173"/>
              <a:gd name="connsiteX92" fmla="*/ 6546023 w 7798792"/>
              <a:gd name="connsiteY92" fmla="*/ 6113173 h 6499173"/>
              <a:gd name="connsiteX93" fmla="*/ 6489140 w 7798792"/>
              <a:gd name="connsiteY93" fmla="*/ 6164746 h 6499173"/>
              <a:gd name="connsiteX94" fmla="*/ 6431247 w 7798792"/>
              <a:gd name="connsiteY94" fmla="*/ 6215206 h 6499173"/>
              <a:gd name="connsiteX95" fmla="*/ 6372360 w 7798792"/>
              <a:gd name="connsiteY95" fmla="*/ 6264535 h 6499173"/>
              <a:gd name="connsiteX96" fmla="*/ 6312496 w 7798792"/>
              <a:gd name="connsiteY96" fmla="*/ 6312719 h 6499173"/>
              <a:gd name="connsiteX97" fmla="*/ 6251670 w 7798792"/>
              <a:gd name="connsiteY97" fmla="*/ 6359740 h 6499173"/>
              <a:gd name="connsiteX98" fmla="*/ 6189901 w 7798792"/>
              <a:gd name="connsiteY98" fmla="*/ 6405580 h 6499173"/>
              <a:gd name="connsiteX99" fmla="*/ 6127206 w 7798792"/>
              <a:gd name="connsiteY99" fmla="*/ 6450223 h 6499173"/>
              <a:gd name="connsiteX100" fmla="*/ 6063601 w 7798792"/>
              <a:gd name="connsiteY100" fmla="*/ 6493650 h 6499173"/>
              <a:gd name="connsiteX101" fmla="*/ 6055160 w 7798792"/>
              <a:gd name="connsiteY101" fmla="*/ 6499173 h 6499173"/>
              <a:gd name="connsiteX102" fmla="*/ 1743633 w 7798792"/>
              <a:gd name="connsiteY102" fmla="*/ 6499173 h 6499173"/>
              <a:gd name="connsiteX103" fmla="*/ 1735191 w 7798792"/>
              <a:gd name="connsiteY103" fmla="*/ 6493650 h 6499173"/>
              <a:gd name="connsiteX104" fmla="*/ 1671585 w 7798792"/>
              <a:gd name="connsiteY104" fmla="*/ 6450223 h 6499173"/>
              <a:gd name="connsiteX105" fmla="*/ 1608890 w 7798792"/>
              <a:gd name="connsiteY105" fmla="*/ 6405580 h 6499173"/>
              <a:gd name="connsiteX106" fmla="*/ 1547121 w 7798792"/>
              <a:gd name="connsiteY106" fmla="*/ 6359740 h 6499173"/>
              <a:gd name="connsiteX107" fmla="*/ 1486295 w 7798792"/>
              <a:gd name="connsiteY107" fmla="*/ 6312719 h 6499173"/>
              <a:gd name="connsiteX108" fmla="*/ 1426430 w 7798792"/>
              <a:gd name="connsiteY108" fmla="*/ 6264535 h 6499173"/>
              <a:gd name="connsiteX109" fmla="*/ 1367543 w 7798792"/>
              <a:gd name="connsiteY109" fmla="*/ 6215206 h 6499173"/>
              <a:gd name="connsiteX110" fmla="*/ 1309649 w 7798792"/>
              <a:gd name="connsiteY110" fmla="*/ 6164746 h 6499173"/>
              <a:gd name="connsiteX111" fmla="*/ 1252767 w 7798792"/>
              <a:gd name="connsiteY111" fmla="*/ 6113173 h 6499173"/>
              <a:gd name="connsiteX112" fmla="*/ 1196914 w 7798792"/>
              <a:gd name="connsiteY112" fmla="*/ 6060505 h 6499173"/>
              <a:gd name="connsiteX113" fmla="*/ 1142105 w 7798792"/>
              <a:gd name="connsiteY113" fmla="*/ 6006759 h 6499173"/>
              <a:gd name="connsiteX114" fmla="*/ 1088357 w 7798792"/>
              <a:gd name="connsiteY114" fmla="*/ 5951950 h 6499173"/>
              <a:gd name="connsiteX115" fmla="*/ 1035689 w 7798792"/>
              <a:gd name="connsiteY115" fmla="*/ 5896095 h 6499173"/>
              <a:gd name="connsiteX116" fmla="*/ 984116 w 7798792"/>
              <a:gd name="connsiteY116" fmla="*/ 5839212 h 6499173"/>
              <a:gd name="connsiteX117" fmla="*/ 933658 w 7798792"/>
              <a:gd name="connsiteY117" fmla="*/ 5781320 h 6499173"/>
              <a:gd name="connsiteX118" fmla="*/ 884327 w 7798792"/>
              <a:gd name="connsiteY118" fmla="*/ 5722432 h 6499173"/>
              <a:gd name="connsiteX119" fmla="*/ 836142 w 7798792"/>
              <a:gd name="connsiteY119" fmla="*/ 5662567 h 6499173"/>
              <a:gd name="connsiteX120" fmla="*/ 789123 w 7798792"/>
              <a:gd name="connsiteY120" fmla="*/ 5601742 h 6499173"/>
              <a:gd name="connsiteX121" fmla="*/ 743283 w 7798792"/>
              <a:gd name="connsiteY121" fmla="*/ 5539974 h 6499173"/>
              <a:gd name="connsiteX122" fmla="*/ 698641 w 7798792"/>
              <a:gd name="connsiteY122" fmla="*/ 5477277 h 6499173"/>
              <a:gd name="connsiteX123" fmla="*/ 655211 w 7798792"/>
              <a:gd name="connsiteY123" fmla="*/ 5413673 h 6499173"/>
              <a:gd name="connsiteX124" fmla="*/ 613014 w 7798792"/>
              <a:gd name="connsiteY124" fmla="*/ 5349175 h 6499173"/>
              <a:gd name="connsiteX125" fmla="*/ 572065 w 7798792"/>
              <a:gd name="connsiteY125" fmla="*/ 5283801 h 6499173"/>
              <a:gd name="connsiteX126" fmla="*/ 532381 w 7798792"/>
              <a:gd name="connsiteY126" fmla="*/ 5217570 h 6499173"/>
              <a:gd name="connsiteX127" fmla="*/ 493978 w 7798792"/>
              <a:gd name="connsiteY127" fmla="*/ 5150495 h 6499173"/>
              <a:gd name="connsiteX128" fmla="*/ 456874 w 7798792"/>
              <a:gd name="connsiteY128" fmla="*/ 5082595 h 6499173"/>
              <a:gd name="connsiteX129" fmla="*/ 421085 w 7798792"/>
              <a:gd name="connsiteY129" fmla="*/ 5013888 h 6499173"/>
              <a:gd name="connsiteX130" fmla="*/ 386630 w 7798792"/>
              <a:gd name="connsiteY130" fmla="*/ 4944389 h 6499173"/>
              <a:gd name="connsiteX131" fmla="*/ 353524 w 7798792"/>
              <a:gd name="connsiteY131" fmla="*/ 4874115 h 6499173"/>
              <a:gd name="connsiteX132" fmla="*/ 321785 w 7798792"/>
              <a:gd name="connsiteY132" fmla="*/ 4803084 h 6499173"/>
              <a:gd name="connsiteX133" fmla="*/ 291428 w 7798792"/>
              <a:gd name="connsiteY133" fmla="*/ 4731313 h 6499173"/>
              <a:gd name="connsiteX134" fmla="*/ 262472 w 7798792"/>
              <a:gd name="connsiteY134" fmla="*/ 4658818 h 6499173"/>
              <a:gd name="connsiteX135" fmla="*/ 234933 w 7798792"/>
              <a:gd name="connsiteY135" fmla="*/ 4585617 h 6499173"/>
              <a:gd name="connsiteX136" fmla="*/ 208830 w 7798792"/>
              <a:gd name="connsiteY136" fmla="*/ 4511726 h 6499173"/>
              <a:gd name="connsiteX137" fmla="*/ 184176 w 7798792"/>
              <a:gd name="connsiteY137" fmla="*/ 4437162 h 6499173"/>
              <a:gd name="connsiteX138" fmla="*/ 160990 w 7798792"/>
              <a:gd name="connsiteY138" fmla="*/ 4361943 h 6499173"/>
              <a:gd name="connsiteX139" fmla="*/ 139290 w 7798792"/>
              <a:gd name="connsiteY139" fmla="*/ 4286083 h 6499173"/>
              <a:gd name="connsiteX140" fmla="*/ 119091 w 7798792"/>
              <a:gd name="connsiteY140" fmla="*/ 4209603 h 6499173"/>
              <a:gd name="connsiteX141" fmla="*/ 100411 w 7798792"/>
              <a:gd name="connsiteY141" fmla="*/ 4132517 h 6499173"/>
              <a:gd name="connsiteX142" fmla="*/ 83266 w 7798792"/>
              <a:gd name="connsiteY142" fmla="*/ 4054842 h 6499173"/>
              <a:gd name="connsiteX143" fmla="*/ 67674 w 7798792"/>
              <a:gd name="connsiteY143" fmla="*/ 3976596 h 6499173"/>
              <a:gd name="connsiteX144" fmla="*/ 53651 w 7798792"/>
              <a:gd name="connsiteY144" fmla="*/ 3897797 h 6499173"/>
              <a:gd name="connsiteX145" fmla="*/ 41213 w 7798792"/>
              <a:gd name="connsiteY145" fmla="*/ 3818459 h 6499173"/>
              <a:gd name="connsiteX146" fmla="*/ 30381 w 7798792"/>
              <a:gd name="connsiteY146" fmla="*/ 3738601 h 6499173"/>
              <a:gd name="connsiteX147" fmla="*/ 21168 w 7798792"/>
              <a:gd name="connsiteY147" fmla="*/ 3658239 h 6499173"/>
              <a:gd name="connsiteX148" fmla="*/ 13593 w 7798792"/>
              <a:gd name="connsiteY148" fmla="*/ 3577391 h 6499173"/>
              <a:gd name="connsiteX149" fmla="*/ 7671 w 7798792"/>
              <a:gd name="connsiteY149" fmla="*/ 3496073 h 6499173"/>
              <a:gd name="connsiteX150" fmla="*/ 3421 w 7798792"/>
              <a:gd name="connsiteY150" fmla="*/ 3414302 h 6499173"/>
              <a:gd name="connsiteX151" fmla="*/ 857 w 7798792"/>
              <a:gd name="connsiteY151" fmla="*/ 3332095 h 6499173"/>
              <a:gd name="connsiteX152" fmla="*/ 0 w 7798792"/>
              <a:gd name="connsiteY152" fmla="*/ 3249469 h 6499173"/>
              <a:gd name="connsiteX153" fmla="*/ 857 w 7798792"/>
              <a:gd name="connsiteY153" fmla="*/ 3166843 h 6499173"/>
              <a:gd name="connsiteX154" fmla="*/ 3421 w 7798792"/>
              <a:gd name="connsiteY154" fmla="*/ 3084635 h 6499173"/>
              <a:gd name="connsiteX155" fmla="*/ 7671 w 7798792"/>
              <a:gd name="connsiteY155" fmla="*/ 3002864 h 6499173"/>
              <a:gd name="connsiteX156" fmla="*/ 13593 w 7798792"/>
              <a:gd name="connsiteY156" fmla="*/ 2921547 h 6499173"/>
              <a:gd name="connsiteX157" fmla="*/ 21168 w 7798792"/>
              <a:gd name="connsiteY157" fmla="*/ 2840697 h 6499173"/>
              <a:gd name="connsiteX158" fmla="*/ 30381 w 7798792"/>
              <a:gd name="connsiteY158" fmla="*/ 2760337 h 6499173"/>
              <a:gd name="connsiteX159" fmla="*/ 41213 w 7798792"/>
              <a:gd name="connsiteY159" fmla="*/ 2680479 h 6499173"/>
              <a:gd name="connsiteX160" fmla="*/ 53651 w 7798792"/>
              <a:gd name="connsiteY160" fmla="*/ 2601141 h 6499173"/>
              <a:gd name="connsiteX161" fmla="*/ 67674 w 7798792"/>
              <a:gd name="connsiteY161" fmla="*/ 2522342 h 6499173"/>
              <a:gd name="connsiteX162" fmla="*/ 83266 w 7798792"/>
              <a:gd name="connsiteY162" fmla="*/ 2444096 h 6499173"/>
              <a:gd name="connsiteX163" fmla="*/ 100411 w 7798792"/>
              <a:gd name="connsiteY163" fmla="*/ 2366422 h 6499173"/>
              <a:gd name="connsiteX164" fmla="*/ 119091 w 7798792"/>
              <a:gd name="connsiteY164" fmla="*/ 2289336 h 6499173"/>
              <a:gd name="connsiteX165" fmla="*/ 139290 w 7798792"/>
              <a:gd name="connsiteY165" fmla="*/ 2212856 h 6499173"/>
              <a:gd name="connsiteX166" fmla="*/ 160990 w 7798792"/>
              <a:gd name="connsiteY166" fmla="*/ 2136997 h 6499173"/>
              <a:gd name="connsiteX167" fmla="*/ 184176 w 7798792"/>
              <a:gd name="connsiteY167" fmla="*/ 2061778 h 6499173"/>
              <a:gd name="connsiteX168" fmla="*/ 208830 w 7798792"/>
              <a:gd name="connsiteY168" fmla="*/ 1987213 h 6499173"/>
              <a:gd name="connsiteX169" fmla="*/ 234933 w 7798792"/>
              <a:gd name="connsiteY169" fmla="*/ 1913322 h 6499173"/>
              <a:gd name="connsiteX170" fmla="*/ 262472 w 7798792"/>
              <a:gd name="connsiteY170" fmla="*/ 1840121 h 6499173"/>
              <a:gd name="connsiteX171" fmla="*/ 291428 w 7798792"/>
              <a:gd name="connsiteY171" fmla="*/ 1767626 h 6499173"/>
              <a:gd name="connsiteX172" fmla="*/ 321785 w 7798792"/>
              <a:gd name="connsiteY172" fmla="*/ 1695857 h 6499173"/>
              <a:gd name="connsiteX173" fmla="*/ 353524 w 7798792"/>
              <a:gd name="connsiteY173" fmla="*/ 1624826 h 6499173"/>
              <a:gd name="connsiteX174" fmla="*/ 386630 w 7798792"/>
              <a:gd name="connsiteY174" fmla="*/ 1554552 h 6499173"/>
              <a:gd name="connsiteX175" fmla="*/ 421085 w 7798792"/>
              <a:gd name="connsiteY175" fmla="*/ 1485055 h 6499173"/>
              <a:gd name="connsiteX176" fmla="*/ 456874 w 7798792"/>
              <a:gd name="connsiteY176" fmla="*/ 1416348 h 6499173"/>
              <a:gd name="connsiteX177" fmla="*/ 493978 w 7798792"/>
              <a:gd name="connsiteY177" fmla="*/ 1348448 h 6499173"/>
              <a:gd name="connsiteX178" fmla="*/ 532381 w 7798792"/>
              <a:gd name="connsiteY178" fmla="*/ 1281373 h 6499173"/>
              <a:gd name="connsiteX179" fmla="*/ 572065 w 7798792"/>
              <a:gd name="connsiteY179" fmla="*/ 1215141 h 6499173"/>
              <a:gd name="connsiteX180" fmla="*/ 613014 w 7798792"/>
              <a:gd name="connsiteY180" fmla="*/ 1149768 h 6499173"/>
              <a:gd name="connsiteX181" fmla="*/ 655211 w 7798792"/>
              <a:gd name="connsiteY181" fmla="*/ 1085271 h 6499173"/>
              <a:gd name="connsiteX182" fmla="*/ 698641 w 7798792"/>
              <a:gd name="connsiteY182" fmla="*/ 1021667 h 6499173"/>
              <a:gd name="connsiteX183" fmla="*/ 743283 w 7798792"/>
              <a:gd name="connsiteY183" fmla="*/ 958972 h 6499173"/>
              <a:gd name="connsiteX184" fmla="*/ 789123 w 7798792"/>
              <a:gd name="connsiteY184" fmla="*/ 897204 h 6499173"/>
              <a:gd name="connsiteX185" fmla="*/ 836142 w 7798792"/>
              <a:gd name="connsiteY185" fmla="*/ 836379 h 6499173"/>
              <a:gd name="connsiteX186" fmla="*/ 884327 w 7798792"/>
              <a:gd name="connsiteY186" fmla="*/ 776514 h 6499173"/>
              <a:gd name="connsiteX187" fmla="*/ 933658 w 7798792"/>
              <a:gd name="connsiteY187" fmla="*/ 717626 h 6499173"/>
              <a:gd name="connsiteX188" fmla="*/ 984116 w 7798792"/>
              <a:gd name="connsiteY188" fmla="*/ 659734 h 6499173"/>
              <a:gd name="connsiteX189" fmla="*/ 1035689 w 7798792"/>
              <a:gd name="connsiteY189" fmla="*/ 602852 h 6499173"/>
              <a:gd name="connsiteX190" fmla="*/ 1088357 w 7798792"/>
              <a:gd name="connsiteY190" fmla="*/ 546998 h 6499173"/>
              <a:gd name="connsiteX191" fmla="*/ 1142105 w 7798792"/>
              <a:gd name="connsiteY191" fmla="*/ 492191 h 6499173"/>
              <a:gd name="connsiteX192" fmla="*/ 1196914 w 7798792"/>
              <a:gd name="connsiteY192" fmla="*/ 438443 h 6499173"/>
              <a:gd name="connsiteX193" fmla="*/ 1252767 w 7798792"/>
              <a:gd name="connsiteY193" fmla="*/ 385775 h 6499173"/>
              <a:gd name="connsiteX194" fmla="*/ 1309649 w 7798792"/>
              <a:gd name="connsiteY194" fmla="*/ 334204 h 6499173"/>
              <a:gd name="connsiteX195" fmla="*/ 1367543 w 7798792"/>
              <a:gd name="connsiteY195" fmla="*/ 283744 h 6499173"/>
              <a:gd name="connsiteX196" fmla="*/ 1426430 w 7798792"/>
              <a:gd name="connsiteY196" fmla="*/ 234414 h 6499173"/>
              <a:gd name="connsiteX197" fmla="*/ 1486295 w 7798792"/>
              <a:gd name="connsiteY197" fmla="*/ 186232 h 6499173"/>
              <a:gd name="connsiteX198" fmla="*/ 1547121 w 7798792"/>
              <a:gd name="connsiteY198" fmla="*/ 139211 h 6499173"/>
              <a:gd name="connsiteX199" fmla="*/ 1608890 w 7798792"/>
              <a:gd name="connsiteY199" fmla="*/ 93371 h 6499173"/>
              <a:gd name="connsiteX200" fmla="*/ 1671585 w 7798792"/>
              <a:gd name="connsiteY200" fmla="*/ 48729 h 6499173"/>
              <a:gd name="connsiteX201" fmla="*/ 1735191 w 7798792"/>
              <a:gd name="connsiteY201" fmla="*/ 5301 h 649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798792" h="6499173">
                <a:moveTo>
                  <a:pt x="1743293" y="0"/>
                </a:moveTo>
                <a:lnTo>
                  <a:pt x="6055499" y="0"/>
                </a:lnTo>
                <a:lnTo>
                  <a:pt x="6063601" y="5301"/>
                </a:lnTo>
                <a:lnTo>
                  <a:pt x="6127206" y="48729"/>
                </a:lnTo>
                <a:lnTo>
                  <a:pt x="6189901" y="93371"/>
                </a:lnTo>
                <a:lnTo>
                  <a:pt x="6251670" y="139211"/>
                </a:lnTo>
                <a:lnTo>
                  <a:pt x="6312496" y="186232"/>
                </a:lnTo>
                <a:lnTo>
                  <a:pt x="6372360" y="234414"/>
                </a:lnTo>
                <a:lnTo>
                  <a:pt x="6431247" y="283744"/>
                </a:lnTo>
                <a:lnTo>
                  <a:pt x="6489140" y="334204"/>
                </a:lnTo>
                <a:lnTo>
                  <a:pt x="6546023" y="385775"/>
                </a:lnTo>
                <a:lnTo>
                  <a:pt x="6601876" y="438443"/>
                </a:lnTo>
                <a:lnTo>
                  <a:pt x="6656686" y="492191"/>
                </a:lnTo>
                <a:lnTo>
                  <a:pt x="6710434" y="546998"/>
                </a:lnTo>
                <a:lnTo>
                  <a:pt x="6763102" y="602852"/>
                </a:lnTo>
                <a:lnTo>
                  <a:pt x="6814674" y="659734"/>
                </a:lnTo>
                <a:lnTo>
                  <a:pt x="6865133" y="717626"/>
                </a:lnTo>
                <a:lnTo>
                  <a:pt x="6914464" y="776514"/>
                </a:lnTo>
                <a:lnTo>
                  <a:pt x="6962648" y="836379"/>
                </a:lnTo>
                <a:lnTo>
                  <a:pt x="7009667" y="897204"/>
                </a:lnTo>
                <a:lnTo>
                  <a:pt x="7055507" y="958972"/>
                </a:lnTo>
                <a:lnTo>
                  <a:pt x="7100151" y="1021667"/>
                </a:lnTo>
                <a:lnTo>
                  <a:pt x="7143579" y="1085271"/>
                </a:lnTo>
                <a:lnTo>
                  <a:pt x="7185776" y="1149768"/>
                </a:lnTo>
                <a:lnTo>
                  <a:pt x="7226725" y="1215141"/>
                </a:lnTo>
                <a:lnTo>
                  <a:pt x="7266410" y="1281373"/>
                </a:lnTo>
                <a:lnTo>
                  <a:pt x="7304812" y="1348448"/>
                </a:lnTo>
                <a:lnTo>
                  <a:pt x="7341916" y="1416348"/>
                </a:lnTo>
                <a:lnTo>
                  <a:pt x="7377705" y="1485055"/>
                </a:lnTo>
                <a:lnTo>
                  <a:pt x="7412160" y="1554552"/>
                </a:lnTo>
                <a:lnTo>
                  <a:pt x="7445266" y="1624826"/>
                </a:lnTo>
                <a:lnTo>
                  <a:pt x="7477006" y="1695857"/>
                </a:lnTo>
                <a:lnTo>
                  <a:pt x="7507362" y="1767626"/>
                </a:lnTo>
                <a:lnTo>
                  <a:pt x="7536318" y="1840121"/>
                </a:lnTo>
                <a:lnTo>
                  <a:pt x="7563857" y="1913322"/>
                </a:lnTo>
                <a:lnTo>
                  <a:pt x="7589960" y="1987213"/>
                </a:lnTo>
                <a:lnTo>
                  <a:pt x="7614616" y="2061778"/>
                </a:lnTo>
                <a:lnTo>
                  <a:pt x="7637800" y="2136997"/>
                </a:lnTo>
                <a:lnTo>
                  <a:pt x="7659502" y="2212856"/>
                </a:lnTo>
                <a:lnTo>
                  <a:pt x="7679701" y="2289336"/>
                </a:lnTo>
                <a:lnTo>
                  <a:pt x="7698381" y="2366422"/>
                </a:lnTo>
                <a:lnTo>
                  <a:pt x="7715526" y="2444096"/>
                </a:lnTo>
                <a:lnTo>
                  <a:pt x="7731116" y="2522342"/>
                </a:lnTo>
                <a:lnTo>
                  <a:pt x="7745139" y="2601141"/>
                </a:lnTo>
                <a:lnTo>
                  <a:pt x="7757577" y="2680479"/>
                </a:lnTo>
                <a:lnTo>
                  <a:pt x="7768409" y="2760337"/>
                </a:lnTo>
                <a:lnTo>
                  <a:pt x="7777622" y="2840697"/>
                </a:lnTo>
                <a:lnTo>
                  <a:pt x="7785197" y="2921547"/>
                </a:lnTo>
                <a:lnTo>
                  <a:pt x="7791119" y="3002864"/>
                </a:lnTo>
                <a:lnTo>
                  <a:pt x="7795371" y="3084635"/>
                </a:lnTo>
                <a:lnTo>
                  <a:pt x="7797934" y="3166843"/>
                </a:lnTo>
                <a:lnTo>
                  <a:pt x="7798792" y="3249469"/>
                </a:lnTo>
                <a:lnTo>
                  <a:pt x="7797934" y="3332095"/>
                </a:lnTo>
                <a:lnTo>
                  <a:pt x="7795371" y="3414302"/>
                </a:lnTo>
                <a:lnTo>
                  <a:pt x="7791119" y="3496073"/>
                </a:lnTo>
                <a:lnTo>
                  <a:pt x="7785197" y="3577391"/>
                </a:lnTo>
                <a:lnTo>
                  <a:pt x="7777622" y="3658239"/>
                </a:lnTo>
                <a:lnTo>
                  <a:pt x="7768409" y="3738601"/>
                </a:lnTo>
                <a:lnTo>
                  <a:pt x="7757577" y="3818459"/>
                </a:lnTo>
                <a:lnTo>
                  <a:pt x="7745139" y="3897797"/>
                </a:lnTo>
                <a:lnTo>
                  <a:pt x="7731116" y="3976596"/>
                </a:lnTo>
                <a:lnTo>
                  <a:pt x="7715526" y="4054842"/>
                </a:lnTo>
                <a:lnTo>
                  <a:pt x="7698381" y="4132517"/>
                </a:lnTo>
                <a:lnTo>
                  <a:pt x="7679701" y="4209603"/>
                </a:lnTo>
                <a:lnTo>
                  <a:pt x="7659502" y="4286083"/>
                </a:lnTo>
                <a:lnTo>
                  <a:pt x="7637800" y="4361943"/>
                </a:lnTo>
                <a:lnTo>
                  <a:pt x="7614616" y="4437162"/>
                </a:lnTo>
                <a:lnTo>
                  <a:pt x="7589960" y="4511726"/>
                </a:lnTo>
                <a:lnTo>
                  <a:pt x="7563857" y="4585617"/>
                </a:lnTo>
                <a:lnTo>
                  <a:pt x="7536318" y="4658818"/>
                </a:lnTo>
                <a:lnTo>
                  <a:pt x="7507362" y="4731313"/>
                </a:lnTo>
                <a:lnTo>
                  <a:pt x="7477006" y="4803084"/>
                </a:lnTo>
                <a:lnTo>
                  <a:pt x="7445266" y="4874115"/>
                </a:lnTo>
                <a:lnTo>
                  <a:pt x="7412160" y="4944389"/>
                </a:lnTo>
                <a:lnTo>
                  <a:pt x="7377705" y="5013888"/>
                </a:lnTo>
                <a:lnTo>
                  <a:pt x="7341916" y="5082595"/>
                </a:lnTo>
                <a:lnTo>
                  <a:pt x="7304812" y="5150495"/>
                </a:lnTo>
                <a:lnTo>
                  <a:pt x="7266410" y="5217570"/>
                </a:lnTo>
                <a:lnTo>
                  <a:pt x="7226725" y="5283801"/>
                </a:lnTo>
                <a:lnTo>
                  <a:pt x="7185776" y="5349175"/>
                </a:lnTo>
                <a:lnTo>
                  <a:pt x="7143579" y="5413673"/>
                </a:lnTo>
                <a:lnTo>
                  <a:pt x="7100151" y="5477277"/>
                </a:lnTo>
                <a:lnTo>
                  <a:pt x="7055507" y="5539974"/>
                </a:lnTo>
                <a:lnTo>
                  <a:pt x="7009667" y="5601742"/>
                </a:lnTo>
                <a:lnTo>
                  <a:pt x="6962648" y="5662567"/>
                </a:lnTo>
                <a:lnTo>
                  <a:pt x="6914464" y="5722432"/>
                </a:lnTo>
                <a:lnTo>
                  <a:pt x="6865133" y="5781320"/>
                </a:lnTo>
                <a:lnTo>
                  <a:pt x="6814674" y="5839212"/>
                </a:lnTo>
                <a:lnTo>
                  <a:pt x="6763102" y="5896095"/>
                </a:lnTo>
                <a:lnTo>
                  <a:pt x="6710434" y="5951950"/>
                </a:lnTo>
                <a:lnTo>
                  <a:pt x="6656686" y="6006759"/>
                </a:lnTo>
                <a:lnTo>
                  <a:pt x="6601876" y="6060505"/>
                </a:lnTo>
                <a:lnTo>
                  <a:pt x="6546023" y="6113173"/>
                </a:lnTo>
                <a:lnTo>
                  <a:pt x="6489140" y="6164746"/>
                </a:lnTo>
                <a:lnTo>
                  <a:pt x="6431247" y="6215206"/>
                </a:lnTo>
                <a:lnTo>
                  <a:pt x="6372360" y="6264535"/>
                </a:lnTo>
                <a:lnTo>
                  <a:pt x="6312496" y="6312719"/>
                </a:lnTo>
                <a:lnTo>
                  <a:pt x="6251670" y="6359740"/>
                </a:lnTo>
                <a:lnTo>
                  <a:pt x="6189901" y="6405580"/>
                </a:lnTo>
                <a:lnTo>
                  <a:pt x="6127206" y="6450223"/>
                </a:lnTo>
                <a:lnTo>
                  <a:pt x="6063601" y="6493650"/>
                </a:lnTo>
                <a:lnTo>
                  <a:pt x="6055160" y="6499173"/>
                </a:lnTo>
                <a:lnTo>
                  <a:pt x="1743633" y="6499173"/>
                </a:lnTo>
                <a:lnTo>
                  <a:pt x="1735191" y="6493650"/>
                </a:lnTo>
                <a:lnTo>
                  <a:pt x="1671585" y="6450223"/>
                </a:lnTo>
                <a:lnTo>
                  <a:pt x="1608890" y="6405580"/>
                </a:lnTo>
                <a:lnTo>
                  <a:pt x="1547121" y="6359740"/>
                </a:lnTo>
                <a:lnTo>
                  <a:pt x="1486295" y="6312719"/>
                </a:lnTo>
                <a:lnTo>
                  <a:pt x="1426430" y="6264535"/>
                </a:lnTo>
                <a:lnTo>
                  <a:pt x="1367543" y="6215206"/>
                </a:lnTo>
                <a:lnTo>
                  <a:pt x="1309649" y="6164746"/>
                </a:lnTo>
                <a:lnTo>
                  <a:pt x="1252767" y="6113173"/>
                </a:lnTo>
                <a:lnTo>
                  <a:pt x="1196914" y="6060505"/>
                </a:lnTo>
                <a:lnTo>
                  <a:pt x="1142105" y="6006759"/>
                </a:lnTo>
                <a:lnTo>
                  <a:pt x="1088357" y="5951950"/>
                </a:lnTo>
                <a:lnTo>
                  <a:pt x="1035689" y="5896095"/>
                </a:lnTo>
                <a:lnTo>
                  <a:pt x="984116" y="5839212"/>
                </a:lnTo>
                <a:lnTo>
                  <a:pt x="933658" y="5781320"/>
                </a:lnTo>
                <a:lnTo>
                  <a:pt x="884327" y="5722432"/>
                </a:lnTo>
                <a:lnTo>
                  <a:pt x="836142" y="5662567"/>
                </a:lnTo>
                <a:lnTo>
                  <a:pt x="789123" y="5601742"/>
                </a:lnTo>
                <a:lnTo>
                  <a:pt x="743283" y="5539974"/>
                </a:lnTo>
                <a:lnTo>
                  <a:pt x="698641" y="5477277"/>
                </a:lnTo>
                <a:lnTo>
                  <a:pt x="655211" y="5413673"/>
                </a:lnTo>
                <a:lnTo>
                  <a:pt x="613014" y="5349175"/>
                </a:lnTo>
                <a:lnTo>
                  <a:pt x="572065" y="5283801"/>
                </a:lnTo>
                <a:lnTo>
                  <a:pt x="532381" y="5217570"/>
                </a:lnTo>
                <a:lnTo>
                  <a:pt x="493978" y="5150495"/>
                </a:lnTo>
                <a:lnTo>
                  <a:pt x="456874" y="5082595"/>
                </a:lnTo>
                <a:lnTo>
                  <a:pt x="421085" y="5013888"/>
                </a:lnTo>
                <a:lnTo>
                  <a:pt x="386630" y="4944389"/>
                </a:lnTo>
                <a:lnTo>
                  <a:pt x="353524" y="4874115"/>
                </a:lnTo>
                <a:lnTo>
                  <a:pt x="321785" y="4803084"/>
                </a:lnTo>
                <a:lnTo>
                  <a:pt x="291428" y="4731313"/>
                </a:lnTo>
                <a:lnTo>
                  <a:pt x="262472" y="4658818"/>
                </a:lnTo>
                <a:lnTo>
                  <a:pt x="234933" y="4585617"/>
                </a:lnTo>
                <a:lnTo>
                  <a:pt x="208830" y="4511726"/>
                </a:lnTo>
                <a:lnTo>
                  <a:pt x="184176" y="4437162"/>
                </a:lnTo>
                <a:lnTo>
                  <a:pt x="160990" y="4361943"/>
                </a:lnTo>
                <a:lnTo>
                  <a:pt x="139290" y="4286083"/>
                </a:lnTo>
                <a:lnTo>
                  <a:pt x="119091" y="4209603"/>
                </a:lnTo>
                <a:lnTo>
                  <a:pt x="100411" y="4132517"/>
                </a:lnTo>
                <a:lnTo>
                  <a:pt x="83266" y="4054842"/>
                </a:lnTo>
                <a:lnTo>
                  <a:pt x="67674" y="3976596"/>
                </a:lnTo>
                <a:lnTo>
                  <a:pt x="53651" y="3897797"/>
                </a:lnTo>
                <a:lnTo>
                  <a:pt x="41213" y="3818459"/>
                </a:lnTo>
                <a:lnTo>
                  <a:pt x="30381" y="3738601"/>
                </a:lnTo>
                <a:lnTo>
                  <a:pt x="21168" y="3658239"/>
                </a:lnTo>
                <a:lnTo>
                  <a:pt x="13593" y="3577391"/>
                </a:lnTo>
                <a:lnTo>
                  <a:pt x="7671" y="3496073"/>
                </a:lnTo>
                <a:lnTo>
                  <a:pt x="3421" y="3414302"/>
                </a:lnTo>
                <a:lnTo>
                  <a:pt x="857" y="3332095"/>
                </a:lnTo>
                <a:lnTo>
                  <a:pt x="0" y="3249469"/>
                </a:lnTo>
                <a:lnTo>
                  <a:pt x="857" y="3166843"/>
                </a:lnTo>
                <a:lnTo>
                  <a:pt x="3421" y="3084635"/>
                </a:lnTo>
                <a:lnTo>
                  <a:pt x="7671" y="3002864"/>
                </a:lnTo>
                <a:lnTo>
                  <a:pt x="13593" y="2921547"/>
                </a:lnTo>
                <a:lnTo>
                  <a:pt x="21168" y="2840697"/>
                </a:lnTo>
                <a:lnTo>
                  <a:pt x="30381" y="2760337"/>
                </a:lnTo>
                <a:lnTo>
                  <a:pt x="41213" y="2680479"/>
                </a:lnTo>
                <a:lnTo>
                  <a:pt x="53651" y="2601141"/>
                </a:lnTo>
                <a:lnTo>
                  <a:pt x="67674" y="2522342"/>
                </a:lnTo>
                <a:lnTo>
                  <a:pt x="83266" y="2444096"/>
                </a:lnTo>
                <a:lnTo>
                  <a:pt x="100411" y="2366422"/>
                </a:lnTo>
                <a:lnTo>
                  <a:pt x="119091" y="2289336"/>
                </a:lnTo>
                <a:lnTo>
                  <a:pt x="139290" y="2212856"/>
                </a:lnTo>
                <a:lnTo>
                  <a:pt x="160990" y="2136997"/>
                </a:lnTo>
                <a:lnTo>
                  <a:pt x="184176" y="2061778"/>
                </a:lnTo>
                <a:lnTo>
                  <a:pt x="208830" y="1987213"/>
                </a:lnTo>
                <a:lnTo>
                  <a:pt x="234933" y="1913322"/>
                </a:lnTo>
                <a:lnTo>
                  <a:pt x="262472" y="1840121"/>
                </a:lnTo>
                <a:lnTo>
                  <a:pt x="291428" y="1767626"/>
                </a:lnTo>
                <a:lnTo>
                  <a:pt x="321785" y="1695857"/>
                </a:lnTo>
                <a:lnTo>
                  <a:pt x="353524" y="1624826"/>
                </a:lnTo>
                <a:lnTo>
                  <a:pt x="386630" y="1554552"/>
                </a:lnTo>
                <a:lnTo>
                  <a:pt x="421085" y="1485055"/>
                </a:lnTo>
                <a:lnTo>
                  <a:pt x="456874" y="1416348"/>
                </a:lnTo>
                <a:lnTo>
                  <a:pt x="493978" y="1348448"/>
                </a:lnTo>
                <a:lnTo>
                  <a:pt x="532381" y="1281373"/>
                </a:lnTo>
                <a:lnTo>
                  <a:pt x="572065" y="1215141"/>
                </a:lnTo>
                <a:lnTo>
                  <a:pt x="613014" y="1149768"/>
                </a:lnTo>
                <a:lnTo>
                  <a:pt x="655211" y="1085271"/>
                </a:lnTo>
                <a:lnTo>
                  <a:pt x="698641" y="1021667"/>
                </a:lnTo>
                <a:lnTo>
                  <a:pt x="743283" y="958972"/>
                </a:lnTo>
                <a:lnTo>
                  <a:pt x="789123" y="897204"/>
                </a:lnTo>
                <a:lnTo>
                  <a:pt x="836142" y="836379"/>
                </a:lnTo>
                <a:lnTo>
                  <a:pt x="884327" y="776514"/>
                </a:lnTo>
                <a:lnTo>
                  <a:pt x="933658" y="717626"/>
                </a:lnTo>
                <a:lnTo>
                  <a:pt x="984116" y="659734"/>
                </a:lnTo>
                <a:lnTo>
                  <a:pt x="1035689" y="602852"/>
                </a:lnTo>
                <a:lnTo>
                  <a:pt x="1088357" y="546998"/>
                </a:lnTo>
                <a:lnTo>
                  <a:pt x="1142105" y="492191"/>
                </a:lnTo>
                <a:lnTo>
                  <a:pt x="1196914" y="438443"/>
                </a:lnTo>
                <a:lnTo>
                  <a:pt x="1252767" y="385775"/>
                </a:lnTo>
                <a:lnTo>
                  <a:pt x="1309649" y="334204"/>
                </a:lnTo>
                <a:lnTo>
                  <a:pt x="1367543" y="283744"/>
                </a:lnTo>
                <a:lnTo>
                  <a:pt x="1426430" y="234414"/>
                </a:lnTo>
                <a:lnTo>
                  <a:pt x="1486295" y="186232"/>
                </a:lnTo>
                <a:lnTo>
                  <a:pt x="1547121" y="139211"/>
                </a:lnTo>
                <a:lnTo>
                  <a:pt x="1608890" y="93371"/>
                </a:lnTo>
                <a:lnTo>
                  <a:pt x="1671585" y="48729"/>
                </a:lnTo>
                <a:lnTo>
                  <a:pt x="1735191" y="5301"/>
                </a:lnTo>
                <a:close/>
              </a:path>
            </a:pathLst>
          </a:custGeom>
          <a:solidFill>
            <a:srgbClr val="FFFFFF"/>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23" name="Holder 6">
            <a:extLst>
              <a:ext uri="{FF2B5EF4-FFF2-40B4-BE49-F238E27FC236}">
                <a16:creationId xmlns:a16="http://schemas.microsoft.com/office/drawing/2014/main" id="{0697E9D6-4999-4A14-9197-6A1399BDAE05}"/>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chemeClr val="bg1"/>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dirty="0">
                <a:ln>
                  <a:noFill/>
                </a:ln>
                <a:solidFill>
                  <a:schemeClr val="bg1"/>
                </a:solidFill>
                <a:effectLst/>
                <a:uLnTx/>
                <a:uFillTx/>
                <a:latin typeface="Fira Sans" panose="020B0503050000020004" pitchFamily="34" charset="0"/>
                <a:ea typeface="+mn-ea"/>
              </a:rPr>
              <a:t> </a:t>
            </a:r>
            <a:r>
              <a:rPr kumimoji="0" lang="fr-FR" sz="900" u="none" strike="noStrike" kern="1200" cap="none" spc="0" normalizeH="0" baseline="0" noProof="0" dirty="0">
                <a:ln>
                  <a:noFill/>
                </a:ln>
                <a:solidFill>
                  <a:schemeClr val="bg1"/>
                </a:solidFill>
                <a:effectLst/>
                <a:uLnTx/>
                <a:uFillTx/>
                <a:latin typeface="Fira Sans" panose="020B0503050000020004" pitchFamily="34" charset="0"/>
                <a:ea typeface="+mn-ea"/>
              </a:rPr>
              <a:t>|</a:t>
            </a:r>
          </a:p>
        </p:txBody>
      </p:sp>
      <p:sp>
        <p:nvSpPr>
          <p:cNvPr id="7" name="object 2">
            <a:extLst>
              <a:ext uri="{FF2B5EF4-FFF2-40B4-BE49-F238E27FC236}">
                <a16:creationId xmlns:a16="http://schemas.microsoft.com/office/drawing/2014/main" id="{564807B6-60C2-45E3-8BEF-9A465B2B16DF}"/>
              </a:ext>
            </a:extLst>
          </p:cNvPr>
          <p:cNvSpPr txBox="1">
            <a:spLocks/>
          </p:cNvSpPr>
          <p:nvPr userDrawn="1"/>
        </p:nvSpPr>
        <p:spPr>
          <a:xfrm>
            <a:off x="5164137" y="2371134"/>
            <a:ext cx="1863725"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fr-FR" sz="4000" b="0" i="0" u="none" strike="noStrike" kern="1200" cap="none" spc="0" normalizeH="0" baseline="0" noProof="0" dirty="0">
                <a:ln>
                  <a:noFill/>
                </a:ln>
                <a:solidFill>
                  <a:srgbClr val="5692C5"/>
                </a:solidFill>
                <a:effectLst/>
                <a:uLnTx/>
                <a:uFillTx/>
                <a:latin typeface="Fira Sans Medium" panose="020B0503050000020004" pitchFamily="34" charset="0"/>
                <a:ea typeface="+mj-ea"/>
                <a:cs typeface="Fira Sans Medium"/>
              </a:rPr>
              <a:t>Merci</a:t>
            </a:r>
          </a:p>
        </p:txBody>
      </p:sp>
      <p:sp>
        <p:nvSpPr>
          <p:cNvPr id="8" name="object 5">
            <a:extLst>
              <a:ext uri="{FF2B5EF4-FFF2-40B4-BE49-F238E27FC236}">
                <a16:creationId xmlns:a16="http://schemas.microsoft.com/office/drawing/2014/main" id="{42672BAF-AA67-4232-8DC0-524C2A14FAAD}"/>
              </a:ext>
            </a:extLst>
          </p:cNvPr>
          <p:cNvSpPr txBox="1"/>
          <p:nvPr userDrawn="1"/>
        </p:nvSpPr>
        <p:spPr>
          <a:xfrm>
            <a:off x="4957480" y="3429000"/>
            <a:ext cx="2277038" cy="215444"/>
          </a:xfrm>
          <a:prstGeom prst="rect">
            <a:avLst/>
          </a:prstGeom>
        </p:spPr>
        <p:txBody>
          <a:bodyPr vert="horz" wrap="square" lIns="0" tIns="15240" rIns="0" bIns="0" rtlCol="0">
            <a:spAutoFit/>
          </a:bodyPr>
          <a:lstStyle/>
          <a:p>
            <a:pPr marL="12700" marR="0" lvl="0" indent="0" algn="ctr" defTabSz="914400" rtl="0" eaLnBrk="1" fontAlgn="auto" latinLnBrk="0" hangingPunct="1">
              <a:lnSpc>
                <a:spcPct val="100000"/>
              </a:lnSpc>
              <a:spcBef>
                <a:spcPts val="120"/>
              </a:spcBef>
              <a:spcAft>
                <a:spcPts val="0"/>
              </a:spcAft>
              <a:buClrTx/>
              <a:buSzTx/>
              <a:buFontTx/>
              <a:buNone/>
              <a:tabLst/>
              <a:defRPr/>
            </a:pPr>
            <a:r>
              <a:rPr kumimoji="0" lang="fr-FR" sz="1300" u="none" strike="noStrike" kern="1200" cap="none" spc="-5" normalizeH="0" baseline="0" noProof="0" dirty="0">
                <a:ln>
                  <a:noFill/>
                </a:ln>
                <a:solidFill>
                  <a:srgbClr val="000000"/>
                </a:solidFill>
                <a:effectLst/>
                <a:uLnTx/>
                <a:uFillTx/>
                <a:latin typeface="Fira Sans" panose="020B0503050000020004" pitchFamily="34" charset="0"/>
                <a:cs typeface="Fira Sans SemiBold"/>
              </a:rPr>
              <a:t>CONTACTS</a:t>
            </a:r>
            <a:endParaRPr kumimoji="0" sz="1300" u="none" strike="noStrike" kern="1200" cap="none" spc="0" normalizeH="0" baseline="0" noProof="0" dirty="0">
              <a:ln>
                <a:noFill/>
              </a:ln>
              <a:solidFill>
                <a:srgbClr val="000000"/>
              </a:solidFill>
              <a:effectLst/>
              <a:uLnTx/>
              <a:uFillTx/>
              <a:latin typeface="Fira Sans" panose="020B0503050000020004" pitchFamily="34" charset="0"/>
              <a:cs typeface="Fira Sans SemiBold"/>
            </a:endParaRPr>
          </a:p>
        </p:txBody>
      </p:sp>
      <p:sp>
        <p:nvSpPr>
          <p:cNvPr id="4" name="Espace réservé du texte 3">
            <a:extLst>
              <a:ext uri="{FF2B5EF4-FFF2-40B4-BE49-F238E27FC236}">
                <a16:creationId xmlns:a16="http://schemas.microsoft.com/office/drawing/2014/main" id="{7CE53004-11B9-4B7F-91A5-070ADDF7F995}"/>
              </a:ext>
            </a:extLst>
          </p:cNvPr>
          <p:cNvSpPr>
            <a:spLocks noGrp="1"/>
          </p:cNvSpPr>
          <p:nvPr>
            <p:ph type="body" sz="quarter" idx="10" hasCustomPrompt="1"/>
          </p:nvPr>
        </p:nvSpPr>
        <p:spPr>
          <a:xfrm>
            <a:off x="3662359" y="3856903"/>
            <a:ext cx="4881566" cy="152400"/>
          </a:xfrm>
        </p:spPr>
        <p:txBody>
          <a:bodyPr lIns="0" tIns="0" rIns="0" bIns="0">
            <a:normAutofit/>
          </a:bodyPr>
          <a:lstStyle>
            <a:lvl1pPr algn="ctr">
              <a:defRPr sz="1300">
                <a:solidFill>
                  <a:schemeClr val="tx1"/>
                </a:solidFill>
                <a:latin typeface="Fira Sans" panose="020B0503050000020004" pitchFamily="34" charset="0"/>
              </a:defRPr>
            </a:lvl1pPr>
          </a:lstStyle>
          <a:p>
            <a:pPr lvl="0"/>
            <a:r>
              <a:rPr lang="fr-FR" dirty="0"/>
              <a:t>Nom du contact</a:t>
            </a:r>
          </a:p>
        </p:txBody>
      </p:sp>
      <p:sp>
        <p:nvSpPr>
          <p:cNvPr id="11" name="Espace réservé du texte 3">
            <a:extLst>
              <a:ext uri="{FF2B5EF4-FFF2-40B4-BE49-F238E27FC236}">
                <a16:creationId xmlns:a16="http://schemas.microsoft.com/office/drawing/2014/main" id="{4211D161-7814-4FF0-8A77-13BE7B72137B}"/>
              </a:ext>
            </a:extLst>
          </p:cNvPr>
          <p:cNvSpPr>
            <a:spLocks noGrp="1"/>
          </p:cNvSpPr>
          <p:nvPr>
            <p:ph type="body" sz="quarter" idx="11" hasCustomPrompt="1"/>
          </p:nvPr>
        </p:nvSpPr>
        <p:spPr>
          <a:xfrm>
            <a:off x="3662359" y="4060103"/>
            <a:ext cx="4881566" cy="152400"/>
          </a:xfrm>
        </p:spPr>
        <p:txBody>
          <a:bodyPr lIns="0" tIns="0" rIns="0" bIns="0">
            <a:normAutofit/>
          </a:bodyPr>
          <a:lstStyle>
            <a:lvl1pPr algn="ctr">
              <a:defRPr sz="1300">
                <a:solidFill>
                  <a:schemeClr val="tx1"/>
                </a:solidFill>
                <a:latin typeface="Fira Sans Light" panose="020B0403050000020004" pitchFamily="34" charset="0"/>
              </a:defRPr>
            </a:lvl1pPr>
          </a:lstStyle>
          <a:p>
            <a:pPr lvl="0"/>
            <a:r>
              <a:rPr lang="fr-FR" dirty="0"/>
              <a:t>Adresse mail</a:t>
            </a:r>
          </a:p>
        </p:txBody>
      </p:sp>
      <p:sp>
        <p:nvSpPr>
          <p:cNvPr id="12" name="Espace réservé du texte 3">
            <a:extLst>
              <a:ext uri="{FF2B5EF4-FFF2-40B4-BE49-F238E27FC236}">
                <a16:creationId xmlns:a16="http://schemas.microsoft.com/office/drawing/2014/main" id="{8F112704-8685-42A8-97DB-CE2536FC5F89}"/>
              </a:ext>
            </a:extLst>
          </p:cNvPr>
          <p:cNvSpPr>
            <a:spLocks noGrp="1"/>
          </p:cNvSpPr>
          <p:nvPr>
            <p:ph type="body" sz="quarter" idx="12" hasCustomPrompt="1"/>
          </p:nvPr>
        </p:nvSpPr>
        <p:spPr>
          <a:xfrm>
            <a:off x="3662359" y="4263303"/>
            <a:ext cx="4881566" cy="152400"/>
          </a:xfrm>
        </p:spPr>
        <p:txBody>
          <a:bodyPr lIns="0" tIns="0" rIns="0" bIns="0">
            <a:normAutofit/>
          </a:bodyPr>
          <a:lstStyle>
            <a:lvl1pPr algn="ctr">
              <a:defRPr sz="1300">
                <a:solidFill>
                  <a:schemeClr val="tx1"/>
                </a:solidFill>
                <a:latin typeface="Fira Sans Light" panose="020B0403050000020004" pitchFamily="34" charset="0"/>
              </a:defRPr>
            </a:lvl1pPr>
          </a:lstStyle>
          <a:p>
            <a:pPr lvl="0"/>
            <a:r>
              <a:rPr lang="fr-FR" dirty="0"/>
              <a:t>Numéro de téléphone</a:t>
            </a:r>
          </a:p>
        </p:txBody>
      </p:sp>
      <p:sp>
        <p:nvSpPr>
          <p:cNvPr id="13" name="Espace réservé du texte 3">
            <a:extLst>
              <a:ext uri="{FF2B5EF4-FFF2-40B4-BE49-F238E27FC236}">
                <a16:creationId xmlns:a16="http://schemas.microsoft.com/office/drawing/2014/main" id="{B7AD2338-0198-4598-93D0-41AA162FD530}"/>
              </a:ext>
            </a:extLst>
          </p:cNvPr>
          <p:cNvSpPr>
            <a:spLocks noGrp="1"/>
          </p:cNvSpPr>
          <p:nvPr>
            <p:ph type="body" sz="quarter" idx="13" hasCustomPrompt="1"/>
          </p:nvPr>
        </p:nvSpPr>
        <p:spPr>
          <a:xfrm>
            <a:off x="3662359" y="4453288"/>
            <a:ext cx="4881566" cy="1071212"/>
          </a:xfrm>
        </p:spPr>
        <p:txBody>
          <a:bodyPr lIns="0" tIns="0" rIns="0" bIns="0">
            <a:normAutofit/>
          </a:bodyPr>
          <a:lstStyle>
            <a:lvl1pPr algn="ctr">
              <a:defRPr sz="1300">
                <a:solidFill>
                  <a:schemeClr val="tx1"/>
                </a:solidFill>
                <a:latin typeface="Fira Sans Light" panose="020B0403050000020004" pitchFamily="34" charset="0"/>
              </a:defRPr>
            </a:lvl1pPr>
          </a:lstStyle>
          <a:p>
            <a:pPr lvl="0"/>
            <a:r>
              <a:rPr lang="fr-FR" dirty="0"/>
              <a:t>Autres informations</a:t>
            </a:r>
          </a:p>
        </p:txBody>
      </p:sp>
    </p:spTree>
    <p:extLst>
      <p:ext uri="{BB962C8B-B14F-4D97-AF65-F5344CB8AC3E}">
        <p14:creationId xmlns:p14="http://schemas.microsoft.com/office/powerpoint/2010/main" val="240085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DERATION DES OGEC">
    <p:spTree>
      <p:nvGrpSpPr>
        <p:cNvPr id="1" name=""/>
        <p:cNvGrpSpPr/>
        <p:nvPr/>
      </p:nvGrpSpPr>
      <p:grpSpPr>
        <a:xfrm>
          <a:off x="0" y="0"/>
          <a:ext cx="0" cy="0"/>
          <a:chOff x="0" y="0"/>
          <a:chExt cx="0" cy="0"/>
        </a:xfrm>
      </p:grpSpPr>
      <p:grpSp>
        <p:nvGrpSpPr>
          <p:cNvPr id="16" name="object 2">
            <a:extLst>
              <a:ext uri="{FF2B5EF4-FFF2-40B4-BE49-F238E27FC236}">
                <a16:creationId xmlns:a16="http://schemas.microsoft.com/office/drawing/2014/main" id="{B25CDC76-8EC1-457E-93D8-12AB9D5BEB68}"/>
              </a:ext>
            </a:extLst>
          </p:cNvPr>
          <p:cNvGrpSpPr/>
          <p:nvPr userDrawn="1"/>
        </p:nvGrpSpPr>
        <p:grpSpPr>
          <a:xfrm>
            <a:off x="179997" y="179997"/>
            <a:ext cx="11833225" cy="6498590"/>
            <a:chOff x="179997" y="179997"/>
            <a:chExt cx="11833225" cy="6498590"/>
          </a:xfrm>
        </p:grpSpPr>
        <p:sp>
          <p:nvSpPr>
            <p:cNvPr id="17" name="object 3">
              <a:extLst>
                <a:ext uri="{FF2B5EF4-FFF2-40B4-BE49-F238E27FC236}">
                  <a16:creationId xmlns:a16="http://schemas.microsoft.com/office/drawing/2014/main" id="{861CA8EB-3AAF-499D-B472-035280B5B4E8}"/>
                </a:ext>
              </a:extLst>
            </p:cNvPr>
            <p:cNvSpPr/>
            <p:nvPr/>
          </p:nvSpPr>
          <p:spPr>
            <a:xfrm>
              <a:off x="179997" y="179997"/>
              <a:ext cx="11833225" cy="6498590"/>
            </a:xfrm>
            <a:custGeom>
              <a:avLst/>
              <a:gdLst/>
              <a:ahLst/>
              <a:cxnLst/>
              <a:rect l="l" t="t" r="r" b="b"/>
              <a:pathLst>
                <a:path w="11833225" h="6498590">
                  <a:moveTo>
                    <a:pt x="11833199" y="0"/>
                  </a:moveTo>
                  <a:lnTo>
                    <a:pt x="0" y="0"/>
                  </a:lnTo>
                  <a:lnTo>
                    <a:pt x="0" y="6498005"/>
                  </a:lnTo>
                  <a:lnTo>
                    <a:pt x="11833199" y="6498005"/>
                  </a:lnTo>
                  <a:lnTo>
                    <a:pt x="11833199" y="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8" name="object 4">
              <a:extLst>
                <a:ext uri="{FF2B5EF4-FFF2-40B4-BE49-F238E27FC236}">
                  <a16:creationId xmlns:a16="http://schemas.microsoft.com/office/drawing/2014/main" id="{74A8970E-CFD4-4905-9E1D-B8A26CBC88CC}"/>
                </a:ext>
              </a:extLst>
            </p:cNvPr>
            <p:cNvSpPr/>
            <p:nvPr/>
          </p:nvSpPr>
          <p:spPr>
            <a:xfrm>
              <a:off x="4152597" y="1484997"/>
              <a:ext cx="3888104" cy="3888104"/>
            </a:xfrm>
            <a:custGeom>
              <a:avLst/>
              <a:gdLst/>
              <a:ahLst/>
              <a:cxnLst/>
              <a:rect l="l" t="t" r="r" b="b"/>
              <a:pathLst>
                <a:path w="3888104" h="3888104">
                  <a:moveTo>
                    <a:pt x="1944001" y="0"/>
                  </a:moveTo>
                  <a:lnTo>
                    <a:pt x="1895341" y="597"/>
                  </a:lnTo>
                  <a:lnTo>
                    <a:pt x="1846976" y="2379"/>
                  </a:lnTo>
                  <a:lnTo>
                    <a:pt x="1798918" y="5332"/>
                  </a:lnTo>
                  <a:lnTo>
                    <a:pt x="1751182" y="9442"/>
                  </a:lnTo>
                  <a:lnTo>
                    <a:pt x="1703781" y="14695"/>
                  </a:lnTo>
                  <a:lnTo>
                    <a:pt x="1656730" y="21077"/>
                  </a:lnTo>
                  <a:lnTo>
                    <a:pt x="1610043" y="28575"/>
                  </a:lnTo>
                  <a:lnTo>
                    <a:pt x="1563733" y="37174"/>
                  </a:lnTo>
                  <a:lnTo>
                    <a:pt x="1517815" y="46861"/>
                  </a:lnTo>
                  <a:lnTo>
                    <a:pt x="1472301" y="57621"/>
                  </a:lnTo>
                  <a:lnTo>
                    <a:pt x="1427208" y="69441"/>
                  </a:lnTo>
                  <a:lnTo>
                    <a:pt x="1382547" y="82306"/>
                  </a:lnTo>
                  <a:lnTo>
                    <a:pt x="1338333" y="96204"/>
                  </a:lnTo>
                  <a:lnTo>
                    <a:pt x="1294580" y="111119"/>
                  </a:lnTo>
                  <a:lnTo>
                    <a:pt x="1251303" y="127038"/>
                  </a:lnTo>
                  <a:lnTo>
                    <a:pt x="1208514" y="143947"/>
                  </a:lnTo>
                  <a:lnTo>
                    <a:pt x="1166227" y="161832"/>
                  </a:lnTo>
                  <a:lnTo>
                    <a:pt x="1124458" y="180679"/>
                  </a:lnTo>
                  <a:lnTo>
                    <a:pt x="1083219" y="200475"/>
                  </a:lnTo>
                  <a:lnTo>
                    <a:pt x="1042525" y="221205"/>
                  </a:lnTo>
                  <a:lnTo>
                    <a:pt x="1002389" y="242855"/>
                  </a:lnTo>
                  <a:lnTo>
                    <a:pt x="962825" y="265412"/>
                  </a:lnTo>
                  <a:lnTo>
                    <a:pt x="923848" y="288861"/>
                  </a:lnTo>
                  <a:lnTo>
                    <a:pt x="885471" y="313189"/>
                  </a:lnTo>
                  <a:lnTo>
                    <a:pt x="847708" y="338382"/>
                  </a:lnTo>
                  <a:lnTo>
                    <a:pt x="810573" y="364426"/>
                  </a:lnTo>
                  <a:lnTo>
                    <a:pt x="774080" y="391306"/>
                  </a:lnTo>
                  <a:lnTo>
                    <a:pt x="738243" y="419009"/>
                  </a:lnTo>
                  <a:lnTo>
                    <a:pt x="703076" y="447522"/>
                  </a:lnTo>
                  <a:lnTo>
                    <a:pt x="668592" y="476829"/>
                  </a:lnTo>
                  <a:lnTo>
                    <a:pt x="634806" y="506918"/>
                  </a:lnTo>
                  <a:lnTo>
                    <a:pt x="601732" y="537774"/>
                  </a:lnTo>
                  <a:lnTo>
                    <a:pt x="569383" y="569383"/>
                  </a:lnTo>
                  <a:lnTo>
                    <a:pt x="537774" y="601732"/>
                  </a:lnTo>
                  <a:lnTo>
                    <a:pt x="506918" y="634806"/>
                  </a:lnTo>
                  <a:lnTo>
                    <a:pt x="476829" y="668592"/>
                  </a:lnTo>
                  <a:lnTo>
                    <a:pt x="447522" y="703076"/>
                  </a:lnTo>
                  <a:lnTo>
                    <a:pt x="419009" y="738243"/>
                  </a:lnTo>
                  <a:lnTo>
                    <a:pt x="391306" y="774080"/>
                  </a:lnTo>
                  <a:lnTo>
                    <a:pt x="364426" y="810573"/>
                  </a:lnTo>
                  <a:lnTo>
                    <a:pt x="338382" y="847708"/>
                  </a:lnTo>
                  <a:lnTo>
                    <a:pt x="313189" y="885471"/>
                  </a:lnTo>
                  <a:lnTo>
                    <a:pt x="288861" y="923848"/>
                  </a:lnTo>
                  <a:lnTo>
                    <a:pt x="265412" y="962825"/>
                  </a:lnTo>
                  <a:lnTo>
                    <a:pt x="242855" y="1002389"/>
                  </a:lnTo>
                  <a:lnTo>
                    <a:pt x="221205" y="1042525"/>
                  </a:lnTo>
                  <a:lnTo>
                    <a:pt x="200475" y="1083219"/>
                  </a:lnTo>
                  <a:lnTo>
                    <a:pt x="180679" y="1124458"/>
                  </a:lnTo>
                  <a:lnTo>
                    <a:pt x="161832" y="1166227"/>
                  </a:lnTo>
                  <a:lnTo>
                    <a:pt x="143947" y="1208514"/>
                  </a:lnTo>
                  <a:lnTo>
                    <a:pt x="127038" y="1251303"/>
                  </a:lnTo>
                  <a:lnTo>
                    <a:pt x="111119" y="1294580"/>
                  </a:lnTo>
                  <a:lnTo>
                    <a:pt x="96204" y="1338333"/>
                  </a:lnTo>
                  <a:lnTo>
                    <a:pt x="82306" y="1382547"/>
                  </a:lnTo>
                  <a:lnTo>
                    <a:pt x="69441" y="1427208"/>
                  </a:lnTo>
                  <a:lnTo>
                    <a:pt x="57621" y="1472301"/>
                  </a:lnTo>
                  <a:lnTo>
                    <a:pt x="46861" y="1517815"/>
                  </a:lnTo>
                  <a:lnTo>
                    <a:pt x="37174" y="1563733"/>
                  </a:lnTo>
                  <a:lnTo>
                    <a:pt x="28575" y="1610043"/>
                  </a:lnTo>
                  <a:lnTo>
                    <a:pt x="21077" y="1656730"/>
                  </a:lnTo>
                  <a:lnTo>
                    <a:pt x="14695" y="1703781"/>
                  </a:lnTo>
                  <a:lnTo>
                    <a:pt x="9442" y="1751182"/>
                  </a:lnTo>
                  <a:lnTo>
                    <a:pt x="5332" y="1798918"/>
                  </a:lnTo>
                  <a:lnTo>
                    <a:pt x="2379" y="1846976"/>
                  </a:lnTo>
                  <a:lnTo>
                    <a:pt x="597" y="1895341"/>
                  </a:lnTo>
                  <a:lnTo>
                    <a:pt x="0" y="1944001"/>
                  </a:lnTo>
                  <a:lnTo>
                    <a:pt x="597" y="1992661"/>
                  </a:lnTo>
                  <a:lnTo>
                    <a:pt x="2379" y="2041027"/>
                  </a:lnTo>
                  <a:lnTo>
                    <a:pt x="5332" y="2089085"/>
                  </a:lnTo>
                  <a:lnTo>
                    <a:pt x="9442" y="2136821"/>
                  </a:lnTo>
                  <a:lnTo>
                    <a:pt x="14695" y="2184221"/>
                  </a:lnTo>
                  <a:lnTo>
                    <a:pt x="21077" y="2231272"/>
                  </a:lnTo>
                  <a:lnTo>
                    <a:pt x="28575" y="2277959"/>
                  </a:lnTo>
                  <a:lnTo>
                    <a:pt x="37174" y="2324269"/>
                  </a:lnTo>
                  <a:lnTo>
                    <a:pt x="46861" y="2370188"/>
                  </a:lnTo>
                  <a:lnTo>
                    <a:pt x="57621" y="2415701"/>
                  </a:lnTo>
                  <a:lnTo>
                    <a:pt x="69441" y="2460795"/>
                  </a:lnTo>
                  <a:lnTo>
                    <a:pt x="82306" y="2505456"/>
                  </a:lnTo>
                  <a:lnTo>
                    <a:pt x="96204" y="2549669"/>
                  </a:lnTo>
                  <a:lnTo>
                    <a:pt x="111119" y="2593422"/>
                  </a:lnTo>
                  <a:lnTo>
                    <a:pt x="127038" y="2636700"/>
                  </a:lnTo>
                  <a:lnTo>
                    <a:pt x="143947" y="2679489"/>
                  </a:lnTo>
                  <a:lnTo>
                    <a:pt x="161832" y="2721775"/>
                  </a:lnTo>
                  <a:lnTo>
                    <a:pt x="180679" y="2763544"/>
                  </a:lnTo>
                  <a:lnTo>
                    <a:pt x="200475" y="2804783"/>
                  </a:lnTo>
                  <a:lnTo>
                    <a:pt x="221205" y="2845478"/>
                  </a:lnTo>
                  <a:lnTo>
                    <a:pt x="242855" y="2885614"/>
                  </a:lnTo>
                  <a:lnTo>
                    <a:pt x="265412" y="2925177"/>
                  </a:lnTo>
                  <a:lnTo>
                    <a:pt x="288861" y="2964155"/>
                  </a:lnTo>
                  <a:lnTo>
                    <a:pt x="313189" y="3002532"/>
                  </a:lnTo>
                  <a:lnTo>
                    <a:pt x="338382" y="3040295"/>
                  </a:lnTo>
                  <a:lnTo>
                    <a:pt x="364426" y="3077430"/>
                  </a:lnTo>
                  <a:lnTo>
                    <a:pt x="391306" y="3113923"/>
                  </a:lnTo>
                  <a:lnTo>
                    <a:pt x="419009" y="3149760"/>
                  </a:lnTo>
                  <a:lnTo>
                    <a:pt x="447522" y="3184927"/>
                  </a:lnTo>
                  <a:lnTo>
                    <a:pt x="476829" y="3219410"/>
                  </a:lnTo>
                  <a:lnTo>
                    <a:pt x="506918" y="3253196"/>
                  </a:lnTo>
                  <a:lnTo>
                    <a:pt x="537774" y="3286270"/>
                  </a:lnTo>
                  <a:lnTo>
                    <a:pt x="569383" y="3318619"/>
                  </a:lnTo>
                  <a:lnTo>
                    <a:pt x="601732" y="3350228"/>
                  </a:lnTo>
                  <a:lnTo>
                    <a:pt x="634806" y="3381084"/>
                  </a:lnTo>
                  <a:lnTo>
                    <a:pt x="668592" y="3411173"/>
                  </a:lnTo>
                  <a:lnTo>
                    <a:pt x="703076" y="3440481"/>
                  </a:lnTo>
                  <a:lnTo>
                    <a:pt x="738243" y="3468993"/>
                  </a:lnTo>
                  <a:lnTo>
                    <a:pt x="774080" y="3496696"/>
                  </a:lnTo>
                  <a:lnTo>
                    <a:pt x="810573" y="3523577"/>
                  </a:lnTo>
                  <a:lnTo>
                    <a:pt x="847708" y="3549620"/>
                  </a:lnTo>
                  <a:lnTo>
                    <a:pt x="885471" y="3574813"/>
                  </a:lnTo>
                  <a:lnTo>
                    <a:pt x="923848" y="3599141"/>
                  </a:lnTo>
                  <a:lnTo>
                    <a:pt x="962825" y="3622590"/>
                  </a:lnTo>
                  <a:lnTo>
                    <a:pt x="1002389" y="3645147"/>
                  </a:lnTo>
                  <a:lnTo>
                    <a:pt x="1042525" y="3666797"/>
                  </a:lnTo>
                  <a:lnTo>
                    <a:pt x="1083219" y="3687527"/>
                  </a:lnTo>
                  <a:lnTo>
                    <a:pt x="1124458" y="3707323"/>
                  </a:lnTo>
                  <a:lnTo>
                    <a:pt x="1166227" y="3726170"/>
                  </a:lnTo>
                  <a:lnTo>
                    <a:pt x="1208514" y="3744055"/>
                  </a:lnTo>
                  <a:lnTo>
                    <a:pt x="1251303" y="3760965"/>
                  </a:lnTo>
                  <a:lnTo>
                    <a:pt x="1294580" y="3776884"/>
                  </a:lnTo>
                  <a:lnTo>
                    <a:pt x="1338333" y="3791799"/>
                  </a:lnTo>
                  <a:lnTo>
                    <a:pt x="1382547" y="3805696"/>
                  </a:lnTo>
                  <a:lnTo>
                    <a:pt x="1427208" y="3818561"/>
                  </a:lnTo>
                  <a:lnTo>
                    <a:pt x="1472301" y="3830381"/>
                  </a:lnTo>
                  <a:lnTo>
                    <a:pt x="1517815" y="3841141"/>
                  </a:lnTo>
                  <a:lnTo>
                    <a:pt x="1563733" y="3850828"/>
                  </a:lnTo>
                  <a:lnTo>
                    <a:pt x="1610043" y="3859427"/>
                  </a:lnTo>
                  <a:lnTo>
                    <a:pt x="1656730" y="3866925"/>
                  </a:lnTo>
                  <a:lnTo>
                    <a:pt x="1703781" y="3873307"/>
                  </a:lnTo>
                  <a:lnTo>
                    <a:pt x="1751182" y="3878561"/>
                  </a:lnTo>
                  <a:lnTo>
                    <a:pt x="1798918" y="3882671"/>
                  </a:lnTo>
                  <a:lnTo>
                    <a:pt x="1846976" y="3885624"/>
                  </a:lnTo>
                  <a:lnTo>
                    <a:pt x="1895341" y="3887406"/>
                  </a:lnTo>
                  <a:lnTo>
                    <a:pt x="1944001" y="3888003"/>
                  </a:lnTo>
                  <a:lnTo>
                    <a:pt x="1992661" y="3887406"/>
                  </a:lnTo>
                  <a:lnTo>
                    <a:pt x="2041027" y="3885624"/>
                  </a:lnTo>
                  <a:lnTo>
                    <a:pt x="2089085" y="3882671"/>
                  </a:lnTo>
                  <a:lnTo>
                    <a:pt x="2136821" y="3878561"/>
                  </a:lnTo>
                  <a:lnTo>
                    <a:pt x="2184221" y="3873307"/>
                  </a:lnTo>
                  <a:lnTo>
                    <a:pt x="2231272" y="3866925"/>
                  </a:lnTo>
                  <a:lnTo>
                    <a:pt x="2277959" y="3859427"/>
                  </a:lnTo>
                  <a:lnTo>
                    <a:pt x="2324269" y="3850828"/>
                  </a:lnTo>
                  <a:lnTo>
                    <a:pt x="2370188" y="3841141"/>
                  </a:lnTo>
                  <a:lnTo>
                    <a:pt x="2415701" y="3830381"/>
                  </a:lnTo>
                  <a:lnTo>
                    <a:pt x="2460795" y="3818561"/>
                  </a:lnTo>
                  <a:lnTo>
                    <a:pt x="2505456" y="3805696"/>
                  </a:lnTo>
                  <a:lnTo>
                    <a:pt x="2549669" y="3791799"/>
                  </a:lnTo>
                  <a:lnTo>
                    <a:pt x="2593422" y="3776884"/>
                  </a:lnTo>
                  <a:lnTo>
                    <a:pt x="2636700" y="3760965"/>
                  </a:lnTo>
                  <a:lnTo>
                    <a:pt x="2679489" y="3744055"/>
                  </a:lnTo>
                  <a:lnTo>
                    <a:pt x="2721775" y="3726170"/>
                  </a:lnTo>
                  <a:lnTo>
                    <a:pt x="2763544" y="3707323"/>
                  </a:lnTo>
                  <a:lnTo>
                    <a:pt x="2804783" y="3687527"/>
                  </a:lnTo>
                  <a:lnTo>
                    <a:pt x="2845478" y="3666797"/>
                  </a:lnTo>
                  <a:lnTo>
                    <a:pt x="2885614" y="3645147"/>
                  </a:lnTo>
                  <a:lnTo>
                    <a:pt x="2925177" y="3622590"/>
                  </a:lnTo>
                  <a:lnTo>
                    <a:pt x="2964155" y="3599141"/>
                  </a:lnTo>
                  <a:lnTo>
                    <a:pt x="3002532" y="3574813"/>
                  </a:lnTo>
                  <a:lnTo>
                    <a:pt x="3040295" y="3549620"/>
                  </a:lnTo>
                  <a:lnTo>
                    <a:pt x="3077430" y="3523577"/>
                  </a:lnTo>
                  <a:lnTo>
                    <a:pt x="3113923" y="3496696"/>
                  </a:lnTo>
                  <a:lnTo>
                    <a:pt x="3149760" y="3468993"/>
                  </a:lnTo>
                  <a:lnTo>
                    <a:pt x="3184927" y="3440481"/>
                  </a:lnTo>
                  <a:lnTo>
                    <a:pt x="3219410" y="3411173"/>
                  </a:lnTo>
                  <a:lnTo>
                    <a:pt x="3253196" y="3381084"/>
                  </a:lnTo>
                  <a:lnTo>
                    <a:pt x="3286270" y="3350228"/>
                  </a:lnTo>
                  <a:lnTo>
                    <a:pt x="3318619" y="3318619"/>
                  </a:lnTo>
                  <a:lnTo>
                    <a:pt x="3350228" y="3286270"/>
                  </a:lnTo>
                  <a:lnTo>
                    <a:pt x="3381084" y="3253196"/>
                  </a:lnTo>
                  <a:lnTo>
                    <a:pt x="3411173" y="3219410"/>
                  </a:lnTo>
                  <a:lnTo>
                    <a:pt x="3440481" y="3184927"/>
                  </a:lnTo>
                  <a:lnTo>
                    <a:pt x="3468993" y="3149760"/>
                  </a:lnTo>
                  <a:lnTo>
                    <a:pt x="3496696" y="3113923"/>
                  </a:lnTo>
                  <a:lnTo>
                    <a:pt x="3523577" y="3077430"/>
                  </a:lnTo>
                  <a:lnTo>
                    <a:pt x="3549620" y="3040295"/>
                  </a:lnTo>
                  <a:lnTo>
                    <a:pt x="3574813" y="3002532"/>
                  </a:lnTo>
                  <a:lnTo>
                    <a:pt x="3599141" y="2964155"/>
                  </a:lnTo>
                  <a:lnTo>
                    <a:pt x="3622590" y="2925177"/>
                  </a:lnTo>
                  <a:lnTo>
                    <a:pt x="3645147" y="2885614"/>
                  </a:lnTo>
                  <a:lnTo>
                    <a:pt x="3666797" y="2845478"/>
                  </a:lnTo>
                  <a:lnTo>
                    <a:pt x="3687527" y="2804783"/>
                  </a:lnTo>
                  <a:lnTo>
                    <a:pt x="3707323" y="2763544"/>
                  </a:lnTo>
                  <a:lnTo>
                    <a:pt x="3726170" y="2721775"/>
                  </a:lnTo>
                  <a:lnTo>
                    <a:pt x="3744055" y="2679489"/>
                  </a:lnTo>
                  <a:lnTo>
                    <a:pt x="3760965" y="2636700"/>
                  </a:lnTo>
                  <a:lnTo>
                    <a:pt x="3776884" y="2593422"/>
                  </a:lnTo>
                  <a:lnTo>
                    <a:pt x="3791799" y="2549669"/>
                  </a:lnTo>
                  <a:lnTo>
                    <a:pt x="3805696" y="2505456"/>
                  </a:lnTo>
                  <a:lnTo>
                    <a:pt x="3818561" y="2460795"/>
                  </a:lnTo>
                  <a:lnTo>
                    <a:pt x="3830381" y="2415701"/>
                  </a:lnTo>
                  <a:lnTo>
                    <a:pt x="3841141" y="2370188"/>
                  </a:lnTo>
                  <a:lnTo>
                    <a:pt x="3850828" y="2324269"/>
                  </a:lnTo>
                  <a:lnTo>
                    <a:pt x="3859427" y="2277959"/>
                  </a:lnTo>
                  <a:lnTo>
                    <a:pt x="3866925" y="2231272"/>
                  </a:lnTo>
                  <a:lnTo>
                    <a:pt x="3873307" y="2184221"/>
                  </a:lnTo>
                  <a:lnTo>
                    <a:pt x="3878561" y="2136821"/>
                  </a:lnTo>
                  <a:lnTo>
                    <a:pt x="3882671" y="2089085"/>
                  </a:lnTo>
                  <a:lnTo>
                    <a:pt x="3885624" y="2041027"/>
                  </a:lnTo>
                  <a:lnTo>
                    <a:pt x="3887406" y="1992661"/>
                  </a:lnTo>
                  <a:lnTo>
                    <a:pt x="3888003" y="1944001"/>
                  </a:lnTo>
                  <a:lnTo>
                    <a:pt x="3887406" y="1895341"/>
                  </a:lnTo>
                  <a:lnTo>
                    <a:pt x="3885624" y="1846976"/>
                  </a:lnTo>
                  <a:lnTo>
                    <a:pt x="3882671" y="1798918"/>
                  </a:lnTo>
                  <a:lnTo>
                    <a:pt x="3878561" y="1751182"/>
                  </a:lnTo>
                  <a:lnTo>
                    <a:pt x="3873307" y="1703781"/>
                  </a:lnTo>
                  <a:lnTo>
                    <a:pt x="3866925" y="1656730"/>
                  </a:lnTo>
                  <a:lnTo>
                    <a:pt x="3859427" y="1610043"/>
                  </a:lnTo>
                  <a:lnTo>
                    <a:pt x="3850828" y="1563733"/>
                  </a:lnTo>
                  <a:lnTo>
                    <a:pt x="3841141" y="1517815"/>
                  </a:lnTo>
                  <a:lnTo>
                    <a:pt x="3830381" y="1472301"/>
                  </a:lnTo>
                  <a:lnTo>
                    <a:pt x="3818561" y="1427208"/>
                  </a:lnTo>
                  <a:lnTo>
                    <a:pt x="3805696" y="1382547"/>
                  </a:lnTo>
                  <a:lnTo>
                    <a:pt x="3791799" y="1338333"/>
                  </a:lnTo>
                  <a:lnTo>
                    <a:pt x="3776884" y="1294580"/>
                  </a:lnTo>
                  <a:lnTo>
                    <a:pt x="3760965" y="1251303"/>
                  </a:lnTo>
                  <a:lnTo>
                    <a:pt x="3744055" y="1208514"/>
                  </a:lnTo>
                  <a:lnTo>
                    <a:pt x="3726170" y="1166227"/>
                  </a:lnTo>
                  <a:lnTo>
                    <a:pt x="3707323" y="1124458"/>
                  </a:lnTo>
                  <a:lnTo>
                    <a:pt x="3687527" y="1083219"/>
                  </a:lnTo>
                  <a:lnTo>
                    <a:pt x="3666797" y="1042525"/>
                  </a:lnTo>
                  <a:lnTo>
                    <a:pt x="3645147" y="1002389"/>
                  </a:lnTo>
                  <a:lnTo>
                    <a:pt x="3622590" y="962825"/>
                  </a:lnTo>
                  <a:lnTo>
                    <a:pt x="3599141" y="923848"/>
                  </a:lnTo>
                  <a:lnTo>
                    <a:pt x="3574813" y="885471"/>
                  </a:lnTo>
                  <a:lnTo>
                    <a:pt x="3549620" y="847708"/>
                  </a:lnTo>
                  <a:lnTo>
                    <a:pt x="3523577" y="810573"/>
                  </a:lnTo>
                  <a:lnTo>
                    <a:pt x="3496696" y="774080"/>
                  </a:lnTo>
                  <a:lnTo>
                    <a:pt x="3468993" y="738243"/>
                  </a:lnTo>
                  <a:lnTo>
                    <a:pt x="3440481" y="703076"/>
                  </a:lnTo>
                  <a:lnTo>
                    <a:pt x="3411173" y="668592"/>
                  </a:lnTo>
                  <a:lnTo>
                    <a:pt x="3381084" y="634806"/>
                  </a:lnTo>
                  <a:lnTo>
                    <a:pt x="3350228" y="601732"/>
                  </a:lnTo>
                  <a:lnTo>
                    <a:pt x="3318619" y="569383"/>
                  </a:lnTo>
                  <a:lnTo>
                    <a:pt x="3286270" y="537774"/>
                  </a:lnTo>
                  <a:lnTo>
                    <a:pt x="3253196" y="506918"/>
                  </a:lnTo>
                  <a:lnTo>
                    <a:pt x="3219410" y="476829"/>
                  </a:lnTo>
                  <a:lnTo>
                    <a:pt x="3184927" y="447522"/>
                  </a:lnTo>
                  <a:lnTo>
                    <a:pt x="3149760" y="419009"/>
                  </a:lnTo>
                  <a:lnTo>
                    <a:pt x="3113923" y="391306"/>
                  </a:lnTo>
                  <a:lnTo>
                    <a:pt x="3077430" y="364426"/>
                  </a:lnTo>
                  <a:lnTo>
                    <a:pt x="3040295" y="338382"/>
                  </a:lnTo>
                  <a:lnTo>
                    <a:pt x="3002532" y="313189"/>
                  </a:lnTo>
                  <a:lnTo>
                    <a:pt x="2964155" y="288861"/>
                  </a:lnTo>
                  <a:lnTo>
                    <a:pt x="2925177" y="265412"/>
                  </a:lnTo>
                  <a:lnTo>
                    <a:pt x="2885614" y="242855"/>
                  </a:lnTo>
                  <a:lnTo>
                    <a:pt x="2845478" y="221205"/>
                  </a:lnTo>
                  <a:lnTo>
                    <a:pt x="2804783" y="200475"/>
                  </a:lnTo>
                  <a:lnTo>
                    <a:pt x="2763544" y="180679"/>
                  </a:lnTo>
                  <a:lnTo>
                    <a:pt x="2721775" y="161832"/>
                  </a:lnTo>
                  <a:lnTo>
                    <a:pt x="2679489" y="143947"/>
                  </a:lnTo>
                  <a:lnTo>
                    <a:pt x="2636700" y="127038"/>
                  </a:lnTo>
                  <a:lnTo>
                    <a:pt x="2593422" y="111119"/>
                  </a:lnTo>
                  <a:lnTo>
                    <a:pt x="2549669" y="96204"/>
                  </a:lnTo>
                  <a:lnTo>
                    <a:pt x="2505456" y="82306"/>
                  </a:lnTo>
                  <a:lnTo>
                    <a:pt x="2460795" y="69441"/>
                  </a:lnTo>
                  <a:lnTo>
                    <a:pt x="2415701" y="57621"/>
                  </a:lnTo>
                  <a:lnTo>
                    <a:pt x="2370188" y="46861"/>
                  </a:lnTo>
                  <a:lnTo>
                    <a:pt x="2324269" y="37174"/>
                  </a:lnTo>
                  <a:lnTo>
                    <a:pt x="2277959" y="28575"/>
                  </a:lnTo>
                  <a:lnTo>
                    <a:pt x="2231272" y="21077"/>
                  </a:lnTo>
                  <a:lnTo>
                    <a:pt x="2184221" y="14695"/>
                  </a:lnTo>
                  <a:lnTo>
                    <a:pt x="2136821" y="9442"/>
                  </a:lnTo>
                  <a:lnTo>
                    <a:pt x="2089085" y="5332"/>
                  </a:lnTo>
                  <a:lnTo>
                    <a:pt x="2041027" y="2379"/>
                  </a:lnTo>
                  <a:lnTo>
                    <a:pt x="1992661" y="597"/>
                  </a:lnTo>
                  <a:lnTo>
                    <a:pt x="1944001" y="0"/>
                  </a:lnTo>
                  <a:close/>
                </a:path>
              </a:pathLst>
            </a:custGeom>
            <a:solidFill>
              <a:srgbClr val="ED0F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grpSp>
      <p:sp>
        <p:nvSpPr>
          <p:cNvPr id="19" name="object 5">
            <a:extLst>
              <a:ext uri="{FF2B5EF4-FFF2-40B4-BE49-F238E27FC236}">
                <a16:creationId xmlns:a16="http://schemas.microsoft.com/office/drawing/2014/main" id="{C135DBB0-21F8-49EA-A092-D506620032F2}"/>
              </a:ext>
            </a:extLst>
          </p:cNvPr>
          <p:cNvSpPr txBox="1"/>
          <p:nvPr userDrawn="1"/>
        </p:nvSpPr>
        <p:spPr>
          <a:xfrm>
            <a:off x="5144299" y="2824111"/>
            <a:ext cx="1733550" cy="1215717"/>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Fira Sans SemiBold"/>
                <a:ea typeface="+mn-ea"/>
                <a:cs typeface="Fira Sans SemiBold"/>
              </a:rPr>
              <a:t>Fédération</a:t>
            </a:r>
            <a:r>
              <a:rPr kumimoji="0" sz="1300" b="1" i="0" u="none" strike="noStrike" kern="1200" cap="none" spc="-10" normalizeH="0" baseline="0" noProof="0" dirty="0">
                <a:ln>
                  <a:noFill/>
                </a:ln>
                <a:solidFill>
                  <a:srgbClr val="FFFFFF"/>
                </a:solidFill>
                <a:effectLst/>
                <a:uLnTx/>
                <a:uFillTx/>
                <a:latin typeface="Fira Sans SemiBold"/>
                <a:ea typeface="+mn-ea"/>
                <a:cs typeface="Fira Sans SemiBold"/>
              </a:rPr>
              <a:t> </a:t>
            </a:r>
            <a:r>
              <a:rPr kumimoji="0" sz="1300" b="1" i="0" u="none" strike="noStrike" kern="1200" cap="none" spc="10" normalizeH="0" baseline="0" noProof="0" dirty="0">
                <a:ln>
                  <a:noFill/>
                </a:ln>
                <a:solidFill>
                  <a:srgbClr val="FFFFFF"/>
                </a:solidFill>
                <a:effectLst/>
                <a:uLnTx/>
                <a:uFillTx/>
                <a:latin typeface="Fira Sans SemiBold"/>
                <a:ea typeface="+mn-ea"/>
                <a:cs typeface="Fira Sans SemiBold"/>
              </a:rPr>
              <a:t>des</a:t>
            </a:r>
            <a:r>
              <a:rPr kumimoji="0" sz="1300" b="1" i="0" u="none" strike="noStrike" kern="1200" cap="none" spc="-5" normalizeH="0" baseline="0" noProof="0" dirty="0">
                <a:ln>
                  <a:noFill/>
                </a:ln>
                <a:solidFill>
                  <a:srgbClr val="FFFFFF"/>
                </a:solidFill>
                <a:effectLst/>
                <a:uLnTx/>
                <a:uFillTx/>
                <a:latin typeface="Fira Sans SemiBold"/>
                <a:ea typeface="+mn-ea"/>
                <a:cs typeface="Fira Sans SemiBold"/>
              </a:rPr>
              <a:t> </a:t>
            </a:r>
            <a:r>
              <a:rPr kumimoji="0" sz="1300" b="1" i="0" u="none" strike="noStrike" kern="1200" cap="none" spc="0" normalizeH="0" baseline="0" noProof="0" dirty="0">
                <a:ln>
                  <a:noFill/>
                </a:ln>
                <a:solidFill>
                  <a:srgbClr val="FFFFFF"/>
                </a:solidFill>
                <a:effectLst/>
                <a:uLnTx/>
                <a:uFillTx/>
                <a:latin typeface="Fira Sans SemiBold"/>
                <a:ea typeface="+mn-ea"/>
                <a:cs typeface="Fira Sans SemiBold"/>
              </a:rPr>
              <a:t>Ogec</a:t>
            </a:r>
            <a:endParaRPr kumimoji="0" sz="1300" b="0" i="0" u="none" strike="noStrike" kern="1200" cap="none" spc="0" normalizeH="0" baseline="0" noProof="0" dirty="0">
              <a:ln>
                <a:noFill/>
              </a:ln>
              <a:solidFill>
                <a:srgbClr val="000000"/>
              </a:solidFill>
              <a:effectLst/>
              <a:uLnTx/>
              <a:uFillTx/>
              <a:latin typeface="Fira Sans SemiBold"/>
              <a:ea typeface="+mn-ea"/>
              <a:cs typeface="Fira Sans SemiBold"/>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1300" b="0" i="0" u="none" strike="noStrike" kern="1200" cap="none" spc="0" normalizeH="0" baseline="0" noProof="0" dirty="0">
              <a:ln>
                <a:noFill/>
              </a:ln>
              <a:solidFill>
                <a:srgbClr val="000000"/>
              </a:solidFill>
              <a:effectLst/>
              <a:uLnTx/>
              <a:uFillTx/>
              <a:latin typeface="Fira Sans SemiBold"/>
              <a:ea typeface="+mn-ea"/>
              <a:cs typeface="Fira Sans SemiBold"/>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dirty="0">
                <a:ln>
                  <a:noFill/>
                </a:ln>
                <a:solidFill>
                  <a:srgbClr val="FFFFFF"/>
                </a:solidFill>
                <a:effectLst/>
                <a:uLnTx/>
                <a:uFillTx/>
                <a:latin typeface="Fira Sans Light"/>
                <a:ea typeface="+mn-ea"/>
                <a:cs typeface="Fira Sans Light"/>
              </a:rPr>
              <a:t>277</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rue</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0" normalizeH="0" baseline="0" noProof="0" dirty="0">
                <a:ln>
                  <a:noFill/>
                </a:ln>
                <a:solidFill>
                  <a:srgbClr val="FFFFFF"/>
                </a:solidFill>
                <a:effectLst/>
                <a:uLnTx/>
                <a:uFillTx/>
                <a:latin typeface="Fira Sans Light"/>
                <a:ea typeface="+mn-ea"/>
                <a:cs typeface="Fira Sans Light"/>
              </a:rPr>
              <a:t>Saint-Jacques</a:t>
            </a:r>
            <a:endParaRPr kumimoji="0" sz="1300" b="0" i="0" u="none" strike="noStrike" kern="1200" cap="none" spc="0" normalizeH="0" baseline="0" noProof="0" dirty="0">
              <a:ln>
                <a:noFill/>
              </a:ln>
              <a:solidFill>
                <a:srgbClr val="000000"/>
              </a:solidFill>
              <a:effectLst/>
              <a:uLnTx/>
              <a:uFillTx/>
              <a:latin typeface="Fira Sans Light"/>
              <a:ea typeface="+mn-ea"/>
              <a:cs typeface="Fira Sans Light"/>
            </a:endParaRPr>
          </a:p>
          <a:p>
            <a:pPr marL="12700" marR="0" lvl="0" indent="0" algn="l" defTabSz="914400" rtl="0" eaLnBrk="1" fontAlgn="auto" latinLnBrk="0" hangingPunct="1">
              <a:lnSpc>
                <a:spcPct val="100000"/>
              </a:lnSpc>
              <a:spcBef>
                <a:spcPts val="25"/>
              </a:spcBef>
              <a:spcAft>
                <a:spcPts val="0"/>
              </a:spcAft>
              <a:buClrTx/>
              <a:buSzTx/>
              <a:buFontTx/>
              <a:buNone/>
              <a:tabLst/>
              <a:defRPr/>
            </a:pP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75005</a:t>
            </a:r>
            <a:r>
              <a:rPr kumimoji="0" sz="1300" b="0" i="0" u="none" strike="noStrike" kern="1200" cap="none" spc="-15"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10" normalizeH="0" baseline="0" noProof="0" dirty="0">
                <a:ln>
                  <a:noFill/>
                </a:ln>
                <a:solidFill>
                  <a:srgbClr val="FFFFFF"/>
                </a:solidFill>
                <a:effectLst/>
                <a:uLnTx/>
                <a:uFillTx/>
                <a:latin typeface="Fira Sans Light"/>
                <a:ea typeface="+mn-ea"/>
                <a:cs typeface="Fira Sans Light"/>
              </a:rPr>
              <a:t>Paris</a:t>
            </a:r>
            <a:endParaRPr kumimoji="0" sz="1300" b="0" i="0" u="none" strike="noStrike" kern="1200" cap="none" spc="0" normalizeH="0" baseline="0" noProof="0" dirty="0">
              <a:ln>
                <a:noFill/>
              </a:ln>
              <a:solidFill>
                <a:srgbClr val="000000"/>
              </a:solidFill>
              <a:effectLst/>
              <a:uLnTx/>
              <a:uFillTx/>
              <a:latin typeface="Fira Sans Light"/>
              <a:ea typeface="+mn-ea"/>
              <a:cs typeface="Fira Sans Light"/>
            </a:endParaRPr>
          </a:p>
          <a:p>
            <a:pPr marL="12700" marR="0" lvl="0" indent="0" algn="l" defTabSz="914400" rtl="0" eaLnBrk="1" fontAlgn="auto" latinLnBrk="0" hangingPunct="1">
              <a:lnSpc>
                <a:spcPct val="100000"/>
              </a:lnSpc>
              <a:spcBef>
                <a:spcPts val="25"/>
              </a:spcBef>
              <a:spcAft>
                <a:spcPts val="0"/>
              </a:spcAft>
              <a:buClrTx/>
              <a:buSzTx/>
              <a:buFontTx/>
              <a:buNone/>
              <a:tabLst/>
              <a:defRPr/>
            </a:pPr>
            <a:r>
              <a:rPr kumimoji="0" sz="1300" b="0" i="0" u="none" strike="noStrike" kern="1200" cap="none" spc="10" normalizeH="0" baseline="0" noProof="0" dirty="0">
                <a:ln>
                  <a:noFill/>
                </a:ln>
                <a:solidFill>
                  <a:srgbClr val="FFFFFF"/>
                </a:solidFill>
                <a:effectLst/>
                <a:uLnTx/>
                <a:uFillTx/>
                <a:latin typeface="Fira Sans Medium"/>
                <a:ea typeface="+mn-ea"/>
                <a:cs typeface="Fira Sans Medium"/>
              </a:rPr>
              <a:t>T</a:t>
            </a:r>
            <a:r>
              <a:rPr kumimoji="0" sz="1300" b="0" i="0" u="none" strike="noStrike" kern="1200" cap="none" spc="320" normalizeH="0" baseline="0" noProof="0" dirty="0">
                <a:ln>
                  <a:noFill/>
                </a:ln>
                <a:solidFill>
                  <a:srgbClr val="FFFFFF"/>
                </a:solidFill>
                <a:effectLst/>
                <a:uLnTx/>
                <a:uFillTx/>
                <a:latin typeface="Fira Sans Medium"/>
                <a:ea typeface="+mn-ea"/>
                <a:cs typeface="Fira Sans Medium"/>
              </a:rPr>
              <a:t> </a:t>
            </a:r>
            <a:r>
              <a:rPr kumimoji="0" sz="1300" b="0" i="0" u="none" strike="noStrike" kern="1200" cap="none" spc="-15" normalizeH="0" baseline="0" noProof="0" dirty="0">
                <a:ln>
                  <a:noFill/>
                </a:ln>
                <a:solidFill>
                  <a:srgbClr val="FFFFFF"/>
                </a:solidFill>
                <a:effectLst/>
                <a:uLnTx/>
                <a:uFillTx/>
                <a:latin typeface="Fira Sans Light"/>
                <a:ea typeface="+mn-ea"/>
                <a:cs typeface="Fira Sans Light"/>
              </a:rPr>
              <a:t>01</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0" normalizeH="0" baseline="0" noProof="0" dirty="0">
                <a:ln>
                  <a:noFill/>
                </a:ln>
                <a:solidFill>
                  <a:srgbClr val="FFFFFF"/>
                </a:solidFill>
                <a:effectLst/>
                <a:uLnTx/>
                <a:uFillTx/>
                <a:latin typeface="Fira Sans Light"/>
                <a:ea typeface="+mn-ea"/>
                <a:cs typeface="Fira Sans Light"/>
              </a:rPr>
              <a:t>53 </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73</a:t>
            </a:r>
            <a:r>
              <a:rPr kumimoji="0" sz="1300" b="0" i="0" u="none" strike="noStrike" kern="1200" cap="none" spc="0"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20" normalizeH="0" baseline="0" noProof="0" dirty="0">
                <a:ln>
                  <a:noFill/>
                </a:ln>
                <a:solidFill>
                  <a:srgbClr val="FFFFFF"/>
                </a:solidFill>
                <a:effectLst/>
                <a:uLnTx/>
                <a:uFillTx/>
                <a:latin typeface="Fira Sans Light"/>
                <a:ea typeface="+mn-ea"/>
                <a:cs typeface="Fira Sans Light"/>
              </a:rPr>
              <a:t>74</a:t>
            </a:r>
            <a:r>
              <a:rPr kumimoji="0" sz="1300" b="0" i="0" u="none" strike="noStrike" kern="1200" cap="none" spc="-5" normalizeH="0" baseline="0" noProof="0" dirty="0">
                <a:ln>
                  <a:noFill/>
                </a:ln>
                <a:solidFill>
                  <a:srgbClr val="FFFFFF"/>
                </a:solidFill>
                <a:effectLst/>
                <a:uLnTx/>
                <a:uFillTx/>
                <a:latin typeface="Fira Sans Light"/>
                <a:ea typeface="+mn-ea"/>
                <a:cs typeface="Fira Sans Light"/>
              </a:rPr>
              <a:t> </a:t>
            </a:r>
            <a:r>
              <a:rPr kumimoji="0" sz="1300" b="0" i="0" u="none" strike="noStrike" kern="1200" cap="none" spc="10" normalizeH="0" baseline="0" noProof="0" dirty="0">
                <a:ln>
                  <a:noFill/>
                </a:ln>
                <a:solidFill>
                  <a:srgbClr val="FFFFFF"/>
                </a:solidFill>
                <a:effectLst/>
                <a:uLnTx/>
                <a:uFillTx/>
                <a:latin typeface="Fira Sans Light"/>
                <a:ea typeface="+mn-ea"/>
                <a:cs typeface="Fira Sans Light"/>
              </a:rPr>
              <a:t>40</a:t>
            </a:r>
            <a:endParaRPr kumimoji="0" sz="1300" b="0" i="0" u="none" strike="noStrike" kern="1200" cap="none" spc="0" normalizeH="0" baseline="0" noProof="0" dirty="0">
              <a:ln>
                <a:noFill/>
              </a:ln>
              <a:solidFill>
                <a:srgbClr val="000000"/>
              </a:solidFill>
              <a:effectLst/>
              <a:uLnTx/>
              <a:uFillTx/>
              <a:latin typeface="Fira Sans Light"/>
              <a:ea typeface="+mn-ea"/>
              <a:cs typeface="Fira Sans Light"/>
            </a:endParaRPr>
          </a:p>
          <a:p>
            <a:pPr marL="12700" marR="0" lvl="0" indent="0" algn="l" defTabSz="914400" rtl="0" eaLnBrk="1" fontAlgn="auto" latinLnBrk="0" hangingPunct="1">
              <a:lnSpc>
                <a:spcPct val="100000"/>
              </a:lnSpc>
              <a:spcBef>
                <a:spcPts val="25"/>
              </a:spcBef>
              <a:spcAft>
                <a:spcPts val="0"/>
              </a:spcAft>
              <a:buClrTx/>
              <a:buSzTx/>
              <a:buFontTx/>
              <a:buNone/>
              <a:tabLst/>
              <a:defRPr/>
            </a:pPr>
            <a:r>
              <a:rPr kumimoji="0" sz="1300" b="0" i="0" u="none" strike="noStrike" kern="1200" cap="none" spc="15" normalizeH="0" baseline="0" noProof="0" dirty="0">
                <a:ln>
                  <a:noFill/>
                </a:ln>
                <a:solidFill>
                  <a:srgbClr val="FFFFFF"/>
                </a:solidFill>
                <a:effectLst/>
                <a:uLnTx/>
                <a:uFillTx/>
                <a:latin typeface="Fira Sans Medium"/>
                <a:ea typeface="+mn-ea"/>
                <a:cs typeface="Fira Sans Medium"/>
              </a:rPr>
              <a:t>M</a:t>
            </a:r>
            <a:r>
              <a:rPr kumimoji="0" lang="fr-FR" sz="1300" b="0" i="0" u="none" strike="noStrike" kern="1200" cap="none" spc="15" normalizeH="0" baseline="0" noProof="0" dirty="0">
                <a:ln>
                  <a:noFill/>
                </a:ln>
                <a:solidFill>
                  <a:srgbClr val="FFFFFF"/>
                </a:solidFill>
                <a:effectLst/>
                <a:uLnTx/>
                <a:uFillTx/>
                <a:latin typeface="Fira Sans Medium"/>
                <a:ea typeface="+mn-ea"/>
                <a:cs typeface="Fira Sans Medium"/>
              </a:rPr>
              <a:t> </a:t>
            </a:r>
            <a:r>
              <a:rPr kumimoji="0" lang="fr-FR" sz="1300" b="0" i="0" u="none" strike="noStrike" kern="1200" cap="none" spc="-15" normalizeH="0" baseline="0" noProof="0" dirty="0" err="1">
                <a:ln>
                  <a:noFill/>
                </a:ln>
                <a:solidFill>
                  <a:srgbClr val="FFFFFF"/>
                </a:solidFill>
                <a:effectLst/>
                <a:uLnTx/>
                <a:uFillTx/>
                <a:latin typeface="Fira Sans Light"/>
                <a:ea typeface="+mn-ea"/>
                <a:cs typeface="+mn-cs"/>
              </a:rPr>
              <a:t>contact@fnogec.org</a:t>
            </a:r>
            <a:endParaRPr kumimoji="0" sz="1300" b="0" i="0" u="none" strike="noStrike" kern="1200" cap="none" spc="-15" normalizeH="0" baseline="0" noProof="0" dirty="0">
              <a:ln>
                <a:noFill/>
              </a:ln>
              <a:solidFill>
                <a:srgbClr val="FFFFFF"/>
              </a:solidFill>
              <a:effectLst/>
              <a:uLnTx/>
              <a:uFillTx/>
              <a:latin typeface="Fira Sans Light"/>
              <a:ea typeface="+mn-ea"/>
              <a:cs typeface="+mn-cs"/>
            </a:endParaRPr>
          </a:p>
        </p:txBody>
      </p:sp>
      <p:grpSp>
        <p:nvGrpSpPr>
          <p:cNvPr id="20" name="object 6">
            <a:extLst>
              <a:ext uri="{FF2B5EF4-FFF2-40B4-BE49-F238E27FC236}">
                <a16:creationId xmlns:a16="http://schemas.microsoft.com/office/drawing/2014/main" id="{91591533-01F7-4496-8982-EDE52AF22C0F}"/>
              </a:ext>
            </a:extLst>
          </p:cNvPr>
          <p:cNvGrpSpPr/>
          <p:nvPr userDrawn="1"/>
        </p:nvGrpSpPr>
        <p:grpSpPr>
          <a:xfrm>
            <a:off x="10943988" y="6282004"/>
            <a:ext cx="799465" cy="127635"/>
            <a:chOff x="10943988" y="6282004"/>
            <a:chExt cx="799465" cy="127635"/>
          </a:xfrm>
        </p:grpSpPr>
        <p:pic>
          <p:nvPicPr>
            <p:cNvPr id="21" name="object 7">
              <a:extLst>
                <a:ext uri="{FF2B5EF4-FFF2-40B4-BE49-F238E27FC236}">
                  <a16:creationId xmlns:a16="http://schemas.microsoft.com/office/drawing/2014/main" id="{C84DA449-B232-42C3-B021-27E65061118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0943988" y="6282004"/>
              <a:ext cx="127495" cy="127482"/>
            </a:xfrm>
            <a:prstGeom prst="rect">
              <a:avLst/>
            </a:prstGeom>
          </p:spPr>
        </p:pic>
        <p:pic>
          <p:nvPicPr>
            <p:cNvPr id="22" name="object 8">
              <a:extLst>
                <a:ext uri="{FF2B5EF4-FFF2-40B4-BE49-F238E27FC236}">
                  <a16:creationId xmlns:a16="http://schemas.microsoft.com/office/drawing/2014/main" id="{3E681427-61B2-4624-99C1-628421F55046}"/>
                </a:ext>
              </a:extLst>
            </p:cNvPr>
            <p:cNvPicPr/>
            <p:nvPr/>
          </p:nvPicPr>
          <p:blipFill>
            <a:blip r:embed="rId3" cstate="screen">
              <a:extLst>
                <a:ext uri="{28A0092B-C50C-407E-A947-70E740481C1C}">
                  <a14:useLocalDpi xmlns:a14="http://schemas.microsoft.com/office/drawing/2010/main"/>
                </a:ext>
              </a:extLst>
            </a:blip>
            <a:stretch>
              <a:fillRect/>
            </a:stretch>
          </p:blipFill>
          <p:spPr>
            <a:xfrm>
              <a:off x="11196510" y="6291052"/>
              <a:ext cx="252006" cy="109385"/>
            </a:xfrm>
            <a:prstGeom prst="rect">
              <a:avLst/>
            </a:prstGeom>
          </p:spPr>
        </p:pic>
        <p:pic>
          <p:nvPicPr>
            <p:cNvPr id="24" name="object 9">
              <a:extLst>
                <a:ext uri="{FF2B5EF4-FFF2-40B4-BE49-F238E27FC236}">
                  <a16:creationId xmlns:a16="http://schemas.microsoft.com/office/drawing/2014/main" id="{99B1976B-ECBB-4818-8937-88E7B3A6636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578456" y="6286897"/>
              <a:ext cx="164719" cy="117690"/>
            </a:xfrm>
            <a:prstGeom prst="rect">
              <a:avLst/>
            </a:prstGeom>
          </p:spPr>
        </p:pic>
      </p:grpSp>
      <p:sp>
        <p:nvSpPr>
          <p:cNvPr id="25" name="Rectangle 24">
            <a:hlinkClick r:id="rId5"/>
            <a:extLst>
              <a:ext uri="{FF2B5EF4-FFF2-40B4-BE49-F238E27FC236}">
                <a16:creationId xmlns:a16="http://schemas.microsoft.com/office/drawing/2014/main" id="{EFE9E7CF-3546-4752-AC7E-AEF53CC707CE}"/>
              </a:ext>
            </a:extLst>
          </p:cNvPr>
          <p:cNvSpPr/>
          <p:nvPr userDrawn="1"/>
        </p:nvSpPr>
        <p:spPr>
          <a:xfrm>
            <a:off x="5324075" y="3814542"/>
            <a:ext cx="1543849" cy="2298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26" name="object 6">
            <a:extLst>
              <a:ext uri="{FF2B5EF4-FFF2-40B4-BE49-F238E27FC236}">
                <a16:creationId xmlns:a16="http://schemas.microsoft.com/office/drawing/2014/main" id="{7D7B4FE8-8480-4E4F-A67F-9AB3832BB07F}"/>
              </a:ext>
            </a:extLst>
          </p:cNvPr>
          <p:cNvSpPr txBox="1"/>
          <p:nvPr userDrawn="1"/>
        </p:nvSpPr>
        <p:spPr>
          <a:xfrm>
            <a:off x="11582400" y="381000"/>
            <a:ext cx="184666" cy="1143000"/>
          </a:xfrm>
          <a:prstGeom prst="rect">
            <a:avLst/>
          </a:prstGeom>
        </p:spPr>
        <p:txBody>
          <a:bodyPr vert="vert270"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lang="fr-FR" sz="1200" b="0" i="0" u="none" strike="noStrike" kern="1200" cap="none" spc="-10" normalizeH="0" baseline="0" noProof="0" dirty="0" err="1">
                <a:ln>
                  <a:noFill/>
                </a:ln>
                <a:solidFill>
                  <a:srgbClr val="000000"/>
                </a:solidFill>
                <a:effectLst/>
                <a:uLnTx/>
                <a:uFillTx/>
                <a:latin typeface="Fira Sans Light"/>
                <a:ea typeface="+mn-ea"/>
                <a:cs typeface="Fira Sans Light"/>
              </a:rPr>
              <a:t>www.fnogec.org</a:t>
            </a:r>
            <a:endParaRPr kumimoji="0" sz="1200" b="0" i="0" u="none" strike="noStrike" kern="1200" cap="none" spc="0" normalizeH="0" baseline="0" noProof="0" dirty="0">
              <a:ln>
                <a:noFill/>
              </a:ln>
              <a:solidFill>
                <a:srgbClr val="000000"/>
              </a:solidFill>
              <a:effectLst/>
              <a:uLnTx/>
              <a:uFillTx/>
              <a:latin typeface="Fira Sans Light"/>
              <a:ea typeface="+mn-ea"/>
              <a:cs typeface="Fira Sans Light"/>
            </a:endParaRPr>
          </a:p>
        </p:txBody>
      </p:sp>
      <p:sp>
        <p:nvSpPr>
          <p:cNvPr id="27" name="Rectangle 26">
            <a:hlinkClick r:id="rId6"/>
            <a:extLst>
              <a:ext uri="{FF2B5EF4-FFF2-40B4-BE49-F238E27FC236}">
                <a16:creationId xmlns:a16="http://schemas.microsoft.com/office/drawing/2014/main" id="{4874F006-33CA-4D20-9AF9-D5A217A80F29}"/>
              </a:ext>
            </a:extLst>
          </p:cNvPr>
          <p:cNvSpPr/>
          <p:nvPr userDrawn="1"/>
        </p:nvSpPr>
        <p:spPr>
          <a:xfrm>
            <a:off x="11430000" y="381000"/>
            <a:ext cx="533400" cy="1219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Tree>
    <p:extLst>
      <p:ext uri="{BB962C8B-B14F-4D97-AF65-F5344CB8AC3E}">
        <p14:creationId xmlns:p14="http://schemas.microsoft.com/office/powerpoint/2010/main" val="3902222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BLANK">
    <p:spTree>
      <p:nvGrpSpPr>
        <p:cNvPr id="1" name=""/>
        <p:cNvGrpSpPr/>
        <p:nvPr/>
      </p:nvGrpSpPr>
      <p:grpSpPr>
        <a:xfrm>
          <a:off x="0" y="0"/>
          <a:ext cx="0" cy="0"/>
          <a:chOff x="0" y="0"/>
          <a:chExt cx="0" cy="0"/>
        </a:xfrm>
      </p:grpSpPr>
      <p:sp>
        <p:nvSpPr>
          <p:cNvPr id="10" name="object 23">
            <a:extLst>
              <a:ext uri="{FF2B5EF4-FFF2-40B4-BE49-F238E27FC236}">
                <a16:creationId xmlns:a16="http://schemas.microsoft.com/office/drawing/2014/main" id="{5191516F-2C08-453F-A4C3-7537205EB8E8}"/>
              </a:ext>
            </a:extLst>
          </p:cNvPr>
          <p:cNvSpPr/>
          <p:nvPr userDrawn="1"/>
        </p:nvSpPr>
        <p:spPr>
          <a:xfrm>
            <a:off x="9082862" y="0"/>
            <a:ext cx="3110865" cy="3143250"/>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1" name="object 25">
            <a:extLst>
              <a:ext uri="{FF2B5EF4-FFF2-40B4-BE49-F238E27FC236}">
                <a16:creationId xmlns:a16="http://schemas.microsoft.com/office/drawing/2014/main" id="{DC8A3F6D-6469-4742-A0D2-749D0665DC0B}"/>
              </a:ext>
            </a:extLst>
          </p:cNvPr>
          <p:cNvSpPr/>
          <p:nvPr userDrawn="1"/>
        </p:nvSpPr>
        <p:spPr>
          <a:xfrm>
            <a:off x="3594" y="3715258"/>
            <a:ext cx="3110865" cy="3143250"/>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0" y="6284300"/>
            <a:ext cx="336550" cy="143629"/>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sz="900" u="none" strike="noStrike" kern="1200" cap="none" spc="175" normalizeH="0" baseline="0" noProof="0" dirty="0">
                <a:ln>
                  <a:noFill/>
                </a:ln>
                <a:solidFill>
                  <a:srgbClr val="FFFFFF"/>
                </a:solidFill>
                <a:effectLst/>
                <a:uLnTx/>
                <a:uFillTx/>
                <a:latin typeface="Fira Sans" panose="020B0503050000020004" pitchFamily="34" charset="0"/>
                <a:ea typeface="+mn-ea"/>
                <a:cs typeface="Fira Sans"/>
              </a:rPr>
              <a:t> </a:t>
            </a:r>
            <a:r>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t>|</a:t>
            </a:r>
            <a:endParaRPr kumimoji="0" sz="90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rgbClr val="231F20"/>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dirty="0">
                <a:ln>
                  <a:noFill/>
                </a:ln>
                <a:solidFill>
                  <a:srgbClr val="231F20"/>
                </a:solidFill>
                <a:effectLst/>
                <a:uLnTx/>
                <a:uFillTx/>
                <a:latin typeface="Fira Sans" panose="020B0503050000020004" pitchFamily="34" charset="0"/>
                <a:ea typeface="+mn-ea"/>
              </a:rPr>
              <a:t> </a:t>
            </a:r>
            <a:r>
              <a:rPr kumimoji="0" lang="fr-FR" sz="900" u="none" strike="noStrike" kern="1200" cap="none" spc="0" normalizeH="0" baseline="0" noProof="0" dirty="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0" y="948228"/>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5"/>
            <a:ext cx="3518546" cy="1882541"/>
          </a:xfrm>
          <a:prstGeom prst="rect">
            <a:avLst/>
          </a:prstGeom>
        </p:spPr>
        <p:txBody>
          <a:bodyPr vert="horz" lIns="0" tIns="0" rIns="0" bIns="0" rtlCol="0" anchor="t" anchorCtr="0">
            <a:normAutofit/>
          </a:bodyPr>
          <a:lstStyle>
            <a:lvl1pPr>
              <a:defRPr>
                <a:solidFill>
                  <a:schemeClr val="accent1"/>
                </a:solidFill>
              </a:defRPr>
            </a:lvl1pPr>
          </a:lstStyle>
          <a:p>
            <a:r>
              <a:rPr lang="fr-FR" dirty="0"/>
              <a:t>Modifiez le style du titre</a:t>
            </a:r>
          </a:p>
        </p:txBody>
      </p:sp>
      <p:sp>
        <p:nvSpPr>
          <p:cNvPr id="16" name="Sous-titre 2">
            <a:extLst>
              <a:ext uri="{FF2B5EF4-FFF2-40B4-BE49-F238E27FC236}">
                <a16:creationId xmlns:a16="http://schemas.microsoft.com/office/drawing/2014/main" id="{35701F0F-07F9-446F-8BF2-24D56489575C}"/>
              </a:ext>
            </a:extLst>
          </p:cNvPr>
          <p:cNvSpPr>
            <a:spLocks noGrp="1"/>
          </p:cNvSpPr>
          <p:nvPr>
            <p:ph type="subTitle" idx="1"/>
          </p:nvPr>
        </p:nvSpPr>
        <p:spPr>
          <a:xfrm>
            <a:off x="901050" y="2811777"/>
            <a:ext cx="3518546" cy="1229622"/>
          </a:xfrm>
          <a:prstGeom prst="rect">
            <a:avLst/>
          </a:prstGeom>
        </p:spPr>
        <p:txBody>
          <a:bodyPr>
            <a:normAutofit/>
          </a:bodyPr>
          <a:lstStyle>
            <a:lvl1pPr marL="0" indent="0" algn="l">
              <a:buNone/>
              <a:defRPr sz="18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955736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BLANK 2">
    <p:spTree>
      <p:nvGrpSpPr>
        <p:cNvPr id="1" name=""/>
        <p:cNvGrpSpPr/>
        <p:nvPr/>
      </p:nvGrpSpPr>
      <p:grpSpPr>
        <a:xfrm>
          <a:off x="0" y="0"/>
          <a:ext cx="0" cy="0"/>
          <a:chOff x="0" y="0"/>
          <a:chExt cx="0" cy="0"/>
        </a:xfrm>
      </p:grpSpPr>
      <p:sp>
        <p:nvSpPr>
          <p:cNvPr id="10" name="object 23">
            <a:extLst>
              <a:ext uri="{FF2B5EF4-FFF2-40B4-BE49-F238E27FC236}">
                <a16:creationId xmlns:a16="http://schemas.microsoft.com/office/drawing/2014/main" id="{5191516F-2C08-453F-A4C3-7537205EB8E8}"/>
              </a:ext>
            </a:extLst>
          </p:cNvPr>
          <p:cNvSpPr/>
          <p:nvPr userDrawn="1"/>
        </p:nvSpPr>
        <p:spPr>
          <a:xfrm>
            <a:off x="9082862" y="0"/>
            <a:ext cx="3110865" cy="3143250"/>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1" name="object 25">
            <a:extLst>
              <a:ext uri="{FF2B5EF4-FFF2-40B4-BE49-F238E27FC236}">
                <a16:creationId xmlns:a16="http://schemas.microsoft.com/office/drawing/2014/main" id="{DC8A3F6D-6469-4742-A0D2-749D0665DC0B}"/>
              </a:ext>
            </a:extLst>
          </p:cNvPr>
          <p:cNvSpPr/>
          <p:nvPr userDrawn="1"/>
        </p:nvSpPr>
        <p:spPr>
          <a:xfrm>
            <a:off x="3594" y="3715258"/>
            <a:ext cx="3110865" cy="3143250"/>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0" y="6284300"/>
            <a:ext cx="336550" cy="143629"/>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sz="900" u="none" strike="noStrike" kern="1200" cap="none" spc="175" normalizeH="0" baseline="0" noProof="0" dirty="0">
                <a:ln>
                  <a:noFill/>
                </a:ln>
                <a:solidFill>
                  <a:srgbClr val="FFFFFF"/>
                </a:solidFill>
                <a:effectLst/>
                <a:uLnTx/>
                <a:uFillTx/>
                <a:latin typeface="Fira Sans" panose="020B0503050000020004" pitchFamily="34" charset="0"/>
                <a:ea typeface="+mn-ea"/>
                <a:cs typeface="Fira Sans"/>
              </a:rPr>
              <a:t> </a:t>
            </a:r>
            <a:r>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t>|</a:t>
            </a:r>
            <a:endParaRPr kumimoji="0" sz="90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rgbClr val="231F20"/>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dirty="0">
                <a:ln>
                  <a:noFill/>
                </a:ln>
                <a:solidFill>
                  <a:srgbClr val="231F20"/>
                </a:solidFill>
                <a:effectLst/>
                <a:uLnTx/>
                <a:uFillTx/>
                <a:latin typeface="Fira Sans" panose="020B0503050000020004" pitchFamily="34" charset="0"/>
                <a:ea typeface="+mn-ea"/>
              </a:rPr>
              <a:t> </a:t>
            </a:r>
            <a:r>
              <a:rPr kumimoji="0" lang="fr-FR" sz="900" u="none" strike="noStrike" kern="1200" cap="none" spc="0" normalizeH="0" baseline="0" noProof="0" dirty="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0" y="948228"/>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5"/>
            <a:ext cx="6261750" cy="930275"/>
          </a:xfrm>
          <a:prstGeom prst="rect">
            <a:avLst/>
          </a:prstGeom>
        </p:spPr>
        <p:txBody>
          <a:bodyPr vert="horz" lIns="0" tIns="0" rIns="0" bIns="0" rtlCol="0" anchor="t" anchorCtr="0">
            <a:normAutofit/>
          </a:bodyPr>
          <a:lstStyle>
            <a:lvl1pPr>
              <a:defRPr>
                <a:solidFill>
                  <a:schemeClr val="accent1"/>
                </a:solidFill>
              </a:defRPr>
            </a:lvl1pPr>
          </a:lstStyle>
          <a:p>
            <a:r>
              <a:rPr lang="fr-FR" dirty="0"/>
              <a:t>Modifiez le style du titre</a:t>
            </a:r>
          </a:p>
        </p:txBody>
      </p:sp>
    </p:spTree>
    <p:extLst>
      <p:ext uri="{BB962C8B-B14F-4D97-AF65-F5344CB8AC3E}">
        <p14:creationId xmlns:p14="http://schemas.microsoft.com/office/powerpoint/2010/main" val="652824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OC TEXTE">
    <p:spTree>
      <p:nvGrpSpPr>
        <p:cNvPr id="1" name=""/>
        <p:cNvGrpSpPr/>
        <p:nvPr/>
      </p:nvGrpSpPr>
      <p:grpSpPr>
        <a:xfrm>
          <a:off x="0" y="0"/>
          <a:ext cx="0" cy="0"/>
          <a:chOff x="0" y="0"/>
          <a:chExt cx="0" cy="0"/>
        </a:xfrm>
      </p:grpSpPr>
      <p:sp>
        <p:nvSpPr>
          <p:cNvPr id="10" name="object 23">
            <a:extLst>
              <a:ext uri="{FF2B5EF4-FFF2-40B4-BE49-F238E27FC236}">
                <a16:creationId xmlns:a16="http://schemas.microsoft.com/office/drawing/2014/main" id="{5191516F-2C08-453F-A4C3-7537205EB8E8}"/>
              </a:ext>
            </a:extLst>
          </p:cNvPr>
          <p:cNvSpPr/>
          <p:nvPr userDrawn="1"/>
        </p:nvSpPr>
        <p:spPr>
          <a:xfrm>
            <a:off x="9082864" y="0"/>
            <a:ext cx="3110865" cy="3143251"/>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EEEEEE"/>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1" name="object 25">
            <a:extLst>
              <a:ext uri="{FF2B5EF4-FFF2-40B4-BE49-F238E27FC236}">
                <a16:creationId xmlns:a16="http://schemas.microsoft.com/office/drawing/2014/main" id="{DC8A3F6D-6469-4742-A0D2-749D0665DC0B}"/>
              </a:ext>
            </a:extLst>
          </p:cNvPr>
          <p:cNvSpPr/>
          <p:nvPr userDrawn="1"/>
        </p:nvSpPr>
        <p:spPr>
          <a:xfrm>
            <a:off x="3596" y="3715257"/>
            <a:ext cx="3110865" cy="3143251"/>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EEEEEE"/>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1" y="6284300"/>
            <a:ext cx="336551" cy="282129"/>
          </a:xfrm>
          <a:prstGeom prst="rect">
            <a:avLst/>
          </a:prstGeom>
        </p:spPr>
        <p:txBody>
          <a:bodyPr vert="horz" wrap="square" lIns="0" tIns="5080" rIns="0" bIns="0" rtlCol="0">
            <a:spAutoFit/>
          </a:bodyPr>
          <a:lstStyle/>
          <a:p>
            <a:pPr marL="38099" marR="0" lvl="0" indent="0" algn="l" defTabSz="914377" rtl="0" eaLnBrk="1" fontAlgn="auto" latinLnBrk="0" hangingPunct="1">
              <a:lnSpc>
                <a:spcPct val="100000"/>
              </a:lnSpc>
              <a:spcBef>
                <a:spcPts val="40"/>
              </a:spcBef>
              <a:spcAft>
                <a:spcPts val="0"/>
              </a:spcAft>
              <a:buClrTx/>
              <a:buSzTx/>
              <a:buFontTx/>
              <a:buNone/>
              <a:tabLst/>
              <a:defRPr/>
            </a:pPr>
            <a:fld id="{81D60167-4931-47E6-BA6A-407CBD079E47}" type="slidenum">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099" marR="0" lvl="0" indent="0" algn="l" defTabSz="914377" rtl="0" eaLnBrk="1" fontAlgn="auto" latinLnBrk="0" hangingPunct="1">
                <a:lnSpc>
                  <a:spcPct val="100000"/>
                </a:lnSpc>
                <a:spcBef>
                  <a:spcPts val="40"/>
                </a:spcBef>
                <a:spcAft>
                  <a:spcPts val="0"/>
                </a:spcAft>
                <a:buClrTx/>
                <a:buSzTx/>
                <a:buFontTx/>
                <a:buNone/>
                <a:tabLst/>
                <a:defRPr/>
              </a:pPr>
              <a:t>‹N°›</a:t>
            </a:fld>
            <a:r>
              <a:rPr kumimoji="0" sz="900" u="none" strike="noStrike" kern="1200" cap="none" spc="175" normalizeH="0" baseline="0" noProof="0">
                <a:ln>
                  <a:noFill/>
                </a:ln>
                <a:solidFill>
                  <a:srgbClr val="FFFFFF"/>
                </a:solidFill>
                <a:effectLst/>
                <a:uLnTx/>
                <a:uFillTx/>
                <a:latin typeface="Fira Sans" panose="020B0503050000020004" pitchFamily="34" charset="0"/>
                <a:ea typeface="+mn-ea"/>
                <a:cs typeface="Fira Sans"/>
              </a:rPr>
              <a:t> </a:t>
            </a:r>
            <a:r>
              <a:rPr kumimoji="0" sz="900" u="none" strike="noStrike" kern="1200" cap="none" spc="0" normalizeH="0" baseline="0" noProof="0">
                <a:ln>
                  <a:noFill/>
                </a:ln>
                <a:solidFill>
                  <a:srgbClr val="FFFFFF"/>
                </a:solidFill>
                <a:effectLst/>
                <a:uLnTx/>
                <a:uFillTx/>
                <a:latin typeface="Fira Sans" panose="020B0503050000020004" pitchFamily="34" charset="0"/>
                <a:ea typeface="+mn-ea"/>
                <a:cs typeface="Fira Sans"/>
              </a:rPr>
              <a:t>|</a:t>
            </a:r>
            <a:endParaRPr kumimoji="0" sz="900" u="none" strike="noStrike" kern="1200" cap="none" spc="0" normalizeH="0" baseline="0" noProof="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2" y="6286682"/>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9" marR="0" lvl="0" indent="0" algn="l" defTabSz="914377"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rgbClr val="231F20"/>
                </a:solidFill>
                <a:effectLst/>
                <a:uLnTx/>
                <a:uFillTx/>
                <a:latin typeface="Fira Sans" panose="020B0503050000020004" pitchFamily="34" charset="0"/>
                <a:ea typeface="+mn-ea"/>
              </a:rPr>
              <a:pPr marL="38099" marR="0" lvl="0" indent="0" algn="l" defTabSz="914377"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a:ln>
                  <a:noFill/>
                </a:ln>
                <a:solidFill>
                  <a:srgbClr val="231F20"/>
                </a:solidFill>
                <a:effectLst/>
                <a:uLnTx/>
                <a:uFillTx/>
                <a:latin typeface="Fira Sans" panose="020B0503050000020004" pitchFamily="34" charset="0"/>
                <a:ea typeface="+mn-ea"/>
              </a:rPr>
              <a:t> </a:t>
            </a:r>
            <a:r>
              <a:rPr kumimoji="0" lang="fr-FR" sz="900" u="none" strike="noStrike" kern="1200" cap="none" spc="0" normalizeH="0" baseline="0" noProof="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1" y="948230"/>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6"/>
            <a:ext cx="3518547" cy="1882541"/>
          </a:xfrm>
          <a:prstGeom prst="rect">
            <a:avLst/>
          </a:prstGeom>
        </p:spPr>
        <p:txBody>
          <a:bodyPr vert="horz" lIns="0" tIns="0" rIns="0" bIns="0" rtlCol="0" anchor="t" anchorCtr="0">
            <a:normAutofit/>
          </a:bodyPr>
          <a:lstStyle>
            <a:lvl1pPr>
              <a:defRPr>
                <a:solidFill>
                  <a:schemeClr val="accent1"/>
                </a:solidFill>
              </a:defRPr>
            </a:lvl1pPr>
          </a:lstStyle>
          <a:p>
            <a:r>
              <a:rPr lang="fr-FR"/>
              <a:t>Modifiez le style du titre</a:t>
            </a:r>
          </a:p>
        </p:txBody>
      </p:sp>
      <p:sp>
        <p:nvSpPr>
          <p:cNvPr id="16" name="Sous-titre 2">
            <a:extLst>
              <a:ext uri="{FF2B5EF4-FFF2-40B4-BE49-F238E27FC236}">
                <a16:creationId xmlns:a16="http://schemas.microsoft.com/office/drawing/2014/main" id="{35701F0F-07F9-446F-8BF2-24D56489575C}"/>
              </a:ext>
            </a:extLst>
          </p:cNvPr>
          <p:cNvSpPr>
            <a:spLocks noGrp="1"/>
          </p:cNvSpPr>
          <p:nvPr>
            <p:ph type="subTitle" idx="1"/>
          </p:nvPr>
        </p:nvSpPr>
        <p:spPr>
          <a:xfrm>
            <a:off x="901049" y="2811778"/>
            <a:ext cx="3518547" cy="1229623"/>
          </a:xfrm>
          <a:prstGeom prst="rect">
            <a:avLst/>
          </a:prstGeom>
        </p:spPr>
        <p:txBody>
          <a:bodyPr>
            <a:normAutofit/>
          </a:bodyPr>
          <a:lstStyle>
            <a:lvl1pPr marL="0" indent="0" algn="l">
              <a:buNone/>
              <a:defRPr sz="1800">
                <a:solidFill>
                  <a:schemeClr val="accent1"/>
                </a:solidFill>
                <a:latin typeface="Fira Sans" panose="020B050305000002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
        <p:nvSpPr>
          <p:cNvPr id="3" name="Espace réservé du texte 2">
            <a:extLst>
              <a:ext uri="{FF2B5EF4-FFF2-40B4-BE49-F238E27FC236}">
                <a16:creationId xmlns:a16="http://schemas.microsoft.com/office/drawing/2014/main" id="{1E182016-09B6-449F-85FA-3C7E0158BCF8}"/>
              </a:ext>
            </a:extLst>
          </p:cNvPr>
          <p:cNvSpPr>
            <a:spLocks noGrp="1"/>
          </p:cNvSpPr>
          <p:nvPr>
            <p:ph type="body" sz="quarter" idx="10"/>
          </p:nvPr>
        </p:nvSpPr>
        <p:spPr>
          <a:xfrm>
            <a:off x="5148263" y="1407821"/>
            <a:ext cx="6142687" cy="498247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FCDB1B-FD8E-4945-9BF5-338F96CCA214}"/>
              </a:ext>
            </a:extLst>
          </p:cNvPr>
          <p:cNvSpPr>
            <a:spLocks noGrp="1"/>
          </p:cNvSpPr>
          <p:nvPr>
            <p:ph type="body" sz="quarter" idx="11"/>
          </p:nvPr>
        </p:nvSpPr>
        <p:spPr>
          <a:xfrm>
            <a:off x="5148263" y="796100"/>
            <a:ext cx="6142687" cy="504927"/>
          </a:xfrm>
          <a:prstGeom prst="rect">
            <a:avLst/>
          </a:prstGeom>
        </p:spPr>
        <p:txBody>
          <a:bodyPr/>
          <a:lstStyle>
            <a:lvl1pPr>
              <a:defRPr>
                <a:solidFill>
                  <a:schemeClr val="accent1"/>
                </a:solidFill>
                <a:latin typeface="Fira Sans" panose="020B0503050000020004" pitchFamily="34" charset="0"/>
              </a:defRPr>
            </a:lvl1pPr>
          </a:lstStyle>
          <a:p>
            <a:pPr lvl="0"/>
            <a:r>
              <a:rPr lang="fr-FR"/>
              <a:t>Cliquez pour modifier les styles du texte du masque</a:t>
            </a:r>
          </a:p>
        </p:txBody>
      </p:sp>
    </p:spTree>
    <p:extLst>
      <p:ext uri="{BB962C8B-B14F-4D97-AF65-F5344CB8AC3E}">
        <p14:creationId xmlns:p14="http://schemas.microsoft.com/office/powerpoint/2010/main" val="3594997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86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OUBLE BLOC TEXTE VERTICAL">
    <p:spTree>
      <p:nvGrpSpPr>
        <p:cNvPr id="1" name=""/>
        <p:cNvGrpSpPr/>
        <p:nvPr/>
      </p:nvGrpSpPr>
      <p:grpSpPr>
        <a:xfrm>
          <a:off x="0" y="0"/>
          <a:ext cx="0" cy="0"/>
          <a:chOff x="0" y="0"/>
          <a:chExt cx="0" cy="0"/>
        </a:xfrm>
      </p:grpSpPr>
      <p:sp>
        <p:nvSpPr>
          <p:cNvPr id="10" name="object 23">
            <a:extLst>
              <a:ext uri="{FF2B5EF4-FFF2-40B4-BE49-F238E27FC236}">
                <a16:creationId xmlns:a16="http://schemas.microsoft.com/office/drawing/2014/main" id="{5191516F-2C08-453F-A4C3-7537205EB8E8}"/>
              </a:ext>
            </a:extLst>
          </p:cNvPr>
          <p:cNvSpPr/>
          <p:nvPr userDrawn="1"/>
        </p:nvSpPr>
        <p:spPr>
          <a:xfrm>
            <a:off x="9082862" y="0"/>
            <a:ext cx="3110865" cy="3143250"/>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EEEE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1" name="object 25">
            <a:extLst>
              <a:ext uri="{FF2B5EF4-FFF2-40B4-BE49-F238E27FC236}">
                <a16:creationId xmlns:a16="http://schemas.microsoft.com/office/drawing/2014/main" id="{DC8A3F6D-6469-4742-A0D2-749D0665DC0B}"/>
              </a:ext>
            </a:extLst>
          </p:cNvPr>
          <p:cNvSpPr/>
          <p:nvPr userDrawn="1"/>
        </p:nvSpPr>
        <p:spPr>
          <a:xfrm>
            <a:off x="3594" y="3715258"/>
            <a:ext cx="3110865" cy="3143250"/>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EEEE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0" y="6284300"/>
            <a:ext cx="336550" cy="143629"/>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90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sz="900" u="none" strike="noStrike" kern="1200" cap="none" spc="175" normalizeH="0" baseline="0" noProof="0">
                <a:ln>
                  <a:noFill/>
                </a:ln>
                <a:solidFill>
                  <a:srgbClr val="FFFFFF"/>
                </a:solidFill>
                <a:effectLst/>
                <a:uLnTx/>
                <a:uFillTx/>
                <a:latin typeface="Fira Sans" panose="020B0503050000020004" pitchFamily="34" charset="0"/>
                <a:ea typeface="+mn-ea"/>
                <a:cs typeface="Fira Sans"/>
              </a:rPr>
              <a:t> </a:t>
            </a:r>
            <a:r>
              <a:rPr kumimoji="0" sz="900" u="none" strike="noStrike" kern="1200" cap="none" spc="0" normalizeH="0" baseline="0" noProof="0">
                <a:ln>
                  <a:noFill/>
                </a:ln>
                <a:solidFill>
                  <a:srgbClr val="FFFFFF"/>
                </a:solidFill>
                <a:effectLst/>
                <a:uLnTx/>
                <a:uFillTx/>
                <a:latin typeface="Fira Sans" panose="020B0503050000020004" pitchFamily="34" charset="0"/>
                <a:ea typeface="+mn-ea"/>
                <a:cs typeface="Fira Sans"/>
              </a:rPr>
              <a:t>|</a:t>
            </a:r>
            <a:endParaRPr kumimoji="0" sz="900" u="none" strike="noStrike" kern="1200" cap="none" spc="0" normalizeH="0" baseline="0" noProof="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u="none" strike="noStrike" kern="1200" cap="none" spc="0" normalizeH="0" baseline="0" noProof="0" smtClean="0">
                <a:ln>
                  <a:noFill/>
                </a:ln>
                <a:solidFill>
                  <a:srgbClr val="231F20"/>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u="none" strike="noStrike" kern="1200" cap="none" spc="175" normalizeH="0" baseline="0" noProof="0">
                <a:ln>
                  <a:noFill/>
                </a:ln>
                <a:solidFill>
                  <a:srgbClr val="231F20"/>
                </a:solidFill>
                <a:effectLst/>
                <a:uLnTx/>
                <a:uFillTx/>
                <a:latin typeface="Fira Sans" panose="020B0503050000020004" pitchFamily="34" charset="0"/>
                <a:ea typeface="+mn-ea"/>
              </a:rPr>
              <a:t> </a:t>
            </a:r>
            <a:r>
              <a:rPr kumimoji="0" lang="fr-FR" sz="900" u="none" strike="noStrike" kern="1200" cap="none" spc="0" normalizeH="0" baseline="0" noProof="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0" y="948228"/>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5"/>
            <a:ext cx="3518546" cy="1882541"/>
          </a:xfrm>
          <a:prstGeom prst="rect">
            <a:avLst/>
          </a:prstGeom>
        </p:spPr>
        <p:txBody>
          <a:bodyPr vert="horz" lIns="0" tIns="0" rIns="0" bIns="0" rtlCol="0" anchor="t" anchorCtr="0">
            <a:normAutofit/>
          </a:bodyPr>
          <a:lstStyle>
            <a:lvl1pPr>
              <a:defRPr>
                <a:solidFill>
                  <a:schemeClr val="accent1"/>
                </a:solidFill>
              </a:defRPr>
            </a:lvl1pPr>
          </a:lstStyle>
          <a:p>
            <a:r>
              <a:rPr lang="fr-FR"/>
              <a:t>Modifiez le style du titre</a:t>
            </a:r>
          </a:p>
        </p:txBody>
      </p:sp>
      <p:sp>
        <p:nvSpPr>
          <p:cNvPr id="16" name="Sous-titre 2">
            <a:extLst>
              <a:ext uri="{FF2B5EF4-FFF2-40B4-BE49-F238E27FC236}">
                <a16:creationId xmlns:a16="http://schemas.microsoft.com/office/drawing/2014/main" id="{35701F0F-07F9-446F-8BF2-24D56489575C}"/>
              </a:ext>
            </a:extLst>
          </p:cNvPr>
          <p:cNvSpPr>
            <a:spLocks noGrp="1"/>
          </p:cNvSpPr>
          <p:nvPr>
            <p:ph type="subTitle" idx="1"/>
          </p:nvPr>
        </p:nvSpPr>
        <p:spPr>
          <a:xfrm>
            <a:off x="901050" y="2811777"/>
            <a:ext cx="3518546" cy="1229622"/>
          </a:xfrm>
          <a:prstGeom prst="rect">
            <a:avLst/>
          </a:prstGeom>
        </p:spPr>
        <p:txBody>
          <a:bodyPr>
            <a:normAutofit/>
          </a:bodyPr>
          <a:lstStyle>
            <a:lvl1pPr marL="0" indent="0" algn="l">
              <a:buNone/>
              <a:defRPr sz="18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texte 2">
            <a:extLst>
              <a:ext uri="{FF2B5EF4-FFF2-40B4-BE49-F238E27FC236}">
                <a16:creationId xmlns:a16="http://schemas.microsoft.com/office/drawing/2014/main" id="{1E182016-09B6-449F-85FA-3C7E0158BCF8}"/>
              </a:ext>
            </a:extLst>
          </p:cNvPr>
          <p:cNvSpPr>
            <a:spLocks noGrp="1"/>
          </p:cNvSpPr>
          <p:nvPr>
            <p:ph type="body" sz="quarter" idx="10"/>
          </p:nvPr>
        </p:nvSpPr>
        <p:spPr>
          <a:xfrm>
            <a:off x="5148263" y="1407820"/>
            <a:ext cx="6142686" cy="202117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FCDB1B-FD8E-4945-9BF5-338F96CCA214}"/>
              </a:ext>
            </a:extLst>
          </p:cNvPr>
          <p:cNvSpPr>
            <a:spLocks noGrp="1"/>
          </p:cNvSpPr>
          <p:nvPr>
            <p:ph type="body" sz="quarter" idx="11"/>
          </p:nvPr>
        </p:nvSpPr>
        <p:spPr>
          <a:xfrm>
            <a:off x="5148263" y="796100"/>
            <a:ext cx="6142686" cy="504926"/>
          </a:xfrm>
          <a:prstGeom prst="rect">
            <a:avLst/>
          </a:prstGeom>
        </p:spPr>
        <p:txBody>
          <a:bodyPr/>
          <a:lstStyle>
            <a:lvl1pPr>
              <a:defRPr>
                <a:solidFill>
                  <a:schemeClr val="accent1"/>
                </a:solidFill>
                <a:latin typeface="Fira Sans" panose="020B0503050000020004" pitchFamily="34" charset="0"/>
              </a:defRPr>
            </a:lvl1pPr>
          </a:lstStyle>
          <a:p>
            <a:pPr lvl="0"/>
            <a:r>
              <a:rPr lang="fr-FR"/>
              <a:t>Cliquez pour modifier les styles du texte du masque</a:t>
            </a:r>
          </a:p>
        </p:txBody>
      </p:sp>
      <p:sp>
        <p:nvSpPr>
          <p:cNvPr id="18" name="Espace réservé du texte 2">
            <a:extLst>
              <a:ext uri="{FF2B5EF4-FFF2-40B4-BE49-F238E27FC236}">
                <a16:creationId xmlns:a16="http://schemas.microsoft.com/office/drawing/2014/main" id="{92A523B4-CE61-4547-AC82-7A76DD2ED7F1}"/>
              </a:ext>
            </a:extLst>
          </p:cNvPr>
          <p:cNvSpPr>
            <a:spLocks noGrp="1"/>
          </p:cNvSpPr>
          <p:nvPr>
            <p:ph type="body" sz="quarter" idx="12"/>
          </p:nvPr>
        </p:nvSpPr>
        <p:spPr>
          <a:xfrm>
            <a:off x="5148263" y="4369119"/>
            <a:ext cx="6142686" cy="202117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du texte 4">
            <a:extLst>
              <a:ext uri="{FF2B5EF4-FFF2-40B4-BE49-F238E27FC236}">
                <a16:creationId xmlns:a16="http://schemas.microsoft.com/office/drawing/2014/main" id="{9E8417A0-32CB-46C2-8141-119BD443BE3D}"/>
              </a:ext>
            </a:extLst>
          </p:cNvPr>
          <p:cNvSpPr>
            <a:spLocks noGrp="1"/>
          </p:cNvSpPr>
          <p:nvPr>
            <p:ph type="body" sz="quarter" idx="13"/>
          </p:nvPr>
        </p:nvSpPr>
        <p:spPr>
          <a:xfrm>
            <a:off x="5148263" y="3757399"/>
            <a:ext cx="6142686" cy="504926"/>
          </a:xfrm>
          <a:prstGeom prst="rect">
            <a:avLst/>
          </a:prstGeom>
        </p:spPr>
        <p:txBody>
          <a:bodyPr/>
          <a:lstStyle>
            <a:lvl1pPr>
              <a:defRPr>
                <a:solidFill>
                  <a:schemeClr val="accent1"/>
                </a:solidFill>
                <a:latin typeface="Fira Sans" panose="020B0503050000020004" pitchFamily="34" charset="0"/>
              </a:defRPr>
            </a:lvl1pPr>
          </a:lstStyle>
          <a:p>
            <a:pPr lvl="0"/>
            <a:r>
              <a:rPr lang="fr-FR"/>
              <a:t>Cliquez pour modifier les styles du texte du masque</a:t>
            </a:r>
          </a:p>
        </p:txBody>
      </p:sp>
    </p:spTree>
    <p:extLst>
      <p:ext uri="{BB962C8B-B14F-4D97-AF65-F5344CB8AC3E}">
        <p14:creationId xmlns:p14="http://schemas.microsoft.com/office/powerpoint/2010/main" val="3865671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MAGE + TEXTE">
    <p:spTree>
      <p:nvGrpSpPr>
        <p:cNvPr id="1" name=""/>
        <p:cNvGrpSpPr/>
        <p:nvPr/>
      </p:nvGrpSpPr>
      <p:grpSpPr>
        <a:xfrm>
          <a:off x="0" y="0"/>
          <a:ext cx="0" cy="0"/>
          <a:chOff x="0" y="0"/>
          <a:chExt cx="0" cy="0"/>
        </a:xfrm>
      </p:grpSpPr>
      <p:sp>
        <p:nvSpPr>
          <p:cNvPr id="11" name="object 25">
            <a:extLst>
              <a:ext uri="{FF2B5EF4-FFF2-40B4-BE49-F238E27FC236}">
                <a16:creationId xmlns:a16="http://schemas.microsoft.com/office/drawing/2014/main" id="{DC8A3F6D-6469-4742-A0D2-749D0665DC0B}"/>
              </a:ext>
            </a:extLst>
          </p:cNvPr>
          <p:cNvSpPr/>
          <p:nvPr userDrawn="1"/>
        </p:nvSpPr>
        <p:spPr>
          <a:xfrm>
            <a:off x="3594" y="3715258"/>
            <a:ext cx="3110865" cy="3143250"/>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C7DD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2" name="object 44">
            <a:extLst>
              <a:ext uri="{FF2B5EF4-FFF2-40B4-BE49-F238E27FC236}">
                <a16:creationId xmlns:a16="http://schemas.microsoft.com/office/drawing/2014/main" id="{836537B7-67E0-4C86-A672-82F0B3FEC0EE}"/>
              </a:ext>
            </a:extLst>
          </p:cNvPr>
          <p:cNvSpPr txBox="1"/>
          <p:nvPr userDrawn="1"/>
        </p:nvSpPr>
        <p:spPr>
          <a:xfrm>
            <a:off x="411900" y="6284300"/>
            <a:ext cx="336550" cy="143629"/>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900" b="0" i="0" u="none" strike="noStrike" kern="1200" cap="none" spc="0" normalizeH="0" baseline="0" noProof="0" dirty="0">
                <a:ln>
                  <a:noFill/>
                </a:ln>
                <a:solidFill>
                  <a:srgbClr val="FFFFFF"/>
                </a:solidFill>
                <a:effectLst/>
                <a:uLnTx/>
                <a:uFillTx/>
                <a:latin typeface="Fira Sans" panose="020B0503050000020004" pitchFamily="34" charset="0"/>
                <a:ea typeface="+mn-ea"/>
                <a:cs typeface="Fira Sans"/>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sz="900" b="0" i="0" u="none" strike="noStrike" kern="1200" cap="none" spc="175" normalizeH="0" baseline="0" noProof="0">
                <a:ln>
                  <a:noFill/>
                </a:ln>
                <a:solidFill>
                  <a:srgbClr val="FFFFFF"/>
                </a:solidFill>
                <a:effectLst/>
                <a:uLnTx/>
                <a:uFillTx/>
                <a:latin typeface="Fira Sans" panose="020B0503050000020004" pitchFamily="34" charset="0"/>
                <a:ea typeface="+mn-ea"/>
                <a:cs typeface="Fira Sans"/>
              </a:rPr>
              <a:t> </a:t>
            </a:r>
            <a:r>
              <a:rPr kumimoji="0" sz="900" b="0" i="0" u="none" strike="noStrike" kern="1200" cap="none" spc="0" normalizeH="0" baseline="0" noProof="0">
                <a:ln>
                  <a:noFill/>
                </a:ln>
                <a:solidFill>
                  <a:srgbClr val="FFFFFF"/>
                </a:solidFill>
                <a:effectLst/>
                <a:uLnTx/>
                <a:uFillTx/>
                <a:latin typeface="Fira Sans" panose="020B0503050000020004" pitchFamily="34" charset="0"/>
                <a:ea typeface="+mn-ea"/>
                <a:cs typeface="Fira Sans"/>
              </a:rPr>
              <a:t>|</a:t>
            </a:r>
            <a:endParaRPr kumimoji="0" sz="900" b="0" i="0" u="none" strike="noStrike" kern="1200" cap="none" spc="0" normalizeH="0" baseline="0" noProof="0">
              <a:ln>
                <a:noFill/>
              </a:ln>
              <a:solidFill>
                <a:srgbClr val="000000"/>
              </a:solidFill>
              <a:effectLst/>
              <a:uLnTx/>
              <a:uFillTx/>
              <a:latin typeface="Fira Sans" panose="020B0503050000020004" pitchFamily="34" charset="0"/>
              <a:ea typeface="+mn-ea"/>
              <a:cs typeface="Fira Sans"/>
            </a:endParaRPr>
          </a:p>
        </p:txBody>
      </p:sp>
      <p:sp>
        <p:nvSpPr>
          <p:cNvPr id="13" name="Holder 6">
            <a:extLst>
              <a:ext uri="{FF2B5EF4-FFF2-40B4-BE49-F238E27FC236}">
                <a16:creationId xmlns:a16="http://schemas.microsoft.com/office/drawing/2014/main" id="{97B9BB66-68A6-4A64-B2FA-CEB5981CC091}"/>
              </a:ext>
            </a:extLst>
          </p:cNvPr>
          <p:cNvSpPr txBox="1">
            <a:spLocks/>
          </p:cNvSpPr>
          <p:nvPr userDrawn="1"/>
        </p:nvSpPr>
        <p:spPr>
          <a:xfrm>
            <a:off x="411900" y="6286681"/>
            <a:ext cx="365703" cy="138499"/>
          </a:xfrm>
          <a:prstGeom prst="rect">
            <a:avLst/>
          </a:prstGeom>
        </p:spPr>
        <p:txBody>
          <a:bodyPr wrap="square" lIns="0" tIns="0" rIns="0" bIns="0">
            <a:spAutoFit/>
          </a:bodyPr>
          <a:lstStyle>
            <a:defPPr>
              <a:defRPr lang="fr-FR"/>
            </a:defPPr>
            <a:lvl1pPr marL="0" algn="l" defTabSz="914400" rtl="0" eaLnBrk="1" latinLnBrk="0" hangingPunct="1">
              <a:defRPr sz="900" b="0" i="0" kern="1200">
                <a:solidFill>
                  <a:srgbClr val="231F20"/>
                </a:solidFill>
                <a:latin typeface="Fira Sans"/>
                <a:ea typeface="+mn-ea"/>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lang="fr-FR" sz="900" b="0" i="0" u="none" strike="noStrike" kern="1200" cap="none" spc="0" normalizeH="0" baseline="0" noProof="0" smtClean="0">
                <a:ln>
                  <a:noFill/>
                </a:ln>
                <a:solidFill>
                  <a:srgbClr val="231F20"/>
                </a:solidFill>
                <a:effectLst/>
                <a:uLnTx/>
                <a:uFillTx/>
                <a:latin typeface="Fira Sans" panose="020B0503050000020004" pitchFamily="34" charset="0"/>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‹N°›</a:t>
            </a:fld>
            <a:r>
              <a:rPr kumimoji="0" lang="fr-FR" sz="900" b="0" i="0" u="none" strike="noStrike" kern="1200" cap="none" spc="175" normalizeH="0" baseline="0" noProof="0">
                <a:ln>
                  <a:noFill/>
                </a:ln>
                <a:solidFill>
                  <a:srgbClr val="231F20"/>
                </a:solidFill>
                <a:effectLst/>
                <a:uLnTx/>
                <a:uFillTx/>
                <a:latin typeface="Fira Sans" panose="020B0503050000020004" pitchFamily="34" charset="0"/>
                <a:ea typeface="+mn-ea"/>
              </a:rPr>
              <a:t> </a:t>
            </a:r>
            <a:r>
              <a:rPr kumimoji="0" lang="fr-FR" sz="900" b="0" i="0" u="none" strike="noStrike" kern="1200" cap="none" spc="0" normalizeH="0" baseline="0" noProof="0">
                <a:ln>
                  <a:noFill/>
                </a:ln>
                <a:solidFill>
                  <a:srgbClr val="ED0F67"/>
                </a:solidFill>
                <a:effectLst/>
                <a:uLnTx/>
                <a:uFillTx/>
                <a:latin typeface="Fira Sans" panose="020B0503050000020004" pitchFamily="34" charset="0"/>
                <a:ea typeface="+mn-ea"/>
              </a:rPr>
              <a:t>|</a:t>
            </a:r>
          </a:p>
        </p:txBody>
      </p:sp>
      <p:sp>
        <p:nvSpPr>
          <p:cNvPr id="14" name="object 12">
            <a:extLst>
              <a:ext uri="{FF2B5EF4-FFF2-40B4-BE49-F238E27FC236}">
                <a16:creationId xmlns:a16="http://schemas.microsoft.com/office/drawing/2014/main" id="{29AECDEE-6650-47FA-8CFD-602F862F8C97}"/>
              </a:ext>
            </a:extLst>
          </p:cNvPr>
          <p:cNvSpPr/>
          <p:nvPr userDrawn="1"/>
        </p:nvSpPr>
        <p:spPr>
          <a:xfrm>
            <a:off x="643750" y="948228"/>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Fira Sans" panose="020B0503050000020004" pitchFamily="34" charset="0"/>
              <a:ea typeface="+mn-ea"/>
              <a:cs typeface="+mn-cs"/>
            </a:endParaRPr>
          </a:p>
        </p:txBody>
      </p:sp>
      <p:sp>
        <p:nvSpPr>
          <p:cNvPr id="15" name="Espace réservé du titre 1">
            <a:extLst>
              <a:ext uri="{FF2B5EF4-FFF2-40B4-BE49-F238E27FC236}">
                <a16:creationId xmlns:a16="http://schemas.microsoft.com/office/drawing/2014/main" id="{3BA758D7-9FC1-49C9-A39D-70D2516F52D0}"/>
              </a:ext>
            </a:extLst>
          </p:cNvPr>
          <p:cNvSpPr>
            <a:spLocks noGrp="1"/>
          </p:cNvSpPr>
          <p:nvPr>
            <p:ph type="title"/>
          </p:nvPr>
        </p:nvSpPr>
        <p:spPr>
          <a:xfrm>
            <a:off x="901051" y="733425"/>
            <a:ext cx="3518546" cy="1882541"/>
          </a:xfrm>
          <a:prstGeom prst="rect">
            <a:avLst/>
          </a:prstGeom>
        </p:spPr>
        <p:txBody>
          <a:bodyPr vert="horz" lIns="0" tIns="0" rIns="0" bIns="0" rtlCol="0" anchor="t" anchorCtr="0">
            <a:normAutofit/>
          </a:bodyPr>
          <a:lstStyle>
            <a:lvl1pPr>
              <a:defRPr>
                <a:solidFill>
                  <a:schemeClr val="accent1"/>
                </a:solidFill>
              </a:defRPr>
            </a:lvl1pPr>
          </a:lstStyle>
          <a:p>
            <a:r>
              <a:rPr lang="fr-FR"/>
              <a:t>Modifiez le style du titre</a:t>
            </a:r>
          </a:p>
        </p:txBody>
      </p:sp>
      <p:sp>
        <p:nvSpPr>
          <p:cNvPr id="3" name="Espace réservé pour une image  2">
            <a:extLst>
              <a:ext uri="{FF2B5EF4-FFF2-40B4-BE49-F238E27FC236}">
                <a16:creationId xmlns:a16="http://schemas.microsoft.com/office/drawing/2014/main" id="{6816D97D-F0C1-4B6B-B790-5A828056673D}"/>
              </a:ext>
            </a:extLst>
          </p:cNvPr>
          <p:cNvSpPr>
            <a:spLocks noGrp="1"/>
          </p:cNvSpPr>
          <p:nvPr>
            <p:ph type="pic" sz="quarter" idx="10" hasCustomPrompt="1"/>
          </p:nvPr>
        </p:nvSpPr>
        <p:spPr>
          <a:xfrm>
            <a:off x="6096000" y="0"/>
            <a:ext cx="6096000" cy="6858000"/>
          </a:xfrm>
          <a:prstGeom prst="rect">
            <a:avLst/>
          </a:prstGeom>
        </p:spPr>
        <p:txBody>
          <a:bodyPr anchor="ctr" anchorCtr="0"/>
          <a:lstStyle>
            <a:lvl1pPr algn="ctr">
              <a:defRPr/>
            </a:lvl1pPr>
          </a:lstStyle>
          <a:p>
            <a:r>
              <a:rPr lang="fr-FR"/>
              <a:t>Insérez une image ici</a:t>
            </a:r>
          </a:p>
        </p:txBody>
      </p:sp>
      <p:sp>
        <p:nvSpPr>
          <p:cNvPr id="9" name="Espace réservé du texte 2">
            <a:extLst>
              <a:ext uri="{FF2B5EF4-FFF2-40B4-BE49-F238E27FC236}">
                <a16:creationId xmlns:a16="http://schemas.microsoft.com/office/drawing/2014/main" id="{AD52AF2B-6C70-43D4-A8B3-DF2CB7399130}"/>
              </a:ext>
            </a:extLst>
          </p:cNvPr>
          <p:cNvSpPr>
            <a:spLocks noGrp="1"/>
          </p:cNvSpPr>
          <p:nvPr>
            <p:ph type="body" sz="quarter" idx="11"/>
          </p:nvPr>
        </p:nvSpPr>
        <p:spPr>
          <a:xfrm>
            <a:off x="901051" y="3808737"/>
            <a:ext cx="4879818" cy="223542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4">
            <a:extLst>
              <a:ext uri="{FF2B5EF4-FFF2-40B4-BE49-F238E27FC236}">
                <a16:creationId xmlns:a16="http://schemas.microsoft.com/office/drawing/2014/main" id="{E4ECEAA7-689A-4065-8C65-705B2EA3FDF7}"/>
              </a:ext>
            </a:extLst>
          </p:cNvPr>
          <p:cNvSpPr>
            <a:spLocks noGrp="1"/>
          </p:cNvSpPr>
          <p:nvPr>
            <p:ph type="body" sz="quarter" idx="12"/>
          </p:nvPr>
        </p:nvSpPr>
        <p:spPr>
          <a:xfrm>
            <a:off x="901051" y="3197017"/>
            <a:ext cx="4879818" cy="504926"/>
          </a:xfrm>
          <a:prstGeom prst="rect">
            <a:avLst/>
          </a:prstGeom>
        </p:spPr>
        <p:txBody>
          <a:bodyPr/>
          <a:lstStyle>
            <a:lvl1pPr>
              <a:defRPr>
                <a:solidFill>
                  <a:schemeClr val="accent1"/>
                </a:solidFill>
                <a:latin typeface="Fira Sans" panose="020B0503050000020004" pitchFamily="34" charset="0"/>
              </a:defRPr>
            </a:lvl1pPr>
          </a:lstStyle>
          <a:p>
            <a:pPr lvl="0"/>
            <a:r>
              <a:rPr lang="fr-FR"/>
              <a:t>Cliquez pour modifier les styles du texte du masque</a:t>
            </a:r>
          </a:p>
        </p:txBody>
      </p:sp>
    </p:spTree>
    <p:extLst>
      <p:ext uri="{BB962C8B-B14F-4D97-AF65-F5344CB8AC3E}">
        <p14:creationId xmlns:p14="http://schemas.microsoft.com/office/powerpoint/2010/main" val="2739151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Fin">
    <p:bg>
      <p:bgPr>
        <a:gradFill>
          <a:gsLst>
            <a:gs pos="0">
              <a:srgbClr val="26606C"/>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C136CA-27F8-49DD-B209-4DAA16D2E95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2" name="Titre 1">
            <a:extLst>
              <a:ext uri="{FF2B5EF4-FFF2-40B4-BE49-F238E27FC236}">
                <a16:creationId xmlns:a16="http://schemas.microsoft.com/office/drawing/2014/main" id="{C4559ED6-BAA9-4F6C-A540-96F73140D273}"/>
              </a:ext>
            </a:extLst>
          </p:cNvPr>
          <p:cNvSpPr>
            <a:spLocks noGrp="1"/>
          </p:cNvSpPr>
          <p:nvPr>
            <p:ph type="ctrTitle"/>
          </p:nvPr>
        </p:nvSpPr>
        <p:spPr>
          <a:xfrm>
            <a:off x="1524000" y="1"/>
            <a:ext cx="9144000" cy="6598762"/>
          </a:xfrm>
        </p:spPr>
        <p:txBody>
          <a:bodyPr wrap="none" anchor="ctr">
            <a:normAutofit/>
          </a:bodyPr>
          <a:lstStyle>
            <a:lvl1pPr algn="ctr">
              <a:defRPr sz="6000" spc="200" baseline="0">
                <a:solidFill>
                  <a:schemeClr val="bg1"/>
                </a:solidFill>
              </a:defRPr>
            </a:lvl1pPr>
          </a:lstStyle>
          <a:p>
            <a:r>
              <a:rPr lang="fr-FR"/>
              <a:t>Modifiez le style du titre</a:t>
            </a:r>
          </a:p>
        </p:txBody>
      </p:sp>
      <p:sp>
        <p:nvSpPr>
          <p:cNvPr id="5" name="Triangle rectangle 4">
            <a:extLst>
              <a:ext uri="{FF2B5EF4-FFF2-40B4-BE49-F238E27FC236}">
                <a16:creationId xmlns:a16="http://schemas.microsoft.com/office/drawing/2014/main" id="{3960E171-2C93-4931-973D-4841A8F0A1E4}"/>
              </a:ext>
            </a:extLst>
          </p:cNvPr>
          <p:cNvSpPr/>
          <p:nvPr userDrawn="1"/>
        </p:nvSpPr>
        <p:spPr>
          <a:xfrm flipH="1">
            <a:off x="7239790" y="3454843"/>
            <a:ext cx="4952210" cy="340315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656A18B-B9C5-439C-B965-40F567CC8C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33467" y="5622208"/>
            <a:ext cx="2112434" cy="687642"/>
          </a:xfrm>
          <a:prstGeom prst="rect">
            <a:avLst/>
          </a:prstGeom>
        </p:spPr>
      </p:pic>
    </p:spTree>
    <p:extLst>
      <p:ext uri="{BB962C8B-B14F-4D97-AF65-F5344CB8AC3E}">
        <p14:creationId xmlns:p14="http://schemas.microsoft.com/office/powerpoint/2010/main" val="33306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lide vid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endParaRPr lang="fr-F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r>
              <a:rPr lang="fr-FR"/>
              <a:t>Point pôle information conseil - KODIR du 26/09/22</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fld id="{6FC0D52B-8F1C-46D1-AD6E-09D0B9F6DDB5}" type="slidenum">
              <a:rPr lang="fr-FR" smtClean="0"/>
              <a:t>‹N°›</a:t>
            </a:fld>
            <a:endParaRPr lang="fr-FR"/>
          </a:p>
        </p:txBody>
      </p:sp>
      <p:grpSp>
        <p:nvGrpSpPr>
          <p:cNvPr id="15" name="Group 4">
            <a:extLst>
              <a:ext uri="{FF2B5EF4-FFF2-40B4-BE49-F238E27FC236}">
                <a16:creationId xmlns:a16="http://schemas.microsoft.com/office/drawing/2014/main" id="{A4F1826A-9009-4107-83BE-572123397DD7}"/>
              </a:ext>
            </a:extLst>
          </p:cNvPr>
          <p:cNvGrpSpPr>
            <a:grpSpLocks noChangeAspect="1"/>
          </p:cNvGrpSpPr>
          <p:nvPr userDrawn="1"/>
        </p:nvGrpSpPr>
        <p:grpSpPr bwMode="auto">
          <a:xfrm>
            <a:off x="9022117" y="6391740"/>
            <a:ext cx="2429683" cy="165086"/>
            <a:chOff x="3183" y="2079"/>
            <a:chExt cx="4327" cy="294"/>
          </a:xfrm>
        </p:grpSpPr>
        <p:sp>
          <p:nvSpPr>
            <p:cNvPr id="16" name="Freeform 5">
              <a:extLst>
                <a:ext uri="{FF2B5EF4-FFF2-40B4-BE49-F238E27FC236}">
                  <a16:creationId xmlns:a16="http://schemas.microsoft.com/office/drawing/2014/main" id="{55FA0EEF-A44A-47AD-92A7-61E47750BFBD}"/>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6">
              <a:extLst>
                <a:ext uri="{FF2B5EF4-FFF2-40B4-BE49-F238E27FC236}">
                  <a16:creationId xmlns:a16="http://schemas.microsoft.com/office/drawing/2014/main" id="{EF02DDB1-DE7C-4682-8FED-0B798BD91727}"/>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7">
              <a:extLst>
                <a:ext uri="{FF2B5EF4-FFF2-40B4-BE49-F238E27FC236}">
                  <a16:creationId xmlns:a16="http://schemas.microsoft.com/office/drawing/2014/main" id="{40D49BB5-9B18-4564-87E4-8313E224F86C}"/>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8">
              <a:extLst>
                <a:ext uri="{FF2B5EF4-FFF2-40B4-BE49-F238E27FC236}">
                  <a16:creationId xmlns:a16="http://schemas.microsoft.com/office/drawing/2014/main" id="{BDC78E8E-60A8-4775-8214-B0B9C85E07CE}"/>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9">
              <a:extLst>
                <a:ext uri="{FF2B5EF4-FFF2-40B4-BE49-F238E27FC236}">
                  <a16:creationId xmlns:a16="http://schemas.microsoft.com/office/drawing/2014/main" id="{AD2B9B5B-150E-47CB-9767-5B7D3E526034}"/>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10">
              <a:extLst>
                <a:ext uri="{FF2B5EF4-FFF2-40B4-BE49-F238E27FC236}">
                  <a16:creationId xmlns:a16="http://schemas.microsoft.com/office/drawing/2014/main" id="{769D643F-2236-4F74-B3B9-DED4BB0FD55B}"/>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11">
              <a:extLst>
                <a:ext uri="{FF2B5EF4-FFF2-40B4-BE49-F238E27FC236}">
                  <a16:creationId xmlns:a16="http://schemas.microsoft.com/office/drawing/2014/main" id="{EA68B78C-A3B6-4437-BEA8-8F72E672021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12">
              <a:extLst>
                <a:ext uri="{FF2B5EF4-FFF2-40B4-BE49-F238E27FC236}">
                  <a16:creationId xmlns:a16="http://schemas.microsoft.com/office/drawing/2014/main" id="{CE9EE26B-70E0-445C-830A-AA473272D387}"/>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3">
              <a:extLst>
                <a:ext uri="{FF2B5EF4-FFF2-40B4-BE49-F238E27FC236}">
                  <a16:creationId xmlns:a16="http://schemas.microsoft.com/office/drawing/2014/main" id="{7A312B3A-85A9-4BD5-9CDF-D46B69A63731}"/>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4">
              <a:extLst>
                <a:ext uri="{FF2B5EF4-FFF2-40B4-BE49-F238E27FC236}">
                  <a16:creationId xmlns:a16="http://schemas.microsoft.com/office/drawing/2014/main" id="{02847214-7A48-4108-BECA-93B50873A60A}"/>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15">
              <a:extLst>
                <a:ext uri="{FF2B5EF4-FFF2-40B4-BE49-F238E27FC236}">
                  <a16:creationId xmlns:a16="http://schemas.microsoft.com/office/drawing/2014/main" id="{390BF08C-7051-464C-8079-F462F3194725}"/>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16">
              <a:extLst>
                <a:ext uri="{FF2B5EF4-FFF2-40B4-BE49-F238E27FC236}">
                  <a16:creationId xmlns:a16="http://schemas.microsoft.com/office/drawing/2014/main" id="{9FFF5C9F-FC28-4CF7-8DF7-577BC53825E9}"/>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17">
              <a:extLst>
                <a:ext uri="{FF2B5EF4-FFF2-40B4-BE49-F238E27FC236}">
                  <a16:creationId xmlns:a16="http://schemas.microsoft.com/office/drawing/2014/main" id="{F681EA93-5C72-4760-843A-FB0309174F58}"/>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18">
              <a:extLst>
                <a:ext uri="{FF2B5EF4-FFF2-40B4-BE49-F238E27FC236}">
                  <a16:creationId xmlns:a16="http://schemas.microsoft.com/office/drawing/2014/main" id="{93AC8A3C-1CE1-41DE-B13D-C83E7B9D706E}"/>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19">
              <a:extLst>
                <a:ext uri="{FF2B5EF4-FFF2-40B4-BE49-F238E27FC236}">
                  <a16:creationId xmlns:a16="http://schemas.microsoft.com/office/drawing/2014/main" id="{78B37B18-863E-40F3-86CD-1EACADA9A010}"/>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20">
              <a:extLst>
                <a:ext uri="{FF2B5EF4-FFF2-40B4-BE49-F238E27FC236}">
                  <a16:creationId xmlns:a16="http://schemas.microsoft.com/office/drawing/2014/main" id="{D5F75593-9A10-4C13-96BD-0AC33115524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21">
              <a:extLst>
                <a:ext uri="{FF2B5EF4-FFF2-40B4-BE49-F238E27FC236}">
                  <a16:creationId xmlns:a16="http://schemas.microsoft.com/office/drawing/2014/main" id="{E5515365-5405-40D6-A347-34803AF4C0CC}"/>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22">
              <a:extLst>
                <a:ext uri="{FF2B5EF4-FFF2-40B4-BE49-F238E27FC236}">
                  <a16:creationId xmlns:a16="http://schemas.microsoft.com/office/drawing/2014/main" id="{BD38AFC0-BDF4-427D-8DBD-CBF5D3AD58D9}"/>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23">
              <a:extLst>
                <a:ext uri="{FF2B5EF4-FFF2-40B4-BE49-F238E27FC236}">
                  <a16:creationId xmlns:a16="http://schemas.microsoft.com/office/drawing/2014/main" id="{75355B1A-B234-4290-9C91-DADBAEDE66D4}"/>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24">
              <a:extLst>
                <a:ext uri="{FF2B5EF4-FFF2-40B4-BE49-F238E27FC236}">
                  <a16:creationId xmlns:a16="http://schemas.microsoft.com/office/drawing/2014/main" id="{ED97A225-3908-4CD2-84DB-F740A9EC1A68}"/>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25">
              <a:extLst>
                <a:ext uri="{FF2B5EF4-FFF2-40B4-BE49-F238E27FC236}">
                  <a16:creationId xmlns:a16="http://schemas.microsoft.com/office/drawing/2014/main" id="{620779CE-06E8-44E9-ABB8-237E83D05078}"/>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26">
              <a:extLst>
                <a:ext uri="{FF2B5EF4-FFF2-40B4-BE49-F238E27FC236}">
                  <a16:creationId xmlns:a16="http://schemas.microsoft.com/office/drawing/2014/main" id="{05510B16-4F96-42D9-9792-DC2960A4B453}"/>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27">
              <a:extLst>
                <a:ext uri="{FF2B5EF4-FFF2-40B4-BE49-F238E27FC236}">
                  <a16:creationId xmlns:a16="http://schemas.microsoft.com/office/drawing/2014/main" id="{A10831D7-F21C-4F11-9708-D56FCC38DEA0}"/>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8">
              <a:extLst>
                <a:ext uri="{FF2B5EF4-FFF2-40B4-BE49-F238E27FC236}">
                  <a16:creationId xmlns:a16="http://schemas.microsoft.com/office/drawing/2014/main" id="{07E2ADAF-0CCC-41E3-AA7F-8BA08FCA404D}"/>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29">
              <a:extLst>
                <a:ext uri="{FF2B5EF4-FFF2-40B4-BE49-F238E27FC236}">
                  <a16:creationId xmlns:a16="http://schemas.microsoft.com/office/drawing/2014/main" id="{F1E9B26D-355E-454A-A18D-15196BF49B09}"/>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30">
              <a:extLst>
                <a:ext uri="{FF2B5EF4-FFF2-40B4-BE49-F238E27FC236}">
                  <a16:creationId xmlns:a16="http://schemas.microsoft.com/office/drawing/2014/main" id="{43537AAD-B925-48F2-88E2-067EC7FC79BC}"/>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1">
              <a:extLst>
                <a:ext uri="{FF2B5EF4-FFF2-40B4-BE49-F238E27FC236}">
                  <a16:creationId xmlns:a16="http://schemas.microsoft.com/office/drawing/2014/main" id="{883F4BF5-B40C-4EC2-AEDC-ED1CFEE30EEE}"/>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32">
              <a:extLst>
                <a:ext uri="{FF2B5EF4-FFF2-40B4-BE49-F238E27FC236}">
                  <a16:creationId xmlns:a16="http://schemas.microsoft.com/office/drawing/2014/main" id="{082C2B30-5E35-4176-B7B6-82851AC4C18C}"/>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3">
              <a:extLst>
                <a:ext uri="{FF2B5EF4-FFF2-40B4-BE49-F238E27FC236}">
                  <a16:creationId xmlns:a16="http://schemas.microsoft.com/office/drawing/2014/main" id="{EC075AFE-58CF-4D90-BBA5-DEA3F2F44532}"/>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34">
              <a:extLst>
                <a:ext uri="{FF2B5EF4-FFF2-40B4-BE49-F238E27FC236}">
                  <a16:creationId xmlns:a16="http://schemas.microsoft.com/office/drawing/2014/main" id="{42E10646-7244-4196-AFDA-FCAA3D3AA95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35">
              <a:extLst>
                <a:ext uri="{FF2B5EF4-FFF2-40B4-BE49-F238E27FC236}">
                  <a16:creationId xmlns:a16="http://schemas.microsoft.com/office/drawing/2014/main" id="{594B2C73-DD66-466E-B3B9-CD3AE51009D9}"/>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36">
              <a:extLst>
                <a:ext uri="{FF2B5EF4-FFF2-40B4-BE49-F238E27FC236}">
                  <a16:creationId xmlns:a16="http://schemas.microsoft.com/office/drawing/2014/main" id="{2FF48090-AFA6-4C12-9A59-40B324282FD0}"/>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37">
              <a:extLst>
                <a:ext uri="{FF2B5EF4-FFF2-40B4-BE49-F238E27FC236}">
                  <a16:creationId xmlns:a16="http://schemas.microsoft.com/office/drawing/2014/main" id="{E2764A18-B5F0-4957-A58C-B8C5EE541A65}"/>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cxnSp>
        <p:nvCxnSpPr>
          <p:cNvPr id="57" name="Connecteur droit 56">
            <a:extLst>
              <a:ext uri="{FF2B5EF4-FFF2-40B4-BE49-F238E27FC236}">
                <a16:creationId xmlns:a16="http://schemas.microsoft.com/office/drawing/2014/main" id="{638FB878-FF54-4F1A-A1C4-E8240E2E6140}"/>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1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0" name="Espace réservé du texte 7">
            <a:extLst>
              <a:ext uri="{FF2B5EF4-FFF2-40B4-BE49-F238E27FC236}">
                <a16:creationId xmlns:a16="http://schemas.microsoft.com/office/drawing/2014/main" id="{37368843-C624-4562-85A3-314298F7DA9C}"/>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
        <p:nvSpPr>
          <p:cNvPr id="5" name="Espace réservé du texte 4">
            <a:extLst>
              <a:ext uri="{FF2B5EF4-FFF2-40B4-BE49-F238E27FC236}">
                <a16:creationId xmlns:a16="http://schemas.microsoft.com/office/drawing/2014/main" id="{1D74D033-DCC7-BABA-5072-2900F8722B70}"/>
              </a:ext>
            </a:extLst>
          </p:cNvPr>
          <p:cNvSpPr>
            <a:spLocks noGrp="1"/>
          </p:cNvSpPr>
          <p:nvPr>
            <p:ph type="body" sz="quarter" idx="13"/>
          </p:nvPr>
        </p:nvSpPr>
        <p:spPr>
          <a:xfrm>
            <a:off x="682625" y="2078038"/>
            <a:ext cx="10825163" cy="3856037"/>
          </a:xfrm>
        </p:spPr>
        <p:txBody>
          <a:bodyPr/>
          <a:lstStyle/>
          <a:p>
            <a:pPr lvl="0"/>
            <a:r>
              <a:rPr lang="fr-FR" dirty="0"/>
              <a:t>Cliquez pour modifier les styles du texte du masque</a:t>
            </a:r>
          </a:p>
          <a:p>
            <a:pPr lvl="1"/>
            <a:r>
              <a:rPr lang="fr-FR" dirty="0"/>
              <a:t>Deuxième niveau</a:t>
            </a:r>
          </a:p>
          <a:p>
            <a:pPr lvl="3"/>
            <a:r>
              <a:rPr lang="fr-FR" dirty="0"/>
              <a:t>SOUS TITRES </a:t>
            </a:r>
          </a:p>
          <a:p>
            <a:pPr lvl="4"/>
            <a:r>
              <a:rPr lang="fr-FR" dirty="0"/>
              <a:t>Troisième niveau</a:t>
            </a:r>
          </a:p>
          <a:p>
            <a:pPr lvl="5"/>
            <a:r>
              <a:rPr lang="fr-FR" dirty="0"/>
              <a:t>Quatrième niveau</a:t>
            </a:r>
          </a:p>
        </p:txBody>
      </p:sp>
      <p:sp>
        <p:nvSpPr>
          <p:cNvPr id="6" name="Titre 5">
            <a:extLst>
              <a:ext uri="{FF2B5EF4-FFF2-40B4-BE49-F238E27FC236}">
                <a16:creationId xmlns:a16="http://schemas.microsoft.com/office/drawing/2014/main" id="{E29CCCB2-4B4D-9512-9046-4C98650F67D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39960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lide tableau">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endParaRPr lang="fr-F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r>
              <a:rPr lang="fr-FR"/>
              <a:t>Point pôle information conseil - KODIR du 26/09/22</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fld id="{6FC0D52B-8F1C-46D1-AD6E-09D0B9F6DDB5}" type="slidenum">
              <a:rPr lang="fr-FR" smtClean="0"/>
              <a:t>‹N°›</a:t>
            </a:fld>
            <a:endParaRPr lang="fr-FR"/>
          </a:p>
        </p:txBody>
      </p:sp>
      <p:grpSp>
        <p:nvGrpSpPr>
          <p:cNvPr id="17" name="Group 4">
            <a:extLst>
              <a:ext uri="{FF2B5EF4-FFF2-40B4-BE49-F238E27FC236}">
                <a16:creationId xmlns:a16="http://schemas.microsoft.com/office/drawing/2014/main" id="{F50EFC99-4B42-4C2B-A826-7779D6BB4F43}"/>
              </a:ext>
            </a:extLst>
          </p:cNvPr>
          <p:cNvGrpSpPr>
            <a:grpSpLocks noChangeAspect="1"/>
          </p:cNvGrpSpPr>
          <p:nvPr userDrawn="1"/>
        </p:nvGrpSpPr>
        <p:grpSpPr bwMode="auto">
          <a:xfrm>
            <a:off x="9022117" y="6391740"/>
            <a:ext cx="2429683" cy="165086"/>
            <a:chOff x="3183" y="2079"/>
            <a:chExt cx="4327" cy="294"/>
          </a:xfrm>
        </p:grpSpPr>
        <p:sp>
          <p:nvSpPr>
            <p:cNvPr id="27" name="Freeform 5">
              <a:extLst>
                <a:ext uri="{FF2B5EF4-FFF2-40B4-BE49-F238E27FC236}">
                  <a16:creationId xmlns:a16="http://schemas.microsoft.com/office/drawing/2014/main" id="{EF1C1BF7-42FF-4C02-AF8E-AF8C7338F7FF}"/>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6">
              <a:extLst>
                <a:ext uri="{FF2B5EF4-FFF2-40B4-BE49-F238E27FC236}">
                  <a16:creationId xmlns:a16="http://schemas.microsoft.com/office/drawing/2014/main" id="{9CDA6E65-A1F6-4ECB-A36D-561856E38706}"/>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7">
              <a:extLst>
                <a:ext uri="{FF2B5EF4-FFF2-40B4-BE49-F238E27FC236}">
                  <a16:creationId xmlns:a16="http://schemas.microsoft.com/office/drawing/2014/main" id="{B9E9D671-9C90-4EC7-ABC9-6E6E90718F3E}"/>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8">
              <a:extLst>
                <a:ext uri="{FF2B5EF4-FFF2-40B4-BE49-F238E27FC236}">
                  <a16:creationId xmlns:a16="http://schemas.microsoft.com/office/drawing/2014/main" id="{DAA38AA6-749D-4748-9326-77012203D3C8}"/>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9">
              <a:extLst>
                <a:ext uri="{FF2B5EF4-FFF2-40B4-BE49-F238E27FC236}">
                  <a16:creationId xmlns:a16="http://schemas.microsoft.com/office/drawing/2014/main" id="{F4CF7597-32DC-4F8A-90E8-48F77867E0A3}"/>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0">
              <a:extLst>
                <a:ext uri="{FF2B5EF4-FFF2-40B4-BE49-F238E27FC236}">
                  <a16:creationId xmlns:a16="http://schemas.microsoft.com/office/drawing/2014/main" id="{B2983A47-9364-4AA2-8146-6B8D89142AB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1">
              <a:extLst>
                <a:ext uri="{FF2B5EF4-FFF2-40B4-BE49-F238E27FC236}">
                  <a16:creationId xmlns:a16="http://schemas.microsoft.com/office/drawing/2014/main" id="{0C6830BE-914B-4836-B0AF-1AB6049F3AC9}"/>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12">
              <a:extLst>
                <a:ext uri="{FF2B5EF4-FFF2-40B4-BE49-F238E27FC236}">
                  <a16:creationId xmlns:a16="http://schemas.microsoft.com/office/drawing/2014/main" id="{695AAB06-A616-4354-A9A2-3B06D0AE02E0}"/>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13">
              <a:extLst>
                <a:ext uri="{FF2B5EF4-FFF2-40B4-BE49-F238E27FC236}">
                  <a16:creationId xmlns:a16="http://schemas.microsoft.com/office/drawing/2014/main" id="{FAAD6774-9100-4272-95A4-56502C7E3B35}"/>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14">
              <a:extLst>
                <a:ext uri="{FF2B5EF4-FFF2-40B4-BE49-F238E27FC236}">
                  <a16:creationId xmlns:a16="http://schemas.microsoft.com/office/drawing/2014/main" id="{E2A5B366-2ACA-4E49-BB21-8B4DEFCE1E1C}"/>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15">
              <a:extLst>
                <a:ext uri="{FF2B5EF4-FFF2-40B4-BE49-F238E27FC236}">
                  <a16:creationId xmlns:a16="http://schemas.microsoft.com/office/drawing/2014/main" id="{ECD8B020-1608-4424-A799-7D8B435CC05E}"/>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16">
              <a:extLst>
                <a:ext uri="{FF2B5EF4-FFF2-40B4-BE49-F238E27FC236}">
                  <a16:creationId xmlns:a16="http://schemas.microsoft.com/office/drawing/2014/main" id="{635EE1A4-87DD-4F89-A0F3-E2981B0BF675}"/>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17">
              <a:extLst>
                <a:ext uri="{FF2B5EF4-FFF2-40B4-BE49-F238E27FC236}">
                  <a16:creationId xmlns:a16="http://schemas.microsoft.com/office/drawing/2014/main" id="{935F8B6C-B58A-47CE-BABC-F79FAB06556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18">
              <a:extLst>
                <a:ext uri="{FF2B5EF4-FFF2-40B4-BE49-F238E27FC236}">
                  <a16:creationId xmlns:a16="http://schemas.microsoft.com/office/drawing/2014/main" id="{127A2C96-9905-47E6-A2BB-29EB1A356DC7}"/>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19">
              <a:extLst>
                <a:ext uri="{FF2B5EF4-FFF2-40B4-BE49-F238E27FC236}">
                  <a16:creationId xmlns:a16="http://schemas.microsoft.com/office/drawing/2014/main" id="{CC8E76E0-3150-41C7-8292-D13E3965522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20">
              <a:extLst>
                <a:ext uri="{FF2B5EF4-FFF2-40B4-BE49-F238E27FC236}">
                  <a16:creationId xmlns:a16="http://schemas.microsoft.com/office/drawing/2014/main" id="{BDDDC6CD-9AAF-4592-B21D-BC05AFA060B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21">
              <a:extLst>
                <a:ext uri="{FF2B5EF4-FFF2-40B4-BE49-F238E27FC236}">
                  <a16:creationId xmlns:a16="http://schemas.microsoft.com/office/drawing/2014/main" id="{3C2C92DB-F474-4EA9-BC30-FAE3B81E8303}"/>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22">
              <a:extLst>
                <a:ext uri="{FF2B5EF4-FFF2-40B4-BE49-F238E27FC236}">
                  <a16:creationId xmlns:a16="http://schemas.microsoft.com/office/drawing/2014/main" id="{D56B3CD3-B5F5-4266-94C6-A9FCEA71B76C}"/>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23">
              <a:extLst>
                <a:ext uri="{FF2B5EF4-FFF2-40B4-BE49-F238E27FC236}">
                  <a16:creationId xmlns:a16="http://schemas.microsoft.com/office/drawing/2014/main" id="{560860CF-F3DC-4C9C-B944-4DE2A4F67D99}"/>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24">
              <a:extLst>
                <a:ext uri="{FF2B5EF4-FFF2-40B4-BE49-F238E27FC236}">
                  <a16:creationId xmlns:a16="http://schemas.microsoft.com/office/drawing/2014/main" id="{4303A9AC-E1C1-4FC8-905C-F28F55298115}"/>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5">
              <a:extLst>
                <a:ext uri="{FF2B5EF4-FFF2-40B4-BE49-F238E27FC236}">
                  <a16:creationId xmlns:a16="http://schemas.microsoft.com/office/drawing/2014/main" id="{04554332-A775-44F8-B3FC-554E11706099}"/>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26">
              <a:extLst>
                <a:ext uri="{FF2B5EF4-FFF2-40B4-BE49-F238E27FC236}">
                  <a16:creationId xmlns:a16="http://schemas.microsoft.com/office/drawing/2014/main" id="{3E399894-A12F-4EA2-A31A-E6CBB8189760}"/>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27">
              <a:extLst>
                <a:ext uri="{FF2B5EF4-FFF2-40B4-BE49-F238E27FC236}">
                  <a16:creationId xmlns:a16="http://schemas.microsoft.com/office/drawing/2014/main" id="{DEBC1E10-50C1-44F5-8E4F-DE207EE6B071}"/>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28">
              <a:extLst>
                <a:ext uri="{FF2B5EF4-FFF2-40B4-BE49-F238E27FC236}">
                  <a16:creationId xmlns:a16="http://schemas.microsoft.com/office/drawing/2014/main" id="{1C950D99-7F7C-4B7B-AE55-E77788478FEF}"/>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29">
              <a:extLst>
                <a:ext uri="{FF2B5EF4-FFF2-40B4-BE49-F238E27FC236}">
                  <a16:creationId xmlns:a16="http://schemas.microsoft.com/office/drawing/2014/main" id="{C34344B2-C0AF-492C-BD4F-AD1469842C00}"/>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0">
              <a:extLst>
                <a:ext uri="{FF2B5EF4-FFF2-40B4-BE49-F238E27FC236}">
                  <a16:creationId xmlns:a16="http://schemas.microsoft.com/office/drawing/2014/main" id="{C9E38154-E898-43B8-AE2C-57154FDD8E6F}"/>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31">
              <a:extLst>
                <a:ext uri="{FF2B5EF4-FFF2-40B4-BE49-F238E27FC236}">
                  <a16:creationId xmlns:a16="http://schemas.microsoft.com/office/drawing/2014/main" id="{BA888558-1D08-419F-9B02-AE8FFFFE4A00}"/>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32">
              <a:extLst>
                <a:ext uri="{FF2B5EF4-FFF2-40B4-BE49-F238E27FC236}">
                  <a16:creationId xmlns:a16="http://schemas.microsoft.com/office/drawing/2014/main" id="{017B0D1E-2C29-42C2-B336-7EDDD8B86943}"/>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33">
              <a:extLst>
                <a:ext uri="{FF2B5EF4-FFF2-40B4-BE49-F238E27FC236}">
                  <a16:creationId xmlns:a16="http://schemas.microsoft.com/office/drawing/2014/main" id="{BC3FC40B-5EC3-41DC-AA23-C9F1F5F05F01}"/>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34">
              <a:extLst>
                <a:ext uri="{FF2B5EF4-FFF2-40B4-BE49-F238E27FC236}">
                  <a16:creationId xmlns:a16="http://schemas.microsoft.com/office/drawing/2014/main" id="{7C661533-4D9F-41FE-8D4D-FD38953041FD}"/>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Freeform 35">
              <a:extLst>
                <a:ext uri="{FF2B5EF4-FFF2-40B4-BE49-F238E27FC236}">
                  <a16:creationId xmlns:a16="http://schemas.microsoft.com/office/drawing/2014/main" id="{21013857-1705-4715-8505-6FD6DE253D21}"/>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Freeform 36">
              <a:extLst>
                <a:ext uri="{FF2B5EF4-FFF2-40B4-BE49-F238E27FC236}">
                  <a16:creationId xmlns:a16="http://schemas.microsoft.com/office/drawing/2014/main" id="{D7B4CD7E-34CB-471C-9A14-0D09A5AD9E05}"/>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Freeform 37">
              <a:extLst>
                <a:ext uri="{FF2B5EF4-FFF2-40B4-BE49-F238E27FC236}">
                  <a16:creationId xmlns:a16="http://schemas.microsoft.com/office/drawing/2014/main" id="{3D8F6E6F-D610-463F-AE61-4FD67F932C3E}"/>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8" name="Espace réservé du tableau 7">
            <a:extLst>
              <a:ext uri="{FF2B5EF4-FFF2-40B4-BE49-F238E27FC236}">
                <a16:creationId xmlns:a16="http://schemas.microsoft.com/office/drawing/2014/main" id="{E8943950-A096-45E9-9880-3ACCEE461B8D}"/>
              </a:ext>
            </a:extLst>
          </p:cNvPr>
          <p:cNvSpPr>
            <a:spLocks noGrp="1"/>
          </p:cNvSpPr>
          <p:nvPr>
            <p:ph type="tbl" sz="quarter" idx="15"/>
          </p:nvPr>
        </p:nvSpPr>
        <p:spPr>
          <a:xfrm>
            <a:off x="720725" y="2088000"/>
            <a:ext cx="10726738" cy="3420000"/>
          </a:xfrm>
        </p:spPr>
        <p:txBody>
          <a:bodyPr anchor="ctr"/>
          <a:lstStyle>
            <a:lvl1pPr marL="0" indent="0" algn="ctr">
              <a:buNone/>
              <a:defRPr>
                <a:solidFill>
                  <a:schemeClr val="tx1"/>
                </a:solidFill>
              </a:defRPr>
            </a:lvl1pPr>
          </a:lstStyle>
          <a:p>
            <a:endParaRPr lang="fr-FR"/>
          </a:p>
        </p:txBody>
      </p:sp>
      <p:cxnSp>
        <p:nvCxnSpPr>
          <p:cNvPr id="60" name="Connecteur droit 59">
            <a:extLst>
              <a:ext uri="{FF2B5EF4-FFF2-40B4-BE49-F238E27FC236}">
                <a16:creationId xmlns:a16="http://schemas.microsoft.com/office/drawing/2014/main" id="{E6BC62C8-7C4F-44A5-9578-0F7C81611402}"/>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95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MAGENTA_OGEC">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DB5D332C-E334-40A3-8C8B-E9B20545E5A3}"/>
              </a:ext>
            </a:extLst>
          </p:cNvPr>
          <p:cNvSpPr/>
          <p:nvPr userDrawn="1"/>
        </p:nvSpPr>
        <p:spPr>
          <a:xfrm>
            <a:off x="179997" y="179997"/>
            <a:ext cx="11833225" cy="6498590"/>
          </a:xfrm>
          <a:custGeom>
            <a:avLst/>
            <a:gdLst/>
            <a:ahLst/>
            <a:cxnLst/>
            <a:rect l="l" t="t" r="r" b="b"/>
            <a:pathLst>
              <a:path w="11833225" h="6498590">
                <a:moveTo>
                  <a:pt x="11833199" y="0"/>
                </a:moveTo>
                <a:lnTo>
                  <a:pt x="0" y="0"/>
                </a:lnTo>
                <a:lnTo>
                  <a:pt x="0" y="6498005"/>
                </a:lnTo>
                <a:lnTo>
                  <a:pt x="11833199" y="6498005"/>
                </a:lnTo>
                <a:lnTo>
                  <a:pt x="11833199" y="0"/>
                </a:lnTo>
                <a:close/>
              </a:path>
            </a:pathLst>
          </a:custGeom>
          <a:solidFill>
            <a:srgbClr val="ED0F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dirty="0">
              <a:ln>
                <a:noFill/>
              </a:ln>
              <a:solidFill>
                <a:srgbClr val="000000"/>
              </a:solidFill>
              <a:effectLst/>
              <a:uLnTx/>
              <a:uFillTx/>
              <a:latin typeface="Fira Sans" panose="020B0503050000020004" pitchFamily="34" charset="0"/>
              <a:ea typeface="+mn-ea"/>
              <a:cs typeface="+mn-cs"/>
            </a:endParaRPr>
          </a:p>
        </p:txBody>
      </p:sp>
      <p:sp>
        <p:nvSpPr>
          <p:cNvPr id="3" name="Sous-titre 2">
            <a:extLst>
              <a:ext uri="{FF2B5EF4-FFF2-40B4-BE49-F238E27FC236}">
                <a16:creationId xmlns:a16="http://schemas.microsoft.com/office/drawing/2014/main" id="{F8ACD48F-5092-41BE-B4AA-E2CD043973AD}"/>
              </a:ext>
            </a:extLst>
          </p:cNvPr>
          <p:cNvSpPr>
            <a:spLocks noGrp="1"/>
          </p:cNvSpPr>
          <p:nvPr>
            <p:ph type="subTitle" idx="1"/>
          </p:nvPr>
        </p:nvSpPr>
        <p:spPr>
          <a:xfrm>
            <a:off x="695277" y="3432471"/>
            <a:ext cx="4704928" cy="813092"/>
          </a:xfrm>
          <a:prstGeom prst="rect">
            <a:avLst/>
          </a:prstGeom>
        </p:spPr>
        <p:txBody>
          <a:bodyPr>
            <a:normAutofit/>
          </a:bodyPr>
          <a:lstStyle>
            <a:lvl1pPr marL="0" indent="0" algn="l">
              <a:buNone/>
              <a:defRPr sz="1600">
                <a:solidFill>
                  <a:schemeClr val="bg1"/>
                </a:solidFill>
                <a:latin typeface="Fira Sans Light" panose="020B04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9B0118DB-E22B-4C2D-8293-C40B60773C3E}"/>
              </a:ext>
            </a:extLst>
          </p:cNvPr>
          <p:cNvSpPr>
            <a:spLocks noGrp="1"/>
          </p:cNvSpPr>
          <p:nvPr>
            <p:ph type="dt" sz="half" idx="10"/>
          </p:nvPr>
        </p:nvSpPr>
        <p:spPr>
          <a:xfrm>
            <a:off x="708019" y="568324"/>
            <a:ext cx="2743200" cy="365125"/>
          </a:xfrm>
        </p:spPr>
        <p:txBody>
          <a:bodyPr lIns="0" tIns="0" rIns="0" bIns="0"/>
          <a:lstStyle>
            <a:lvl1pPr>
              <a:defRPr sz="1600">
                <a:solidFill>
                  <a:schemeClr val="bg1"/>
                </a:solidFill>
                <a:latin typeface="Fira Sans Light" panose="020B0403050000020004" pitchFamily="34" charset="0"/>
              </a:defRPr>
            </a:lvl1pPr>
          </a:lstStyle>
          <a:p>
            <a:fld id="{2C33A70A-3701-4B67-ABB0-9B644C8B9867}" type="datetimeFigureOut">
              <a:rPr lang="fr-FR" smtClean="0"/>
              <a:pPr/>
              <a:t>27/02/2024</a:t>
            </a:fld>
            <a:endParaRPr lang="fr-FR" dirty="0"/>
          </a:p>
        </p:txBody>
      </p:sp>
      <p:sp>
        <p:nvSpPr>
          <p:cNvPr id="12" name="Rectangle 11">
            <a:hlinkClick r:id="rId2"/>
            <a:extLst>
              <a:ext uri="{FF2B5EF4-FFF2-40B4-BE49-F238E27FC236}">
                <a16:creationId xmlns:a16="http://schemas.microsoft.com/office/drawing/2014/main" id="{6AC42BFB-5410-4982-87E3-706BD39C0FE6}"/>
              </a:ext>
            </a:extLst>
          </p:cNvPr>
          <p:cNvSpPr/>
          <p:nvPr userDrawn="1"/>
        </p:nvSpPr>
        <p:spPr>
          <a:xfrm>
            <a:off x="11430000" y="381000"/>
            <a:ext cx="533400" cy="1219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2" name="Titre 1">
            <a:extLst>
              <a:ext uri="{FF2B5EF4-FFF2-40B4-BE49-F238E27FC236}">
                <a16:creationId xmlns:a16="http://schemas.microsoft.com/office/drawing/2014/main" id="{75FD677B-42DA-4A92-9D59-6DC17E932A9B}"/>
              </a:ext>
            </a:extLst>
          </p:cNvPr>
          <p:cNvSpPr>
            <a:spLocks noGrp="1"/>
          </p:cNvSpPr>
          <p:nvPr>
            <p:ph type="ctrTitle" hasCustomPrompt="1"/>
          </p:nvPr>
        </p:nvSpPr>
        <p:spPr>
          <a:xfrm>
            <a:off x="695277" y="2774135"/>
            <a:ext cx="4704928" cy="540566"/>
          </a:xfrm>
        </p:spPr>
        <p:txBody>
          <a:bodyPr wrap="square" anchor="b" anchorCtr="0">
            <a:normAutofit/>
          </a:bodyPr>
          <a:lstStyle>
            <a:lvl1pPr algn="l">
              <a:defRPr sz="4000">
                <a:solidFill>
                  <a:schemeClr val="bg1"/>
                </a:solidFill>
              </a:defRPr>
            </a:lvl1pPr>
          </a:lstStyle>
          <a:p>
            <a:r>
              <a:rPr lang="fr-FR" dirty="0"/>
              <a:t>INSÉREZ UN TITRE</a:t>
            </a:r>
          </a:p>
        </p:txBody>
      </p:sp>
      <p:sp>
        <p:nvSpPr>
          <p:cNvPr id="17" name="object 6">
            <a:extLst>
              <a:ext uri="{FF2B5EF4-FFF2-40B4-BE49-F238E27FC236}">
                <a16:creationId xmlns:a16="http://schemas.microsoft.com/office/drawing/2014/main" id="{B7FB4395-3879-488C-998C-0BBBC18559F7}"/>
              </a:ext>
            </a:extLst>
          </p:cNvPr>
          <p:cNvSpPr txBox="1"/>
          <p:nvPr userDrawn="1"/>
        </p:nvSpPr>
        <p:spPr>
          <a:xfrm>
            <a:off x="11582400" y="381000"/>
            <a:ext cx="184666" cy="1143000"/>
          </a:xfrm>
          <a:prstGeom prst="rect">
            <a:avLst/>
          </a:prstGeom>
        </p:spPr>
        <p:txBody>
          <a:bodyPr vert="vert270"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lang="fr-FR" sz="1200" b="0" i="0" u="none" strike="noStrike" kern="1200" cap="none" spc="-10" normalizeH="0" baseline="0" noProof="0" dirty="0" err="1">
                <a:ln>
                  <a:noFill/>
                </a:ln>
                <a:solidFill>
                  <a:schemeClr val="bg1"/>
                </a:solidFill>
                <a:effectLst/>
                <a:uLnTx/>
                <a:uFillTx/>
                <a:latin typeface="Fira Sans Light"/>
                <a:ea typeface="+mn-ea"/>
                <a:cs typeface="Fira Sans Light"/>
              </a:rPr>
              <a:t>www.fnogec.org</a:t>
            </a:r>
            <a:endParaRPr kumimoji="0" sz="1200" b="0" i="0" u="none" strike="noStrike" kern="1200" cap="none" spc="0" normalizeH="0" baseline="0" noProof="0" dirty="0">
              <a:ln>
                <a:noFill/>
              </a:ln>
              <a:solidFill>
                <a:schemeClr val="bg1"/>
              </a:solidFill>
              <a:effectLst/>
              <a:uLnTx/>
              <a:uFillTx/>
              <a:latin typeface="Fira Sans Light"/>
              <a:ea typeface="+mn-ea"/>
              <a:cs typeface="Fira Sans Light"/>
            </a:endParaRPr>
          </a:p>
        </p:txBody>
      </p:sp>
      <p:sp>
        <p:nvSpPr>
          <p:cNvPr id="18" name="Rectangle 17">
            <a:hlinkClick r:id="rId2"/>
            <a:extLst>
              <a:ext uri="{FF2B5EF4-FFF2-40B4-BE49-F238E27FC236}">
                <a16:creationId xmlns:a16="http://schemas.microsoft.com/office/drawing/2014/main" id="{73ECAFE6-94F3-468C-8373-8BC17BD9D3C9}"/>
              </a:ext>
            </a:extLst>
          </p:cNvPr>
          <p:cNvSpPr/>
          <p:nvPr userDrawn="1"/>
        </p:nvSpPr>
        <p:spPr>
          <a:xfrm>
            <a:off x="11458950" y="381000"/>
            <a:ext cx="533400" cy="1219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pic>
        <p:nvPicPr>
          <p:cNvPr id="14" name="object 6">
            <a:extLst>
              <a:ext uri="{FF2B5EF4-FFF2-40B4-BE49-F238E27FC236}">
                <a16:creationId xmlns:a16="http://schemas.microsoft.com/office/drawing/2014/main" id="{63F3903A-B809-41E7-A104-8776B47D7D82}"/>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668978" y="4517996"/>
            <a:ext cx="1440002" cy="1440002"/>
          </a:xfrm>
          <a:prstGeom prst="rect">
            <a:avLst/>
          </a:prstGeom>
        </p:spPr>
      </p:pic>
      <p:sp>
        <p:nvSpPr>
          <p:cNvPr id="16" name="Espace réservé pour une image  14">
            <a:extLst>
              <a:ext uri="{FF2B5EF4-FFF2-40B4-BE49-F238E27FC236}">
                <a16:creationId xmlns:a16="http://schemas.microsoft.com/office/drawing/2014/main" id="{365BB481-4087-46C9-BE89-B3DB8AA69861}"/>
              </a:ext>
            </a:extLst>
          </p:cNvPr>
          <p:cNvSpPr>
            <a:spLocks noGrp="1"/>
          </p:cNvSpPr>
          <p:nvPr>
            <p:ph type="pic" sz="quarter" idx="13" hasCustomPrompt="1"/>
          </p:nvPr>
        </p:nvSpPr>
        <p:spPr>
          <a:xfrm>
            <a:off x="6075027" y="815430"/>
            <a:ext cx="5227139" cy="5226595"/>
          </a:xfrm>
          <a:prstGeom prst="ellipse">
            <a:avLst/>
          </a:prstGeom>
        </p:spPr>
        <p:txBody>
          <a:bodyPr anchor="ctr" anchorCtr="0">
            <a:normAutofit/>
          </a:bodyPr>
          <a:lstStyle>
            <a:lvl1pPr marL="0" indent="0" algn="ctr">
              <a:buNone/>
              <a:defRPr sz="2000">
                <a:solidFill>
                  <a:schemeClr val="bg1"/>
                </a:solidFill>
                <a:latin typeface="Fira Sans Light" panose="020B0403050000020004" pitchFamily="34" charset="0"/>
              </a:defRPr>
            </a:lvl1pPr>
          </a:lstStyle>
          <a:p>
            <a:r>
              <a:rPr lang="fr-FR" dirty="0"/>
              <a:t>Insérez une image ici</a:t>
            </a:r>
          </a:p>
        </p:txBody>
      </p:sp>
    </p:spTree>
    <p:extLst>
      <p:ext uri="{BB962C8B-B14F-4D97-AF65-F5344CB8AC3E}">
        <p14:creationId xmlns:p14="http://schemas.microsoft.com/office/powerpoint/2010/main" val="269710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2 colonnes">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5" name="Espace réservé du texte 5">
            <a:extLst>
              <a:ext uri="{FF2B5EF4-FFF2-40B4-BE49-F238E27FC236}">
                <a16:creationId xmlns:a16="http://schemas.microsoft.com/office/drawing/2014/main" id="{4649ACB0-BAFD-4AF3-8338-DC119CA7CF85}"/>
              </a:ext>
            </a:extLst>
          </p:cNvPr>
          <p:cNvSpPr>
            <a:spLocks noGrp="1"/>
          </p:cNvSpPr>
          <p:nvPr>
            <p:ph type="body" sz="quarter" idx="13"/>
          </p:nvPr>
        </p:nvSpPr>
        <p:spPr>
          <a:xfrm>
            <a:off x="682625" y="2019300"/>
            <a:ext cx="5192658" cy="3533775"/>
          </a:xfrm>
        </p:spPr>
        <p:txBody>
          <a:bodyPr/>
          <a:lstStyle>
            <a:lvl1pPr>
              <a:defRPr>
                <a:solidFill>
                  <a:schemeClr val="tx1"/>
                </a:solidFill>
              </a:defRPr>
            </a:lvl1pPr>
            <a:lvl2pPr marL="0" indent="0">
              <a:buFontTx/>
              <a:buNone/>
              <a:defRPr>
                <a:solidFill>
                  <a:schemeClr val="tx1"/>
                </a:solidFill>
              </a:defRPr>
            </a:lvl2pPr>
            <a:lvl3pPr marL="285750" indent="-285750">
              <a:buSzPct val="125000"/>
              <a:buFontTx/>
              <a:buBlip>
                <a:blip r:embed="rId2"/>
              </a:buBlip>
              <a:defRPr>
                <a:solidFill>
                  <a:schemeClr val="tx1"/>
                </a:solidFill>
              </a:defRPr>
            </a:lvl3pPr>
            <a:lvl4pPr>
              <a:defRPr>
                <a:solidFill>
                  <a:schemeClr val="bg1"/>
                </a:solidFill>
              </a:defRPr>
            </a:lvl4pPr>
            <a:lvl5pPr>
              <a:buFont typeface="Wingdings" panose="05000000000000000000" pitchFamily="2" charset="2"/>
              <a:buChar cha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4"/>
            <a:r>
              <a:rPr lang="fr-FR" dirty="0"/>
              <a:t>Quatrième niveau</a:t>
            </a:r>
          </a:p>
        </p:txBody>
      </p:sp>
      <p:sp>
        <p:nvSpPr>
          <p:cNvPr id="16" name="Espace réservé du texte 7">
            <a:extLst>
              <a:ext uri="{FF2B5EF4-FFF2-40B4-BE49-F238E27FC236}">
                <a16:creationId xmlns:a16="http://schemas.microsoft.com/office/drawing/2014/main" id="{4BF09C1F-22D2-4DDB-9142-7B503995147A}"/>
              </a:ext>
            </a:extLst>
          </p:cNvPr>
          <p:cNvSpPr>
            <a:spLocks noGrp="1"/>
          </p:cNvSpPr>
          <p:nvPr>
            <p:ph type="body" sz="quarter" idx="12" hasCustomPrompt="1"/>
          </p:nvPr>
        </p:nvSpPr>
        <p:spPr>
          <a:xfrm>
            <a:off x="682625" y="1304925"/>
            <a:ext cx="10825162"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
        <p:nvSpPr>
          <p:cNvPr id="8" name="Espace réservé du texte 5">
            <a:extLst>
              <a:ext uri="{FF2B5EF4-FFF2-40B4-BE49-F238E27FC236}">
                <a16:creationId xmlns:a16="http://schemas.microsoft.com/office/drawing/2014/main" id="{885D60AE-6F14-4B70-B232-83C7DF082989}"/>
              </a:ext>
            </a:extLst>
          </p:cNvPr>
          <p:cNvSpPr>
            <a:spLocks noGrp="1"/>
          </p:cNvSpPr>
          <p:nvPr>
            <p:ph type="body" sz="quarter" idx="14"/>
          </p:nvPr>
        </p:nvSpPr>
        <p:spPr>
          <a:xfrm>
            <a:off x="6316719" y="2019299"/>
            <a:ext cx="5192658" cy="3533775"/>
          </a:xfrm>
        </p:spPr>
        <p:txBody>
          <a:bodyPr/>
          <a:lstStyle>
            <a:lvl1pPr>
              <a:defRPr>
                <a:solidFill>
                  <a:schemeClr val="tx1"/>
                </a:solidFill>
              </a:defRPr>
            </a:lvl1pPr>
            <a:lvl2pPr marL="0" indent="0">
              <a:buFontTx/>
              <a:buNone/>
              <a:defRPr>
                <a:solidFill>
                  <a:schemeClr val="tx1"/>
                </a:solidFill>
              </a:defRPr>
            </a:lvl2pPr>
            <a:lvl3pPr marL="285750" indent="-285750">
              <a:buSzPct val="125000"/>
              <a:buFontTx/>
              <a:buBlip>
                <a:blip r:embed="rId2"/>
              </a:buBlip>
              <a:defRPr>
                <a:solidFill>
                  <a:schemeClr val="tx1"/>
                </a:solidFill>
              </a:defRPr>
            </a:lvl3pPr>
            <a:lvl4pPr>
              <a:defRPr>
                <a:solidFill>
                  <a:schemeClr val="bg1"/>
                </a:solidFill>
              </a:defRPr>
            </a:lvl4pPr>
            <a:lvl5pPr>
              <a:buFont typeface="Wingdings" panose="05000000000000000000" pitchFamily="2" charset="2"/>
              <a:buChar cha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4"/>
            <a:r>
              <a:rPr lang="fr-FR" dirty="0"/>
              <a:t>Quatrième niveau</a:t>
            </a:r>
          </a:p>
        </p:txBody>
      </p:sp>
      <p:cxnSp>
        <p:nvCxnSpPr>
          <p:cNvPr id="6" name="Connecteur droit 5">
            <a:extLst>
              <a:ext uri="{FF2B5EF4-FFF2-40B4-BE49-F238E27FC236}">
                <a16:creationId xmlns:a16="http://schemas.microsoft.com/office/drawing/2014/main" id="{11B9D965-6FB0-4869-83C6-038B9F3403B4}"/>
              </a:ext>
            </a:extLst>
          </p:cNvPr>
          <p:cNvCxnSpPr>
            <a:cxnSpLocks/>
          </p:cNvCxnSpPr>
          <p:nvPr userDrawn="1"/>
        </p:nvCxnSpPr>
        <p:spPr>
          <a:xfrm>
            <a:off x="6095206" y="2019300"/>
            <a:ext cx="0" cy="3533774"/>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2411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iffres clés">
    <p:bg>
      <p:bgPr>
        <a:solidFill>
          <a:schemeClr val="tx1"/>
        </a:solidFill>
        <a:effectLst/>
      </p:bgPr>
    </p:bg>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943B7FF8-9140-9E2A-0494-7035644AF93C}"/>
              </a:ext>
            </a:extLst>
          </p:cNvPr>
          <p:cNvSpPr>
            <a:spLocks noGrp="1"/>
          </p:cNvSpPr>
          <p:nvPr>
            <p:ph type="title" hasCustomPrompt="1"/>
          </p:nvPr>
        </p:nvSpPr>
        <p:spPr>
          <a:xfrm>
            <a:off x="682625" y="344011"/>
            <a:ext cx="10825163" cy="960755"/>
          </a:xfrm>
        </p:spPr>
        <p:txBody>
          <a:bodyPr/>
          <a:lstStyle>
            <a:lvl1pPr>
              <a:defRPr>
                <a:solidFill>
                  <a:schemeClr val="bg1"/>
                </a:solidFill>
              </a:defRPr>
            </a:lvl1pPr>
          </a:lstStyle>
          <a:p>
            <a:r>
              <a:rPr lang="fr-FR"/>
              <a:t>Titre de la slide</a:t>
            </a:r>
          </a:p>
        </p:txBody>
      </p:sp>
      <p:sp>
        <p:nvSpPr>
          <p:cNvPr id="28" name="Espace réservé du numéro de diapositive 3">
            <a:extLst>
              <a:ext uri="{FF2B5EF4-FFF2-40B4-BE49-F238E27FC236}">
                <a16:creationId xmlns:a16="http://schemas.microsoft.com/office/drawing/2014/main" id="{489C4B59-1B70-FC25-7A54-B6C5F0E8ECD1}"/>
              </a:ext>
            </a:extLst>
          </p:cNvPr>
          <p:cNvSpPr>
            <a:spLocks noGrp="1"/>
          </p:cNvSpPr>
          <p:nvPr>
            <p:ph type="sldNum" sz="quarter" idx="11"/>
          </p:nvPr>
        </p:nvSpPr>
        <p:spPr>
          <a:xfrm>
            <a:off x="10604500" y="6474668"/>
            <a:ext cx="903288" cy="153888"/>
          </a:xfrm>
        </p:spPr>
        <p:txBody>
          <a:bodyPr/>
          <a:lstStyle/>
          <a:p>
            <a:fld id="{A3DC67AC-589B-465F-8375-83B2CE47653E}" type="slidenum">
              <a:rPr lang="fr-FR" smtClean="0"/>
              <a:pPr/>
              <a:t>‹N°›</a:t>
            </a:fld>
            <a:endParaRPr lang="fr-FR"/>
          </a:p>
        </p:txBody>
      </p:sp>
      <p:sp>
        <p:nvSpPr>
          <p:cNvPr id="29" name="Espace réservé du texte 7">
            <a:extLst>
              <a:ext uri="{FF2B5EF4-FFF2-40B4-BE49-F238E27FC236}">
                <a16:creationId xmlns:a16="http://schemas.microsoft.com/office/drawing/2014/main" id="{6A54F29C-5C3E-5190-8643-F3558060E5DD}"/>
              </a:ext>
            </a:extLst>
          </p:cNvPr>
          <p:cNvSpPr>
            <a:spLocks noGrp="1"/>
          </p:cNvSpPr>
          <p:nvPr>
            <p:ph type="body" sz="quarter" idx="12" hasCustomPrompt="1"/>
          </p:nvPr>
        </p:nvSpPr>
        <p:spPr>
          <a:xfrm>
            <a:off x="682625" y="1304925"/>
            <a:ext cx="5467350" cy="241935"/>
          </a:xfrm>
        </p:spPr>
        <p:txBody>
          <a:bodyPr/>
          <a:lstStyle>
            <a:lvl4pPr>
              <a:spcBef>
                <a:spcPts val="0"/>
              </a:spcBef>
              <a:defRPr>
                <a:solidFill>
                  <a:schemeClr val="accent2"/>
                </a:solidFill>
              </a:defRPr>
            </a:lvl4pPr>
          </a:lstStyle>
          <a:p>
            <a:pPr lvl="3"/>
            <a:r>
              <a:rPr lang="fr-FR"/>
              <a:t>Sous titre</a:t>
            </a:r>
          </a:p>
        </p:txBody>
      </p:sp>
      <p:sp>
        <p:nvSpPr>
          <p:cNvPr id="30" name="Espace réservé du texte 11">
            <a:extLst>
              <a:ext uri="{FF2B5EF4-FFF2-40B4-BE49-F238E27FC236}">
                <a16:creationId xmlns:a16="http://schemas.microsoft.com/office/drawing/2014/main" id="{CF2E1B7C-410C-20C6-01C2-7969026ABBBA}"/>
              </a:ext>
            </a:extLst>
          </p:cNvPr>
          <p:cNvSpPr>
            <a:spLocks noGrp="1"/>
          </p:cNvSpPr>
          <p:nvPr>
            <p:ph type="body" sz="quarter" idx="13" hasCustomPrompt="1"/>
          </p:nvPr>
        </p:nvSpPr>
        <p:spPr>
          <a:xfrm>
            <a:off x="682625" y="3429000"/>
            <a:ext cx="2706688" cy="1280159"/>
          </a:xfrm>
        </p:spPr>
        <p:txBody>
          <a:bodyPr lIns="180000" rIns="180000">
            <a:normAutofit/>
          </a:bodyPr>
          <a:lstStyle>
            <a:lvl1pPr algn="ctr">
              <a:defRPr sz="3200">
                <a:solidFill>
                  <a:schemeClr val="accent2"/>
                </a:solidFill>
                <a:latin typeface="Arial Black" panose="020B0A04020102020204" pitchFamily="34" charset="0"/>
              </a:defRPr>
            </a:lvl1pPr>
            <a:lvl2pPr algn="ctr">
              <a:defRPr sz="1400" cap="all" baseline="0">
                <a:solidFill>
                  <a:schemeClr val="accent2"/>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a:p>
            <a:pPr lvl="1"/>
            <a:r>
              <a:rPr lang="fr-FR"/>
              <a:t>Sous titre</a:t>
            </a:r>
          </a:p>
        </p:txBody>
      </p:sp>
      <p:sp>
        <p:nvSpPr>
          <p:cNvPr id="31" name="Espace réservé du texte 11">
            <a:extLst>
              <a:ext uri="{FF2B5EF4-FFF2-40B4-BE49-F238E27FC236}">
                <a16:creationId xmlns:a16="http://schemas.microsoft.com/office/drawing/2014/main" id="{286B8DDE-11F4-C96E-71B0-A4331D475231}"/>
              </a:ext>
            </a:extLst>
          </p:cNvPr>
          <p:cNvSpPr>
            <a:spLocks noGrp="1"/>
          </p:cNvSpPr>
          <p:nvPr>
            <p:ph type="body" sz="quarter" idx="15" hasCustomPrompt="1"/>
          </p:nvPr>
        </p:nvSpPr>
        <p:spPr>
          <a:xfrm>
            <a:off x="3388518" y="3429000"/>
            <a:ext cx="2706688" cy="1280159"/>
          </a:xfrm>
        </p:spPr>
        <p:txBody>
          <a:bodyPr lIns="180000" rIns="180000">
            <a:normAutofit/>
          </a:bodyPr>
          <a:lstStyle>
            <a:lvl1pPr algn="ctr">
              <a:defRPr sz="3200">
                <a:solidFill>
                  <a:schemeClr val="accent2"/>
                </a:solidFill>
                <a:latin typeface="Arial Black" panose="020B0A04020102020204" pitchFamily="34" charset="0"/>
              </a:defRPr>
            </a:lvl1pPr>
            <a:lvl2pPr algn="ctr">
              <a:defRPr sz="1400" cap="all" baseline="0">
                <a:solidFill>
                  <a:schemeClr val="accent2"/>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a:p>
            <a:pPr lvl="1"/>
            <a:r>
              <a:rPr lang="fr-FR"/>
              <a:t>Sous titre</a:t>
            </a:r>
          </a:p>
        </p:txBody>
      </p:sp>
      <p:sp>
        <p:nvSpPr>
          <p:cNvPr id="32" name="Espace réservé du texte 11">
            <a:extLst>
              <a:ext uri="{FF2B5EF4-FFF2-40B4-BE49-F238E27FC236}">
                <a16:creationId xmlns:a16="http://schemas.microsoft.com/office/drawing/2014/main" id="{4E094623-917D-1E55-204A-301C120D5AFD}"/>
              </a:ext>
            </a:extLst>
          </p:cNvPr>
          <p:cNvSpPr>
            <a:spLocks noGrp="1"/>
          </p:cNvSpPr>
          <p:nvPr>
            <p:ph type="body" sz="quarter" idx="16" hasCustomPrompt="1"/>
          </p:nvPr>
        </p:nvSpPr>
        <p:spPr>
          <a:xfrm>
            <a:off x="6096000" y="3429000"/>
            <a:ext cx="2706688" cy="1280159"/>
          </a:xfrm>
        </p:spPr>
        <p:txBody>
          <a:bodyPr lIns="180000" rIns="180000">
            <a:normAutofit/>
          </a:bodyPr>
          <a:lstStyle>
            <a:lvl1pPr algn="ctr">
              <a:defRPr sz="3200">
                <a:solidFill>
                  <a:schemeClr val="accent2"/>
                </a:solidFill>
                <a:latin typeface="Arial Black" panose="020B0A04020102020204" pitchFamily="34" charset="0"/>
              </a:defRPr>
            </a:lvl1pPr>
            <a:lvl2pPr algn="ctr">
              <a:defRPr sz="1400" cap="all" baseline="0">
                <a:solidFill>
                  <a:schemeClr val="accent2"/>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a:p>
            <a:pPr lvl="1"/>
            <a:r>
              <a:rPr lang="fr-FR"/>
              <a:t>Sous titre</a:t>
            </a:r>
          </a:p>
        </p:txBody>
      </p:sp>
      <p:sp>
        <p:nvSpPr>
          <p:cNvPr id="33" name="Espace réservé du texte 11">
            <a:extLst>
              <a:ext uri="{FF2B5EF4-FFF2-40B4-BE49-F238E27FC236}">
                <a16:creationId xmlns:a16="http://schemas.microsoft.com/office/drawing/2014/main" id="{19A40619-FA77-92C4-6B24-249ECB8CD610}"/>
              </a:ext>
            </a:extLst>
          </p:cNvPr>
          <p:cNvSpPr>
            <a:spLocks noGrp="1"/>
          </p:cNvSpPr>
          <p:nvPr>
            <p:ph type="body" sz="quarter" idx="17" hasCustomPrompt="1"/>
          </p:nvPr>
        </p:nvSpPr>
        <p:spPr>
          <a:xfrm>
            <a:off x="8801100" y="3429000"/>
            <a:ext cx="2706688" cy="1280159"/>
          </a:xfrm>
        </p:spPr>
        <p:txBody>
          <a:bodyPr lIns="180000" rIns="180000">
            <a:normAutofit/>
          </a:bodyPr>
          <a:lstStyle>
            <a:lvl1pPr algn="ctr">
              <a:defRPr sz="3200">
                <a:solidFill>
                  <a:schemeClr val="accent2"/>
                </a:solidFill>
                <a:latin typeface="Arial Black" panose="020B0A04020102020204" pitchFamily="34" charset="0"/>
              </a:defRPr>
            </a:lvl1pPr>
            <a:lvl2pPr algn="ctr">
              <a:defRPr sz="1400" cap="all" baseline="0">
                <a:solidFill>
                  <a:schemeClr val="accent2"/>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a:t>
            </a:r>
          </a:p>
          <a:p>
            <a:pPr lvl="1"/>
            <a:r>
              <a:rPr lang="fr-FR"/>
              <a:t>Sous titre</a:t>
            </a:r>
          </a:p>
        </p:txBody>
      </p:sp>
      <p:sp>
        <p:nvSpPr>
          <p:cNvPr id="34" name="Espace réservé du texte 6">
            <a:extLst>
              <a:ext uri="{FF2B5EF4-FFF2-40B4-BE49-F238E27FC236}">
                <a16:creationId xmlns:a16="http://schemas.microsoft.com/office/drawing/2014/main" id="{6EA026E0-C2C6-B108-65D5-79D4798019F5}"/>
              </a:ext>
            </a:extLst>
          </p:cNvPr>
          <p:cNvSpPr>
            <a:spLocks noGrp="1"/>
          </p:cNvSpPr>
          <p:nvPr>
            <p:ph type="body" sz="quarter" idx="22" hasCustomPrompt="1"/>
          </p:nvPr>
        </p:nvSpPr>
        <p:spPr>
          <a:xfrm>
            <a:off x="682625" y="1903462"/>
            <a:ext cx="2705100" cy="1280159"/>
          </a:xfrm>
        </p:spPr>
        <p:txBody>
          <a:bodyPr anchor="ctr">
            <a:normAutofit/>
          </a:bodyPr>
          <a:lstStyle>
            <a:lvl1pPr algn="ctr">
              <a:defRPr sz="10000">
                <a:solidFill>
                  <a:schemeClr val="accent4"/>
                </a:solidFill>
              </a:defRPr>
            </a:lvl1pPr>
          </a:lstStyle>
          <a:p>
            <a:pPr lvl="0"/>
            <a:r>
              <a:rPr lang="fr-FR"/>
              <a:t>1</a:t>
            </a:r>
          </a:p>
        </p:txBody>
      </p:sp>
      <p:sp>
        <p:nvSpPr>
          <p:cNvPr id="35" name="Espace réservé du texte 6">
            <a:extLst>
              <a:ext uri="{FF2B5EF4-FFF2-40B4-BE49-F238E27FC236}">
                <a16:creationId xmlns:a16="http://schemas.microsoft.com/office/drawing/2014/main" id="{CC67F9C8-C92D-55C8-1F21-06A5E3981A01}"/>
              </a:ext>
            </a:extLst>
          </p:cNvPr>
          <p:cNvSpPr>
            <a:spLocks noGrp="1"/>
          </p:cNvSpPr>
          <p:nvPr>
            <p:ph type="body" sz="quarter" idx="23" hasCustomPrompt="1"/>
          </p:nvPr>
        </p:nvSpPr>
        <p:spPr>
          <a:xfrm>
            <a:off x="3387725" y="1903463"/>
            <a:ext cx="2705100" cy="1280159"/>
          </a:xfrm>
        </p:spPr>
        <p:txBody>
          <a:bodyPr anchor="ctr">
            <a:normAutofit/>
          </a:bodyPr>
          <a:lstStyle>
            <a:lvl1pPr algn="ctr">
              <a:defRPr sz="10000">
                <a:solidFill>
                  <a:schemeClr val="accent5"/>
                </a:solidFill>
              </a:defRPr>
            </a:lvl1pPr>
          </a:lstStyle>
          <a:p>
            <a:pPr lvl="0"/>
            <a:r>
              <a:rPr lang="fr-FR"/>
              <a:t>2</a:t>
            </a:r>
          </a:p>
        </p:txBody>
      </p:sp>
      <p:sp>
        <p:nvSpPr>
          <p:cNvPr id="36" name="Espace réservé du texte 6">
            <a:extLst>
              <a:ext uri="{FF2B5EF4-FFF2-40B4-BE49-F238E27FC236}">
                <a16:creationId xmlns:a16="http://schemas.microsoft.com/office/drawing/2014/main" id="{A82A37DF-5A76-BA08-E71F-007C5C6F01BC}"/>
              </a:ext>
            </a:extLst>
          </p:cNvPr>
          <p:cNvSpPr>
            <a:spLocks noGrp="1"/>
          </p:cNvSpPr>
          <p:nvPr>
            <p:ph type="body" sz="quarter" idx="24" hasCustomPrompt="1"/>
          </p:nvPr>
        </p:nvSpPr>
        <p:spPr>
          <a:xfrm>
            <a:off x="6092825" y="1903462"/>
            <a:ext cx="2705100" cy="1280159"/>
          </a:xfrm>
        </p:spPr>
        <p:txBody>
          <a:bodyPr anchor="ctr">
            <a:normAutofit/>
          </a:bodyPr>
          <a:lstStyle>
            <a:lvl1pPr algn="ctr">
              <a:defRPr sz="10000">
                <a:solidFill>
                  <a:schemeClr val="accent6"/>
                </a:solidFill>
              </a:defRPr>
            </a:lvl1pPr>
          </a:lstStyle>
          <a:p>
            <a:pPr lvl="0"/>
            <a:r>
              <a:rPr lang="fr-FR"/>
              <a:t>3</a:t>
            </a:r>
          </a:p>
        </p:txBody>
      </p:sp>
      <p:sp>
        <p:nvSpPr>
          <p:cNvPr id="37" name="Espace réservé du texte 6">
            <a:extLst>
              <a:ext uri="{FF2B5EF4-FFF2-40B4-BE49-F238E27FC236}">
                <a16:creationId xmlns:a16="http://schemas.microsoft.com/office/drawing/2014/main" id="{AC97AAE6-E5AF-0F3E-5C23-0B91441DA65F}"/>
              </a:ext>
            </a:extLst>
          </p:cNvPr>
          <p:cNvSpPr>
            <a:spLocks noGrp="1"/>
          </p:cNvSpPr>
          <p:nvPr>
            <p:ph type="body" sz="quarter" idx="25" hasCustomPrompt="1"/>
          </p:nvPr>
        </p:nvSpPr>
        <p:spPr>
          <a:xfrm>
            <a:off x="8797925" y="1904065"/>
            <a:ext cx="2705100" cy="1280159"/>
          </a:xfrm>
        </p:spPr>
        <p:txBody>
          <a:bodyPr anchor="ctr">
            <a:normAutofit/>
          </a:bodyPr>
          <a:lstStyle>
            <a:lvl1pPr algn="ctr">
              <a:defRPr sz="10000">
                <a:solidFill>
                  <a:srgbClr val="C93857"/>
                </a:solidFill>
              </a:defRPr>
            </a:lvl1pPr>
          </a:lstStyle>
          <a:p>
            <a:pPr lvl="0"/>
            <a:r>
              <a:rPr lang="fr-FR"/>
              <a:t>4</a:t>
            </a:r>
          </a:p>
        </p:txBody>
      </p:sp>
    </p:spTree>
    <p:extLst>
      <p:ext uri="{BB962C8B-B14F-4D97-AF65-F5344CB8AC3E}">
        <p14:creationId xmlns:p14="http://schemas.microsoft.com/office/powerpoint/2010/main" val="129793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au">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D3BCA-D78A-4075-A262-9F8AEDA079DF}"/>
              </a:ext>
            </a:extLst>
          </p:cNvPr>
          <p:cNvSpPr>
            <a:spLocks noGrp="1"/>
          </p:cNvSpPr>
          <p:nvPr>
            <p:ph type="title" hasCustomPrompt="1"/>
          </p:nvPr>
        </p:nvSpPr>
        <p:spPr/>
        <p:txBody>
          <a:bodyPr/>
          <a:lstStyle>
            <a:lvl1pPr>
              <a:defRPr>
                <a:solidFill>
                  <a:schemeClr val="tx1"/>
                </a:solidFill>
              </a:defRPr>
            </a:lvl1pPr>
          </a:lstStyle>
          <a:p>
            <a:r>
              <a:rPr lang="fr-FR"/>
              <a:t>Titre de la slide</a:t>
            </a:r>
          </a:p>
        </p:txBody>
      </p:sp>
      <p:sp>
        <p:nvSpPr>
          <p:cNvPr id="4" name="Espace réservé du numéro de diapositive 3">
            <a:extLst>
              <a:ext uri="{FF2B5EF4-FFF2-40B4-BE49-F238E27FC236}">
                <a16:creationId xmlns:a16="http://schemas.microsoft.com/office/drawing/2014/main" id="{6AFF6AE0-4708-495C-8CD7-5F6DAA5F3595}"/>
              </a:ext>
            </a:extLst>
          </p:cNvPr>
          <p:cNvSpPr>
            <a:spLocks noGrp="1"/>
          </p:cNvSpPr>
          <p:nvPr>
            <p:ph type="sldNum" sz="quarter" idx="11"/>
          </p:nvPr>
        </p:nvSpPr>
        <p:spPr/>
        <p:txBody>
          <a:bodyPr/>
          <a:lstStyle/>
          <a:p>
            <a:fld id="{A3DC67AC-589B-465F-8375-83B2CE47653E}" type="slidenum">
              <a:rPr lang="fr-FR" smtClean="0"/>
              <a:pPr/>
              <a:t>‹N°›</a:t>
            </a:fld>
            <a:endParaRPr lang="fr-FR"/>
          </a:p>
        </p:txBody>
      </p:sp>
      <p:sp>
        <p:nvSpPr>
          <p:cNvPr id="10" name="Espace réservé du texte 7">
            <a:extLst>
              <a:ext uri="{FF2B5EF4-FFF2-40B4-BE49-F238E27FC236}">
                <a16:creationId xmlns:a16="http://schemas.microsoft.com/office/drawing/2014/main" id="{37368843-C624-4562-85A3-314298F7DA9C}"/>
              </a:ext>
            </a:extLst>
          </p:cNvPr>
          <p:cNvSpPr>
            <a:spLocks noGrp="1"/>
          </p:cNvSpPr>
          <p:nvPr>
            <p:ph type="body" sz="quarter" idx="12" hasCustomPrompt="1"/>
          </p:nvPr>
        </p:nvSpPr>
        <p:spPr>
          <a:xfrm>
            <a:off x="682625" y="1304925"/>
            <a:ext cx="5467350" cy="592455"/>
          </a:xfrm>
        </p:spPr>
        <p:txBody>
          <a:bodyPr/>
          <a:lstStyle>
            <a:lvl1pPr>
              <a:spcBef>
                <a:spcPts val="0"/>
              </a:spcBef>
              <a:defRPr cap="all" baseline="0">
                <a:solidFill>
                  <a:schemeClr val="accent2"/>
                </a:solidFill>
                <a:latin typeface="+mj-lt"/>
              </a:defRPr>
            </a:lvl1pPr>
            <a:lvl4pPr>
              <a:defRPr>
                <a:solidFill>
                  <a:schemeClr val="bg1"/>
                </a:solidFill>
              </a:defRPr>
            </a:lvl4pPr>
          </a:lstStyle>
          <a:p>
            <a:pPr lvl="0"/>
            <a:r>
              <a:rPr lang="fr-FR"/>
              <a:t>Sous titre</a:t>
            </a:r>
          </a:p>
        </p:txBody>
      </p:sp>
      <p:sp>
        <p:nvSpPr>
          <p:cNvPr id="21" name="Espace réservé du tableau 20">
            <a:extLst>
              <a:ext uri="{FF2B5EF4-FFF2-40B4-BE49-F238E27FC236}">
                <a16:creationId xmlns:a16="http://schemas.microsoft.com/office/drawing/2014/main" id="{CFE3525F-52DE-48CF-9314-DE0456F48BF0}"/>
              </a:ext>
            </a:extLst>
          </p:cNvPr>
          <p:cNvSpPr>
            <a:spLocks noGrp="1"/>
          </p:cNvSpPr>
          <p:nvPr>
            <p:ph type="tbl" sz="quarter" idx="13"/>
          </p:nvPr>
        </p:nvSpPr>
        <p:spPr>
          <a:xfrm>
            <a:off x="682625" y="2238375"/>
            <a:ext cx="10825163" cy="3314700"/>
          </a:xfrm>
        </p:spPr>
        <p:txBody>
          <a:bodyPr/>
          <a:lstStyle/>
          <a:p>
            <a:endParaRPr lang="fr-FR"/>
          </a:p>
        </p:txBody>
      </p:sp>
    </p:spTree>
    <p:extLst>
      <p:ext uri="{BB962C8B-B14F-4D97-AF65-F5344CB8AC3E}">
        <p14:creationId xmlns:p14="http://schemas.microsoft.com/office/powerpoint/2010/main" val="35094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25.svg"/><Relationship Id="rId4"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5.sv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24.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85A995-9CC9-4E3D-869F-955876DD1C0F}"/>
              </a:ext>
            </a:extLst>
          </p:cNvPr>
          <p:cNvSpPr/>
          <p:nvPr userDrawn="1"/>
        </p:nvSpPr>
        <p:spPr>
          <a:xfrm>
            <a:off x="0" y="6245225"/>
            <a:ext cx="12192000" cy="6127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67F96D4A-A23D-45AF-AD6F-035575B42530}"/>
              </a:ext>
            </a:extLst>
          </p:cNvPr>
          <p:cNvSpPr>
            <a:spLocks noGrp="1"/>
          </p:cNvSpPr>
          <p:nvPr>
            <p:ph type="body" idx="1"/>
          </p:nvPr>
        </p:nvSpPr>
        <p:spPr>
          <a:xfrm>
            <a:off x="682625" y="1511300"/>
            <a:ext cx="7972277" cy="4351338"/>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3"/>
            <a:r>
              <a:rPr lang="fr-FR" dirty="0"/>
              <a:t>SOUS TITRES </a:t>
            </a:r>
          </a:p>
          <a:p>
            <a:pPr lvl="4"/>
            <a:r>
              <a:rPr lang="fr-FR" dirty="0"/>
              <a:t>Troisième niveau</a:t>
            </a:r>
          </a:p>
          <a:p>
            <a:pPr lvl="5"/>
            <a:r>
              <a:rPr lang="fr-FR" dirty="0"/>
              <a:t>Quatrième niveau</a:t>
            </a:r>
          </a:p>
        </p:txBody>
      </p:sp>
      <p:sp>
        <p:nvSpPr>
          <p:cNvPr id="6" name="Espace réservé du numéro de diapositive 5">
            <a:extLst>
              <a:ext uri="{FF2B5EF4-FFF2-40B4-BE49-F238E27FC236}">
                <a16:creationId xmlns:a16="http://schemas.microsoft.com/office/drawing/2014/main" id="{EA09F40E-8F30-4692-98E3-FB36B90C9894}"/>
              </a:ext>
            </a:extLst>
          </p:cNvPr>
          <p:cNvSpPr>
            <a:spLocks noGrp="1"/>
          </p:cNvSpPr>
          <p:nvPr>
            <p:ph type="sldNum" sz="quarter" idx="4"/>
          </p:nvPr>
        </p:nvSpPr>
        <p:spPr>
          <a:xfrm>
            <a:off x="10604500" y="6474668"/>
            <a:ext cx="903288" cy="153888"/>
          </a:xfrm>
          <a:prstGeom prst="rect">
            <a:avLst/>
          </a:prstGeom>
        </p:spPr>
        <p:txBody>
          <a:bodyPr vert="horz" wrap="square" lIns="0" tIns="0" rIns="0" bIns="0" rtlCol="0" anchor="ctr">
            <a:spAutoFit/>
          </a:bodyPr>
          <a:lstStyle>
            <a:lvl1pPr algn="r">
              <a:defRPr sz="1000">
                <a:solidFill>
                  <a:schemeClr val="tx2"/>
                </a:solidFill>
              </a:defRPr>
            </a:lvl1pPr>
          </a:lstStyle>
          <a:p>
            <a:fld id="{A3DC67AC-589B-465F-8375-83B2CE47653E}" type="slidenum">
              <a:rPr lang="fr-FR" smtClean="0"/>
              <a:pPr/>
              <a:t>‹N°›</a:t>
            </a:fld>
            <a:endParaRPr lang="fr-FR"/>
          </a:p>
        </p:txBody>
      </p:sp>
      <p:sp>
        <p:nvSpPr>
          <p:cNvPr id="2" name="Espace réservé du titre 1">
            <a:extLst>
              <a:ext uri="{FF2B5EF4-FFF2-40B4-BE49-F238E27FC236}">
                <a16:creationId xmlns:a16="http://schemas.microsoft.com/office/drawing/2014/main" id="{86CE78BF-7B9C-44FA-B17F-7BD3F96CA6E3}"/>
              </a:ext>
            </a:extLst>
          </p:cNvPr>
          <p:cNvSpPr>
            <a:spLocks noGrp="1"/>
          </p:cNvSpPr>
          <p:nvPr>
            <p:ph type="title"/>
          </p:nvPr>
        </p:nvSpPr>
        <p:spPr>
          <a:xfrm>
            <a:off x="682625" y="344011"/>
            <a:ext cx="10825163" cy="960755"/>
          </a:xfrm>
          <a:prstGeom prst="rect">
            <a:avLst/>
          </a:prstGeom>
        </p:spPr>
        <p:txBody>
          <a:bodyPr vert="horz" lIns="0" tIns="0" rIns="0" bIns="0" rtlCol="0" anchor="ctr">
            <a:normAutofit/>
          </a:bodyPr>
          <a:lstStyle/>
          <a:p>
            <a:r>
              <a:rPr lang="fr-FR"/>
              <a:t>Titre de la slide</a:t>
            </a:r>
          </a:p>
        </p:txBody>
      </p:sp>
      <p:cxnSp>
        <p:nvCxnSpPr>
          <p:cNvPr id="29" name="Connecteur droit 28">
            <a:extLst>
              <a:ext uri="{FF2B5EF4-FFF2-40B4-BE49-F238E27FC236}">
                <a16:creationId xmlns:a16="http://schemas.microsoft.com/office/drawing/2014/main" id="{59B24DCA-88EE-4FA1-88C2-5D0A64187EA1}"/>
              </a:ext>
            </a:extLst>
          </p:cNvPr>
          <p:cNvCxnSpPr/>
          <p:nvPr userDrawn="1"/>
        </p:nvCxnSpPr>
        <p:spPr>
          <a:xfrm>
            <a:off x="0" y="6245225"/>
            <a:ext cx="12192000" cy="0"/>
          </a:xfrm>
          <a:prstGeom prst="line">
            <a:avLst/>
          </a:prstGeom>
          <a:ln cap="rnd">
            <a:solidFill>
              <a:schemeClr val="tx1">
                <a:alpha val="20000"/>
              </a:schemeClr>
            </a:solidFill>
            <a:round/>
          </a:ln>
        </p:spPr>
        <p:style>
          <a:lnRef idx="1">
            <a:schemeClr val="accent1"/>
          </a:lnRef>
          <a:fillRef idx="0">
            <a:schemeClr val="accent1"/>
          </a:fillRef>
          <a:effectRef idx="0">
            <a:schemeClr val="accent1"/>
          </a:effectRef>
          <a:fontRef idx="minor">
            <a:schemeClr val="tx1"/>
          </a:fontRef>
        </p:style>
      </p:cxnSp>
      <p:grpSp>
        <p:nvGrpSpPr>
          <p:cNvPr id="21" name="Graphique 6">
            <a:extLst>
              <a:ext uri="{FF2B5EF4-FFF2-40B4-BE49-F238E27FC236}">
                <a16:creationId xmlns:a16="http://schemas.microsoft.com/office/drawing/2014/main" id="{F77EE7B4-5933-8231-029E-646BEFB5D5EE}"/>
              </a:ext>
            </a:extLst>
          </p:cNvPr>
          <p:cNvGrpSpPr/>
          <p:nvPr userDrawn="1"/>
        </p:nvGrpSpPr>
        <p:grpSpPr>
          <a:xfrm>
            <a:off x="682626" y="6464284"/>
            <a:ext cx="706948" cy="174657"/>
            <a:chOff x="5243512" y="3219244"/>
            <a:chExt cx="1700212" cy="420052"/>
          </a:xfrm>
        </p:grpSpPr>
        <p:sp>
          <p:nvSpPr>
            <p:cNvPr id="22" name="Forme libre : forme 21">
              <a:extLst>
                <a:ext uri="{FF2B5EF4-FFF2-40B4-BE49-F238E27FC236}">
                  <a16:creationId xmlns:a16="http://schemas.microsoft.com/office/drawing/2014/main" id="{F8FA862B-A1A5-7C43-67F6-AC8B3409D877}"/>
                </a:ext>
              </a:extLst>
            </p:cNvPr>
            <p:cNvSpPr/>
            <p:nvPr/>
          </p:nvSpPr>
          <p:spPr>
            <a:xfrm>
              <a:off x="5243512" y="3219244"/>
              <a:ext cx="1700212" cy="420052"/>
            </a:xfrm>
            <a:custGeom>
              <a:avLst/>
              <a:gdLst>
                <a:gd name="connsiteX0" fmla="*/ 625859 w 1700212"/>
                <a:gd name="connsiteY0" fmla="*/ 270523 h 420052"/>
                <a:gd name="connsiteX1" fmla="*/ 733133 w 1700212"/>
                <a:gd name="connsiteY1" fmla="*/ 419877 h 420052"/>
                <a:gd name="connsiteX2" fmla="*/ 874889 w 1700212"/>
                <a:gd name="connsiteY2" fmla="*/ 419877 h 420052"/>
                <a:gd name="connsiteX3" fmla="*/ 705171 w 1700212"/>
                <a:gd name="connsiteY3" fmla="*/ 177454 h 420052"/>
                <a:gd name="connsiteX4" fmla="*/ 625859 w 1700212"/>
                <a:gd name="connsiteY4" fmla="*/ 270523 h 420052"/>
                <a:gd name="connsiteX5" fmla="*/ 923773 w 1700212"/>
                <a:gd name="connsiteY5" fmla="*/ 102001 h 420052"/>
                <a:gd name="connsiteX6" fmla="*/ 1037165 w 1700212"/>
                <a:gd name="connsiteY6" fmla="*/ 102001 h 420052"/>
                <a:gd name="connsiteX7" fmla="*/ 1037165 w 1700212"/>
                <a:gd name="connsiteY7" fmla="*/ 419685 h 420052"/>
                <a:gd name="connsiteX8" fmla="*/ 1141921 w 1700212"/>
                <a:gd name="connsiteY8" fmla="*/ 419685 h 420052"/>
                <a:gd name="connsiteX9" fmla="*/ 1141921 w 1700212"/>
                <a:gd name="connsiteY9" fmla="*/ 102001 h 420052"/>
                <a:gd name="connsiteX10" fmla="*/ 1255313 w 1700212"/>
                <a:gd name="connsiteY10" fmla="*/ 102001 h 420052"/>
                <a:gd name="connsiteX11" fmla="*/ 1255313 w 1700212"/>
                <a:gd name="connsiteY11" fmla="*/ 99 h 420052"/>
                <a:gd name="connsiteX12" fmla="*/ 923773 w 1700212"/>
                <a:gd name="connsiteY12" fmla="*/ 99 h 420052"/>
                <a:gd name="connsiteX13" fmla="*/ 923773 w 1700212"/>
                <a:gd name="connsiteY13" fmla="*/ 102001 h 420052"/>
                <a:gd name="connsiteX14" fmla="*/ 1594674 w 1700212"/>
                <a:gd name="connsiteY14" fmla="*/ 210909 h 420052"/>
                <a:gd name="connsiteX15" fmla="*/ 1587722 w 1700212"/>
                <a:gd name="connsiteY15" fmla="*/ 252328 h 420052"/>
                <a:gd name="connsiteX16" fmla="*/ 1568478 w 1700212"/>
                <a:gd name="connsiteY16" fmla="*/ 286566 h 420052"/>
                <a:gd name="connsiteX17" fmla="*/ 1538547 w 1700212"/>
                <a:gd name="connsiteY17" fmla="*/ 309864 h 420052"/>
                <a:gd name="connsiteX18" fmla="*/ 1499529 w 1700212"/>
                <a:gd name="connsiteY18" fmla="*/ 318500 h 420052"/>
                <a:gd name="connsiteX19" fmla="*/ 1460508 w 1700212"/>
                <a:gd name="connsiteY19" fmla="*/ 309585 h 420052"/>
                <a:gd name="connsiteX20" fmla="*/ 1430310 w 1700212"/>
                <a:gd name="connsiteY20" fmla="*/ 285703 h 420052"/>
                <a:gd name="connsiteX21" fmla="*/ 1410794 w 1700212"/>
                <a:gd name="connsiteY21" fmla="*/ 251186 h 420052"/>
                <a:gd name="connsiteX22" fmla="*/ 1403851 w 1700212"/>
                <a:gd name="connsiteY22" fmla="*/ 209756 h 420052"/>
                <a:gd name="connsiteX23" fmla="*/ 1403851 w 1700212"/>
                <a:gd name="connsiteY23" fmla="*/ 208605 h 420052"/>
                <a:gd name="connsiteX24" fmla="*/ 1410531 w 1700212"/>
                <a:gd name="connsiteY24" fmla="*/ 167186 h 420052"/>
                <a:gd name="connsiteX25" fmla="*/ 1429768 w 1700212"/>
                <a:gd name="connsiteY25" fmla="*/ 132948 h 420052"/>
                <a:gd name="connsiteX26" fmla="*/ 1459708 w 1700212"/>
                <a:gd name="connsiteY26" fmla="*/ 109650 h 420052"/>
                <a:gd name="connsiteX27" fmla="*/ 1498461 w 1700212"/>
                <a:gd name="connsiteY27" fmla="*/ 101014 h 420052"/>
                <a:gd name="connsiteX28" fmla="*/ 1537479 w 1700212"/>
                <a:gd name="connsiteY28" fmla="*/ 109929 h 420052"/>
                <a:gd name="connsiteX29" fmla="*/ 1567945 w 1700212"/>
                <a:gd name="connsiteY29" fmla="*/ 133808 h 420052"/>
                <a:gd name="connsiteX30" fmla="*/ 1587722 w 1700212"/>
                <a:gd name="connsiteY30" fmla="*/ 168328 h 420052"/>
                <a:gd name="connsiteX31" fmla="*/ 1594674 w 1700212"/>
                <a:gd name="connsiteY31" fmla="*/ 209756 h 420052"/>
                <a:gd name="connsiteX32" fmla="*/ 1594674 w 1700212"/>
                <a:gd name="connsiteY32" fmla="*/ 210909 h 420052"/>
                <a:gd name="connsiteX33" fmla="*/ 1685021 w 1700212"/>
                <a:gd name="connsiteY33" fmla="*/ 127480 h 420052"/>
                <a:gd name="connsiteX34" fmla="*/ 1643178 w 1700212"/>
                <a:gd name="connsiteY34" fmla="*/ 61308 h 420052"/>
                <a:gd name="connsiteX35" fmla="*/ 1579748 w 1700212"/>
                <a:gd name="connsiteY35" fmla="*/ 16724 h 420052"/>
                <a:gd name="connsiteX36" fmla="*/ 1499794 w 1700212"/>
                <a:gd name="connsiteY36" fmla="*/ 324 h 420052"/>
                <a:gd name="connsiteX37" fmla="*/ 1419839 w 1700212"/>
                <a:gd name="connsiteY37" fmla="*/ 16724 h 420052"/>
                <a:gd name="connsiteX38" fmla="*/ 1355875 w 1700212"/>
                <a:gd name="connsiteY38" fmla="*/ 61598 h 420052"/>
                <a:gd name="connsiteX39" fmla="*/ 1313504 w 1700212"/>
                <a:gd name="connsiteY39" fmla="*/ 128340 h 420052"/>
                <a:gd name="connsiteX40" fmla="*/ 1298310 w 1700212"/>
                <a:gd name="connsiteY40" fmla="*/ 209756 h 420052"/>
                <a:gd name="connsiteX41" fmla="*/ 1298310 w 1700212"/>
                <a:gd name="connsiteY41" fmla="*/ 210909 h 420052"/>
                <a:gd name="connsiteX42" fmla="*/ 1313504 w 1700212"/>
                <a:gd name="connsiteY42" fmla="*/ 292034 h 420052"/>
                <a:gd name="connsiteX43" fmla="*/ 1355345 w 1700212"/>
                <a:gd name="connsiteY43" fmla="*/ 358206 h 420052"/>
                <a:gd name="connsiteX44" fmla="*/ 1418773 w 1700212"/>
                <a:gd name="connsiteY44" fmla="*/ 402790 h 420052"/>
                <a:gd name="connsiteX45" fmla="*/ 1498726 w 1700212"/>
                <a:gd name="connsiteY45" fmla="*/ 419187 h 420052"/>
                <a:gd name="connsiteX46" fmla="*/ 1578680 w 1700212"/>
                <a:gd name="connsiteY46" fmla="*/ 402790 h 420052"/>
                <a:gd name="connsiteX47" fmla="*/ 1642641 w 1700212"/>
                <a:gd name="connsiteY47" fmla="*/ 357916 h 420052"/>
                <a:gd name="connsiteX48" fmla="*/ 1685021 w 1700212"/>
                <a:gd name="connsiteY48" fmla="*/ 291174 h 420052"/>
                <a:gd name="connsiteX49" fmla="*/ 1700213 w 1700212"/>
                <a:gd name="connsiteY49" fmla="*/ 209756 h 420052"/>
                <a:gd name="connsiteX50" fmla="*/ 1700213 w 1700212"/>
                <a:gd name="connsiteY50" fmla="*/ 208605 h 420052"/>
                <a:gd name="connsiteX51" fmla="*/ 1685021 w 1700212"/>
                <a:gd name="connsiteY51" fmla="*/ 127480 h 420052"/>
                <a:gd name="connsiteX52" fmla="*/ 1685021 w 1700212"/>
                <a:gd name="connsiteY52" fmla="*/ 127480 h 420052"/>
                <a:gd name="connsiteX53" fmla="*/ 582857 w 1700212"/>
                <a:gd name="connsiteY53" fmla="*/ 166334 h 420052"/>
                <a:gd name="connsiteX54" fmla="*/ 583115 w 1700212"/>
                <a:gd name="connsiteY54" fmla="*/ 166334 h 420052"/>
                <a:gd name="connsiteX55" fmla="*/ 582857 w 1700212"/>
                <a:gd name="connsiteY55" fmla="*/ 166003 h 420052"/>
                <a:gd name="connsiteX56" fmla="*/ 582857 w 1700212"/>
                <a:gd name="connsiteY56" fmla="*/ 166334 h 420052"/>
                <a:gd name="connsiteX57" fmla="*/ 155829 w 1700212"/>
                <a:gd name="connsiteY57" fmla="*/ 0 h 420052"/>
                <a:gd name="connsiteX58" fmla="*/ 0 w 1700212"/>
                <a:gd name="connsiteY58" fmla="*/ 420052 h 420052"/>
                <a:gd name="connsiteX59" fmla="*/ 107290 w 1700212"/>
                <a:gd name="connsiteY59" fmla="*/ 420052 h 420052"/>
                <a:gd name="connsiteX60" fmla="*/ 134111 w 1700212"/>
                <a:gd name="connsiteY60" fmla="*/ 342417 h 420052"/>
                <a:gd name="connsiteX61" fmla="*/ 224387 w 1700212"/>
                <a:gd name="connsiteY61" fmla="*/ 342417 h 420052"/>
                <a:gd name="connsiteX62" fmla="*/ 201541 w 1700212"/>
                <a:gd name="connsiteY62" fmla="*/ 271521 h 420052"/>
                <a:gd name="connsiteX63" fmla="*/ 158603 w 1700212"/>
                <a:gd name="connsiteY63" fmla="*/ 271521 h 420052"/>
                <a:gd name="connsiteX64" fmla="*/ 204365 w 1700212"/>
                <a:gd name="connsiteY64" fmla="*/ 139053 h 420052"/>
                <a:gd name="connsiteX65" fmla="*/ 301438 w 1700212"/>
                <a:gd name="connsiteY65" fmla="*/ 420052 h 420052"/>
                <a:gd name="connsiteX66" fmla="*/ 408731 w 1700212"/>
                <a:gd name="connsiteY66" fmla="*/ 420052 h 420052"/>
                <a:gd name="connsiteX67" fmla="*/ 252902 w 1700212"/>
                <a:gd name="connsiteY67" fmla="*/ 0 h 420052"/>
                <a:gd name="connsiteX68" fmla="*/ 155829 w 1700212"/>
                <a:gd name="connsiteY68" fmla="*/ 0 h 420052"/>
                <a:gd name="connsiteX69" fmla="*/ 464832 w 1700212"/>
                <a:gd name="connsiteY69" fmla="*/ 419877 h 420052"/>
                <a:gd name="connsiteX70" fmla="*/ 582944 w 1700212"/>
                <a:gd name="connsiteY70" fmla="*/ 419877 h 420052"/>
                <a:gd name="connsiteX71" fmla="*/ 582944 w 1700212"/>
                <a:gd name="connsiteY71" fmla="*/ 0 h 420052"/>
                <a:gd name="connsiteX72" fmla="*/ 464848 w 1700212"/>
                <a:gd name="connsiteY72" fmla="*/ 0 h 420052"/>
                <a:gd name="connsiteX73" fmla="*/ 464832 w 1700212"/>
                <a:gd name="connsiteY73" fmla="*/ 419877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00212" h="420052">
                  <a:moveTo>
                    <a:pt x="625859" y="270523"/>
                  </a:moveTo>
                  <a:lnTo>
                    <a:pt x="733133" y="419877"/>
                  </a:lnTo>
                  <a:lnTo>
                    <a:pt x="874889" y="419877"/>
                  </a:lnTo>
                  <a:lnTo>
                    <a:pt x="705171" y="177454"/>
                  </a:lnTo>
                  <a:lnTo>
                    <a:pt x="625859" y="270523"/>
                  </a:lnTo>
                  <a:close/>
                  <a:moveTo>
                    <a:pt x="923773" y="102001"/>
                  </a:moveTo>
                  <a:lnTo>
                    <a:pt x="1037165" y="102001"/>
                  </a:lnTo>
                  <a:lnTo>
                    <a:pt x="1037165" y="419685"/>
                  </a:lnTo>
                  <a:lnTo>
                    <a:pt x="1141921" y="419685"/>
                  </a:lnTo>
                  <a:lnTo>
                    <a:pt x="1141921" y="102001"/>
                  </a:lnTo>
                  <a:lnTo>
                    <a:pt x="1255313" y="102001"/>
                  </a:lnTo>
                  <a:lnTo>
                    <a:pt x="1255313" y="99"/>
                  </a:lnTo>
                  <a:lnTo>
                    <a:pt x="923773" y="99"/>
                  </a:lnTo>
                  <a:lnTo>
                    <a:pt x="923773" y="102001"/>
                  </a:lnTo>
                  <a:close/>
                  <a:moveTo>
                    <a:pt x="1594674" y="210909"/>
                  </a:moveTo>
                  <a:cubicBezTo>
                    <a:pt x="1594674" y="225491"/>
                    <a:pt x="1592348" y="239292"/>
                    <a:pt x="1587722" y="252328"/>
                  </a:cubicBezTo>
                  <a:cubicBezTo>
                    <a:pt x="1583086" y="265384"/>
                    <a:pt x="1576676" y="276788"/>
                    <a:pt x="1568478" y="286566"/>
                  </a:cubicBezTo>
                  <a:cubicBezTo>
                    <a:pt x="1560284" y="296342"/>
                    <a:pt x="1550307" y="304115"/>
                    <a:pt x="1538547" y="309864"/>
                  </a:cubicBezTo>
                  <a:cubicBezTo>
                    <a:pt x="1526788" y="315625"/>
                    <a:pt x="1513781" y="318500"/>
                    <a:pt x="1499529" y="318500"/>
                  </a:cubicBezTo>
                  <a:cubicBezTo>
                    <a:pt x="1485270" y="318500"/>
                    <a:pt x="1472265" y="315540"/>
                    <a:pt x="1460508" y="309585"/>
                  </a:cubicBezTo>
                  <a:cubicBezTo>
                    <a:pt x="1448747" y="303646"/>
                    <a:pt x="1438680" y="295686"/>
                    <a:pt x="1430310" y="285703"/>
                  </a:cubicBezTo>
                  <a:cubicBezTo>
                    <a:pt x="1421929" y="275739"/>
                    <a:pt x="1415425" y="264221"/>
                    <a:pt x="1410794" y="251186"/>
                  </a:cubicBezTo>
                  <a:cubicBezTo>
                    <a:pt x="1406163" y="238150"/>
                    <a:pt x="1403851" y="224337"/>
                    <a:pt x="1403851" y="209756"/>
                  </a:cubicBezTo>
                  <a:lnTo>
                    <a:pt x="1403851" y="208605"/>
                  </a:lnTo>
                  <a:cubicBezTo>
                    <a:pt x="1403851" y="194035"/>
                    <a:pt x="1406072" y="180222"/>
                    <a:pt x="1410531" y="167186"/>
                  </a:cubicBezTo>
                  <a:cubicBezTo>
                    <a:pt x="1414977" y="154150"/>
                    <a:pt x="1421389" y="142723"/>
                    <a:pt x="1429768" y="132948"/>
                  </a:cubicBezTo>
                  <a:cubicBezTo>
                    <a:pt x="1438145" y="123172"/>
                    <a:pt x="1448123" y="115397"/>
                    <a:pt x="1459708" y="109650"/>
                  </a:cubicBezTo>
                  <a:cubicBezTo>
                    <a:pt x="1471284" y="103889"/>
                    <a:pt x="1484205" y="101014"/>
                    <a:pt x="1498461" y="101014"/>
                  </a:cubicBezTo>
                  <a:cubicBezTo>
                    <a:pt x="1512713" y="101014"/>
                    <a:pt x="1525720" y="103993"/>
                    <a:pt x="1537479" y="109929"/>
                  </a:cubicBezTo>
                  <a:cubicBezTo>
                    <a:pt x="1549239" y="115884"/>
                    <a:pt x="1559395" y="123846"/>
                    <a:pt x="1567945" y="133808"/>
                  </a:cubicBezTo>
                  <a:cubicBezTo>
                    <a:pt x="1576489" y="143791"/>
                    <a:pt x="1583086" y="155293"/>
                    <a:pt x="1587722" y="168328"/>
                  </a:cubicBezTo>
                  <a:cubicBezTo>
                    <a:pt x="1592348" y="181382"/>
                    <a:pt x="1594674" y="195186"/>
                    <a:pt x="1594674" y="209756"/>
                  </a:cubicBezTo>
                  <a:lnTo>
                    <a:pt x="1594674" y="210909"/>
                  </a:lnTo>
                  <a:close/>
                  <a:moveTo>
                    <a:pt x="1685021" y="127480"/>
                  </a:moveTo>
                  <a:cubicBezTo>
                    <a:pt x="1674897" y="102156"/>
                    <a:pt x="1660947" y="80111"/>
                    <a:pt x="1643178" y="61308"/>
                  </a:cubicBezTo>
                  <a:cubicBezTo>
                    <a:pt x="1625412" y="42523"/>
                    <a:pt x="1604270" y="27651"/>
                    <a:pt x="1579748" y="16724"/>
                  </a:cubicBezTo>
                  <a:cubicBezTo>
                    <a:pt x="1555230" y="5795"/>
                    <a:pt x="1528579" y="324"/>
                    <a:pt x="1499794" y="324"/>
                  </a:cubicBezTo>
                  <a:cubicBezTo>
                    <a:pt x="1471012" y="324"/>
                    <a:pt x="1444361" y="5795"/>
                    <a:pt x="1419839" y="16724"/>
                  </a:cubicBezTo>
                  <a:cubicBezTo>
                    <a:pt x="1395324" y="27651"/>
                    <a:pt x="1373999" y="42615"/>
                    <a:pt x="1355875" y="61598"/>
                  </a:cubicBezTo>
                  <a:cubicBezTo>
                    <a:pt x="1337756" y="80580"/>
                    <a:pt x="1323628" y="102830"/>
                    <a:pt x="1313504" y="128340"/>
                  </a:cubicBezTo>
                  <a:cubicBezTo>
                    <a:pt x="1303376" y="153851"/>
                    <a:pt x="1298310" y="180988"/>
                    <a:pt x="1298310" y="209756"/>
                  </a:cubicBezTo>
                  <a:lnTo>
                    <a:pt x="1298310" y="210909"/>
                  </a:lnTo>
                  <a:cubicBezTo>
                    <a:pt x="1298310" y="239678"/>
                    <a:pt x="1303376" y="266713"/>
                    <a:pt x="1313504" y="292034"/>
                  </a:cubicBezTo>
                  <a:cubicBezTo>
                    <a:pt x="1323628" y="317358"/>
                    <a:pt x="1337571" y="339410"/>
                    <a:pt x="1355345" y="358206"/>
                  </a:cubicBezTo>
                  <a:cubicBezTo>
                    <a:pt x="1373109" y="377001"/>
                    <a:pt x="1394256" y="391861"/>
                    <a:pt x="1418773" y="402790"/>
                  </a:cubicBezTo>
                  <a:cubicBezTo>
                    <a:pt x="1443293" y="413719"/>
                    <a:pt x="1469946" y="419187"/>
                    <a:pt x="1498726" y="419187"/>
                  </a:cubicBezTo>
                  <a:cubicBezTo>
                    <a:pt x="1527511" y="419187"/>
                    <a:pt x="1554165" y="413719"/>
                    <a:pt x="1578680" y="402790"/>
                  </a:cubicBezTo>
                  <a:cubicBezTo>
                    <a:pt x="1603202" y="391861"/>
                    <a:pt x="1624527" y="376897"/>
                    <a:pt x="1642641" y="357916"/>
                  </a:cubicBezTo>
                  <a:cubicBezTo>
                    <a:pt x="1660773" y="338932"/>
                    <a:pt x="1674897" y="316682"/>
                    <a:pt x="1685021" y="291174"/>
                  </a:cubicBezTo>
                  <a:cubicBezTo>
                    <a:pt x="1695145" y="265663"/>
                    <a:pt x="1700213" y="238526"/>
                    <a:pt x="1700213" y="209756"/>
                  </a:cubicBezTo>
                  <a:lnTo>
                    <a:pt x="1700213" y="208605"/>
                  </a:lnTo>
                  <a:cubicBezTo>
                    <a:pt x="1700213" y="179836"/>
                    <a:pt x="1695145" y="152801"/>
                    <a:pt x="1685021" y="127480"/>
                  </a:cubicBezTo>
                  <a:lnTo>
                    <a:pt x="1685021" y="127480"/>
                  </a:lnTo>
                  <a:close/>
                  <a:moveTo>
                    <a:pt x="582857" y="166334"/>
                  </a:moveTo>
                  <a:lnTo>
                    <a:pt x="583115" y="166334"/>
                  </a:lnTo>
                  <a:lnTo>
                    <a:pt x="582857" y="166003"/>
                  </a:lnTo>
                  <a:lnTo>
                    <a:pt x="582857" y="166334"/>
                  </a:lnTo>
                  <a:close/>
                  <a:moveTo>
                    <a:pt x="155829" y="0"/>
                  </a:moveTo>
                  <a:lnTo>
                    <a:pt x="0" y="420052"/>
                  </a:lnTo>
                  <a:lnTo>
                    <a:pt x="107290" y="420052"/>
                  </a:lnTo>
                  <a:lnTo>
                    <a:pt x="134111" y="342417"/>
                  </a:lnTo>
                  <a:lnTo>
                    <a:pt x="224387" y="342417"/>
                  </a:lnTo>
                  <a:lnTo>
                    <a:pt x="201541" y="271521"/>
                  </a:lnTo>
                  <a:lnTo>
                    <a:pt x="158603" y="271521"/>
                  </a:lnTo>
                  <a:lnTo>
                    <a:pt x="204365" y="139053"/>
                  </a:lnTo>
                  <a:lnTo>
                    <a:pt x="301438" y="420052"/>
                  </a:lnTo>
                  <a:lnTo>
                    <a:pt x="408731" y="420052"/>
                  </a:lnTo>
                  <a:lnTo>
                    <a:pt x="252902" y="0"/>
                  </a:lnTo>
                  <a:lnTo>
                    <a:pt x="155829" y="0"/>
                  </a:lnTo>
                  <a:close/>
                  <a:moveTo>
                    <a:pt x="464832" y="419877"/>
                  </a:moveTo>
                  <a:lnTo>
                    <a:pt x="582944" y="419877"/>
                  </a:lnTo>
                  <a:lnTo>
                    <a:pt x="582944" y="0"/>
                  </a:lnTo>
                  <a:lnTo>
                    <a:pt x="464848" y="0"/>
                  </a:lnTo>
                  <a:lnTo>
                    <a:pt x="464832" y="419877"/>
                  </a:lnTo>
                  <a:close/>
                </a:path>
              </a:pathLst>
            </a:custGeom>
            <a:solidFill>
              <a:schemeClr val="tx1"/>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CD0268CF-AC2A-6CD6-8A31-D662C8150C2F}"/>
                </a:ext>
              </a:extLst>
            </p:cNvPr>
            <p:cNvSpPr/>
            <p:nvPr/>
          </p:nvSpPr>
          <p:spPr>
            <a:xfrm>
              <a:off x="5708570" y="3219244"/>
              <a:ext cx="400049" cy="320039"/>
            </a:xfrm>
            <a:custGeom>
              <a:avLst/>
              <a:gdLst>
                <a:gd name="connsiteX0" fmla="*/ 117089 w 400049"/>
                <a:gd name="connsiteY0" fmla="*/ 167219 h 320039"/>
                <a:gd name="connsiteX1" fmla="*/ 0 w 400049"/>
                <a:gd name="connsiteY1" fmla="*/ 14704 h 320039"/>
                <a:gd name="connsiteX2" fmla="*/ 23 w 400049"/>
                <a:gd name="connsiteY2" fmla="*/ 164529 h 320039"/>
                <a:gd name="connsiteX3" fmla="*/ 116920 w 400049"/>
                <a:gd name="connsiteY3" fmla="*/ 320040 h 320039"/>
                <a:gd name="connsiteX4" fmla="*/ 400050 w 400049"/>
                <a:gd name="connsiteY4" fmla="*/ 0 h 320039"/>
                <a:gd name="connsiteX5" fmla="*/ 261490 w 400049"/>
                <a:gd name="connsiteY5" fmla="*/ 399 h 3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49" h="320039">
                  <a:moveTo>
                    <a:pt x="117089" y="167219"/>
                  </a:moveTo>
                  <a:lnTo>
                    <a:pt x="0" y="14704"/>
                  </a:lnTo>
                  <a:lnTo>
                    <a:pt x="23" y="164529"/>
                  </a:lnTo>
                  <a:lnTo>
                    <a:pt x="116920" y="320040"/>
                  </a:lnTo>
                  <a:lnTo>
                    <a:pt x="400050" y="0"/>
                  </a:lnTo>
                  <a:lnTo>
                    <a:pt x="261490" y="399"/>
                  </a:lnTo>
                  <a:close/>
                </a:path>
              </a:pathLst>
            </a:custGeom>
            <a:solidFill>
              <a:schemeClr val="accent2"/>
            </a:solid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40801632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Tx/>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600"/>
        </a:spcBef>
        <a:buFontTx/>
        <a:buNone/>
        <a:defRPr sz="1600" kern="1200">
          <a:solidFill>
            <a:schemeClr val="tx1"/>
          </a:solidFill>
          <a:latin typeface="+mn-lt"/>
          <a:ea typeface="+mn-ea"/>
          <a:cs typeface="+mn-cs"/>
        </a:defRPr>
      </a:lvl2pPr>
      <a:lvl3pPr marL="0" indent="0" algn="l" defTabSz="914400" rtl="0" eaLnBrk="1" latinLnBrk="0" hangingPunct="1">
        <a:lnSpc>
          <a:spcPct val="100000"/>
        </a:lnSpc>
        <a:spcBef>
          <a:spcPts val="600"/>
        </a:spcBef>
        <a:buFontTx/>
        <a:buNone/>
        <a:defRPr sz="1600" b="0" kern="1200" cap="none" baseline="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800" kern="1200" cap="all" baseline="0">
          <a:solidFill>
            <a:schemeClr val="accent2"/>
          </a:solidFill>
          <a:latin typeface="Arial Black" panose="020B0A04020102020204" pitchFamily="34" charset="0"/>
          <a:ea typeface="+mn-ea"/>
          <a:cs typeface="+mn-cs"/>
        </a:defRPr>
      </a:lvl4pPr>
      <a:lvl5pPr marL="252000" indent="-252000" algn="l" defTabSz="914400" rtl="0" eaLnBrk="1" latinLnBrk="0" hangingPunct="1">
        <a:lnSpc>
          <a:spcPct val="100000"/>
        </a:lnSpc>
        <a:spcBef>
          <a:spcPts val="600"/>
        </a:spcBef>
        <a:buSzPct val="125000"/>
        <a:buFontTx/>
        <a:buBlip>
          <a:blip r:embed="rId38"/>
        </a:buBlip>
        <a:defRPr sz="1600" kern="1200">
          <a:solidFill>
            <a:schemeClr val="tx1"/>
          </a:solidFill>
          <a:latin typeface="+mn-lt"/>
          <a:ea typeface="+mn-ea"/>
          <a:cs typeface="+mn-cs"/>
        </a:defRPr>
      </a:lvl5pPr>
      <a:lvl6pPr marL="252000" indent="-25200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1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F0000"/>
          </p15:clr>
        </p15:guide>
        <p15:guide id="2" pos="7680">
          <p15:clr>
            <a:srgbClr val="FF0000"/>
          </p15:clr>
        </p15:guide>
        <p15:guide id="3" pos="430">
          <p15:clr>
            <a:srgbClr val="FF0000"/>
          </p15:clr>
        </p15:guide>
        <p15:guide id="4" pos="999">
          <p15:clr>
            <a:srgbClr val="FF0000"/>
          </p15:clr>
        </p15:guide>
        <p15:guide id="5" pos="1572">
          <p15:clr>
            <a:srgbClr val="FF0000"/>
          </p15:clr>
        </p15:guide>
        <p15:guide id="6" pos="2135">
          <p15:clr>
            <a:srgbClr val="FF0000"/>
          </p15:clr>
        </p15:guide>
        <p15:guide id="7" pos="2703">
          <p15:clr>
            <a:srgbClr val="FF0000"/>
          </p15:clr>
        </p15:guide>
        <p15:guide id="8" pos="3271">
          <p15:clr>
            <a:srgbClr val="FF0000"/>
          </p15:clr>
        </p15:guide>
        <p15:guide id="9" pos="3840">
          <p15:clr>
            <a:srgbClr val="FF0000"/>
          </p15:clr>
        </p15:guide>
        <p15:guide id="10" pos="4408">
          <p15:clr>
            <a:srgbClr val="FF0000"/>
          </p15:clr>
        </p15:guide>
        <p15:guide id="11" pos="4976">
          <p15:clr>
            <a:srgbClr val="FF0000"/>
          </p15:clr>
        </p15:guide>
        <p15:guide id="12" pos="5544">
          <p15:clr>
            <a:srgbClr val="FF0000"/>
          </p15:clr>
        </p15:guide>
        <p15:guide id="13" pos="6112">
          <p15:clr>
            <a:srgbClr val="FF0000"/>
          </p15:clr>
        </p15:guide>
        <p15:guide id="14" pos="6680">
          <p15:clr>
            <a:srgbClr val="FF0000"/>
          </p15:clr>
        </p15:guide>
        <p15:guide id="15" pos="7249">
          <p15:clr>
            <a:srgbClr val="FF0000"/>
          </p15:clr>
        </p15:guide>
        <p15:guide id="16" orient="horz">
          <p15:clr>
            <a:srgbClr val="FF0000"/>
          </p15:clr>
        </p15:guide>
        <p15:guide id="17" orient="horz" pos="4320">
          <p15:clr>
            <a:srgbClr val="FF0000"/>
          </p15:clr>
        </p15:guide>
        <p15:guide id="18" orient="horz" pos="385">
          <p15:clr>
            <a:srgbClr val="FF0000"/>
          </p15:clr>
        </p15:guide>
        <p15:guide id="19" orient="horz" pos="1272">
          <p15:clr>
            <a:srgbClr val="FF0000"/>
          </p15:clr>
        </p15:guide>
        <p15:guide id="20" orient="horz" pos="2160">
          <p15:clr>
            <a:srgbClr val="FF0000"/>
          </p15:clr>
        </p15:guide>
        <p15:guide id="21" orient="horz" pos="3047">
          <p15:clr>
            <a:srgbClr val="FF0000"/>
          </p15:clr>
        </p15:guide>
        <p15:guide id="22" orient="horz" pos="3934">
          <p15:clr>
            <a:srgbClr val="FF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ACAEDE-6912-7143-8964-613AE52CC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F7934A7-CD86-5E42-9A2A-30F79D622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202AAA-7B66-8E43-A295-1FA06D744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0D04-3981-F44A-9A45-F2A2DBCB7A12}" type="datetimeFigureOut">
              <a:rPr lang="fr-FR" smtClean="0"/>
              <a:t>27/02/2024</a:t>
            </a:fld>
            <a:endParaRPr lang="fr-FR"/>
          </a:p>
        </p:txBody>
      </p:sp>
      <p:sp>
        <p:nvSpPr>
          <p:cNvPr id="5" name="Espace réservé du pied de page 4">
            <a:extLst>
              <a:ext uri="{FF2B5EF4-FFF2-40B4-BE49-F238E27FC236}">
                <a16:creationId xmlns:a16="http://schemas.microsoft.com/office/drawing/2014/main" id="{9B69C13E-D1CF-2642-96C2-8A723D279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33E1504-2D0A-D24B-A8CB-5FD720A7F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CA1E7-4FFD-704A-B0E4-E626790E635B}" type="slidenum">
              <a:rPr lang="fr-FR" smtClean="0"/>
              <a:t>‹N°›</a:t>
            </a:fld>
            <a:endParaRPr lang="fr-FR"/>
          </a:p>
        </p:txBody>
      </p:sp>
    </p:spTree>
    <p:extLst>
      <p:ext uri="{BB962C8B-B14F-4D97-AF65-F5344CB8AC3E}">
        <p14:creationId xmlns:p14="http://schemas.microsoft.com/office/powerpoint/2010/main" val="379270362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1966AF-E61E-4C98-8B22-095EE9CBF6C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fr-FR" dirty="0"/>
              <a:t>Modifiez le style du titre</a:t>
            </a:r>
          </a:p>
        </p:txBody>
      </p:sp>
      <p:sp>
        <p:nvSpPr>
          <p:cNvPr id="4" name="Espace réservé de la date 3">
            <a:extLst>
              <a:ext uri="{FF2B5EF4-FFF2-40B4-BE49-F238E27FC236}">
                <a16:creationId xmlns:a16="http://schemas.microsoft.com/office/drawing/2014/main" id="{39E524DC-E63F-4070-993F-73D9B37F7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solidFill>
                <a:latin typeface="Fira Sans Light" panose="020B0403050000020004" pitchFamily="34" charset="0"/>
              </a:defRPr>
            </a:lvl1pPr>
          </a:lstStyle>
          <a:p>
            <a:fld id="{2C33A70A-3701-4B67-ABB0-9B644C8B9867}" type="datetimeFigureOut">
              <a:rPr lang="fr-FR" smtClean="0"/>
              <a:pPr/>
              <a:t>27/02/2024</a:t>
            </a:fld>
            <a:endParaRPr lang="fr-FR"/>
          </a:p>
        </p:txBody>
      </p:sp>
      <p:sp>
        <p:nvSpPr>
          <p:cNvPr id="5" name="Espace réservé du pied de page 4">
            <a:extLst>
              <a:ext uri="{FF2B5EF4-FFF2-40B4-BE49-F238E27FC236}">
                <a16:creationId xmlns:a16="http://schemas.microsoft.com/office/drawing/2014/main" id="{7DF861AE-2030-4B10-A684-C5B68F785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solidFill>
                <a:latin typeface="Fira Sans Light" panose="020B0403050000020004"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6A0275DE-DD0A-467F-A20A-9BDD53204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solidFill>
                <a:latin typeface="Fira Sans Light" panose="020B0403050000020004" pitchFamily="34" charset="0"/>
              </a:defRPr>
            </a:lvl1pPr>
          </a:lstStyle>
          <a:p>
            <a:fld id="{2A4DDB46-4105-4805-BCAC-AC80870DCD1F}" type="slidenum">
              <a:rPr lang="fr-FR" smtClean="0"/>
              <a:pPr/>
              <a:t>‹N°›</a:t>
            </a:fld>
            <a:endParaRPr lang="fr-FR"/>
          </a:p>
        </p:txBody>
      </p:sp>
      <p:sp>
        <p:nvSpPr>
          <p:cNvPr id="7" name="Espace réservé du texte 6">
            <a:extLst>
              <a:ext uri="{FF2B5EF4-FFF2-40B4-BE49-F238E27FC236}">
                <a16:creationId xmlns:a16="http://schemas.microsoft.com/office/drawing/2014/main" id="{829CFA57-164B-4ACF-97ED-F988260A2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08550426"/>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l" defTabSz="914400" rtl="0" eaLnBrk="1" latinLnBrk="0" hangingPunct="1">
        <a:lnSpc>
          <a:spcPct val="90000"/>
        </a:lnSpc>
        <a:spcBef>
          <a:spcPct val="0"/>
        </a:spcBef>
        <a:buNone/>
        <a:defRPr sz="3600" kern="1200">
          <a:solidFill>
            <a:schemeClr val="accent1"/>
          </a:solidFill>
          <a:latin typeface="Fira Sans Medium" panose="020B06030500000200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Fira Sans Light" panose="020B0403050000020004" pitchFamily="34" charset="0"/>
          <a:ea typeface="+mn-ea"/>
          <a:cs typeface="+mn-cs"/>
        </a:defRPr>
      </a:lvl1pPr>
      <a:lvl2pPr marL="0" indent="0" algn="l" defTabSz="914400" rtl="0" eaLnBrk="1" latinLnBrk="0" hangingPunct="1">
        <a:lnSpc>
          <a:spcPct val="90000"/>
        </a:lnSpc>
        <a:spcBef>
          <a:spcPts val="500"/>
        </a:spcBef>
        <a:buSzPct val="80000"/>
        <a:buFont typeface="Arial" panose="020B0604020202020204" pitchFamily="34" charset="0"/>
        <a:buNone/>
        <a:defRPr sz="1600" kern="1200">
          <a:solidFill>
            <a:schemeClr val="tx1"/>
          </a:solidFill>
          <a:latin typeface="Fira Sans" panose="020B0503050000020004" pitchFamily="34" charset="0"/>
          <a:ea typeface="+mn-ea"/>
          <a:cs typeface="+mn-cs"/>
        </a:defRPr>
      </a:lvl2pPr>
      <a:lvl3pPr marL="266700" indent="-266700" algn="l" defTabSz="914400" rtl="0" eaLnBrk="1" latinLnBrk="0" hangingPunct="1">
        <a:lnSpc>
          <a:spcPct val="90000"/>
        </a:lnSpc>
        <a:spcBef>
          <a:spcPts val="500"/>
        </a:spcBef>
        <a:buClr>
          <a:schemeClr val="accent2"/>
        </a:buClr>
        <a:buFont typeface="+mj-lt"/>
        <a:buAutoNum type="romanUcPeriod"/>
        <a:defRPr sz="1600" kern="1200">
          <a:solidFill>
            <a:schemeClr val="tx1"/>
          </a:solidFill>
          <a:latin typeface="Fira Sans Light" panose="020B0403050000020004" pitchFamily="34" charset="0"/>
          <a:ea typeface="+mn-ea"/>
          <a:cs typeface="+mn-cs"/>
        </a:defRPr>
      </a:lvl3pPr>
      <a:lvl4pPr marL="266700" indent="-266700" algn="l" defTabSz="914400" rtl="0" eaLnBrk="1" latinLnBrk="0" hangingPunct="1">
        <a:lnSpc>
          <a:spcPct val="90000"/>
        </a:lnSpc>
        <a:spcBef>
          <a:spcPts val="500"/>
        </a:spcBef>
        <a:buSzPct val="80000"/>
        <a:buFontTx/>
        <a:buBlip>
          <a:blip r:embed="rId4">
            <a:extLst>
              <a:ext uri="{96DAC541-7B7A-43D3-8B79-37D633B846F1}">
                <asvg:svgBlip xmlns:asvg="http://schemas.microsoft.com/office/drawing/2016/SVG/main" r:embed="rId5"/>
              </a:ext>
            </a:extLst>
          </a:blip>
        </a:buBlip>
        <a:defRPr sz="1600" kern="1200">
          <a:solidFill>
            <a:schemeClr val="tx1"/>
          </a:solidFill>
          <a:latin typeface="Fira Sans Light" panose="020B0403050000020004" pitchFamily="34" charset="0"/>
          <a:ea typeface="+mn-ea"/>
          <a:cs typeface="+mn-cs"/>
        </a:defRPr>
      </a:lvl4pPr>
      <a:lvl5pPr marL="628650" indent="-180975"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1966AF-E61E-4C98-8B22-095EE9CBF6C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fr-FR" dirty="0"/>
              <a:t>Modifiez le style du titre</a:t>
            </a:r>
          </a:p>
        </p:txBody>
      </p:sp>
      <p:sp>
        <p:nvSpPr>
          <p:cNvPr id="4" name="Espace réservé de la date 3">
            <a:extLst>
              <a:ext uri="{FF2B5EF4-FFF2-40B4-BE49-F238E27FC236}">
                <a16:creationId xmlns:a16="http://schemas.microsoft.com/office/drawing/2014/main" id="{39E524DC-E63F-4070-993F-73D9B37F7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solidFill>
                <a:latin typeface="Fira Sans Light" panose="020B0403050000020004" pitchFamily="34" charset="0"/>
              </a:defRPr>
            </a:lvl1pPr>
          </a:lstStyle>
          <a:p>
            <a:fld id="{2C33A70A-3701-4B67-ABB0-9B644C8B9867}" type="datetimeFigureOut">
              <a:rPr lang="fr-FR" smtClean="0"/>
              <a:pPr/>
              <a:t>27/02/2024</a:t>
            </a:fld>
            <a:endParaRPr lang="fr-FR"/>
          </a:p>
        </p:txBody>
      </p:sp>
      <p:sp>
        <p:nvSpPr>
          <p:cNvPr id="5" name="Espace réservé du pied de page 4">
            <a:extLst>
              <a:ext uri="{FF2B5EF4-FFF2-40B4-BE49-F238E27FC236}">
                <a16:creationId xmlns:a16="http://schemas.microsoft.com/office/drawing/2014/main" id="{7DF861AE-2030-4B10-A684-C5B68F785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solidFill>
                <a:latin typeface="Fira Sans Light" panose="020B0403050000020004"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6A0275DE-DD0A-467F-A20A-9BDD53204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solidFill>
                <a:latin typeface="Fira Sans Light" panose="020B0403050000020004" pitchFamily="34" charset="0"/>
              </a:defRPr>
            </a:lvl1pPr>
          </a:lstStyle>
          <a:p>
            <a:fld id="{2A4DDB46-4105-4805-BCAC-AC80870DCD1F}" type="slidenum">
              <a:rPr lang="fr-FR" smtClean="0"/>
              <a:pPr/>
              <a:t>‹N°›</a:t>
            </a:fld>
            <a:endParaRPr lang="fr-FR"/>
          </a:p>
        </p:txBody>
      </p:sp>
      <p:sp>
        <p:nvSpPr>
          <p:cNvPr id="7" name="Espace réservé du texte 6">
            <a:extLst>
              <a:ext uri="{FF2B5EF4-FFF2-40B4-BE49-F238E27FC236}">
                <a16:creationId xmlns:a16="http://schemas.microsoft.com/office/drawing/2014/main" id="{829CFA57-164B-4ACF-97ED-F988260A2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628690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9" r:id="rId7"/>
    <p:sldLayoutId id="2147483730" r:id="rId8"/>
    <p:sldLayoutId id="2147483731" r:id="rId9"/>
    <p:sldLayoutId id="2147483732" r:id="rId10"/>
  </p:sldLayoutIdLst>
  <p:txStyles>
    <p:titleStyle>
      <a:lvl1pPr algn="l" defTabSz="914400" rtl="0" eaLnBrk="1" latinLnBrk="0" hangingPunct="1">
        <a:lnSpc>
          <a:spcPct val="90000"/>
        </a:lnSpc>
        <a:spcBef>
          <a:spcPct val="0"/>
        </a:spcBef>
        <a:buNone/>
        <a:defRPr sz="3600" kern="1200">
          <a:solidFill>
            <a:schemeClr val="accent1"/>
          </a:solidFill>
          <a:latin typeface="Fira Sans Medium" panose="020B06030500000200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Fira Sans Light" panose="020B0403050000020004" pitchFamily="34" charset="0"/>
          <a:ea typeface="+mn-ea"/>
          <a:cs typeface="+mn-cs"/>
        </a:defRPr>
      </a:lvl1pPr>
      <a:lvl2pPr marL="0" indent="0" algn="l" defTabSz="914400" rtl="0" eaLnBrk="1" latinLnBrk="0" hangingPunct="1">
        <a:lnSpc>
          <a:spcPct val="90000"/>
        </a:lnSpc>
        <a:spcBef>
          <a:spcPts val="500"/>
        </a:spcBef>
        <a:buSzPct val="80000"/>
        <a:buFont typeface="Arial" panose="020B0604020202020204" pitchFamily="34" charset="0"/>
        <a:buNone/>
        <a:defRPr sz="1600" kern="1200">
          <a:solidFill>
            <a:schemeClr val="tx1"/>
          </a:solidFill>
          <a:latin typeface="Fira Sans" panose="020B0503050000020004" pitchFamily="34" charset="0"/>
          <a:ea typeface="+mn-ea"/>
          <a:cs typeface="+mn-cs"/>
        </a:defRPr>
      </a:lvl2pPr>
      <a:lvl3pPr marL="266700" indent="-266700" algn="l" defTabSz="914400" rtl="0" eaLnBrk="1" latinLnBrk="0" hangingPunct="1">
        <a:lnSpc>
          <a:spcPct val="90000"/>
        </a:lnSpc>
        <a:spcBef>
          <a:spcPts val="500"/>
        </a:spcBef>
        <a:buClr>
          <a:schemeClr val="accent2"/>
        </a:buClr>
        <a:buFont typeface="+mj-lt"/>
        <a:buAutoNum type="romanUcPeriod"/>
        <a:defRPr sz="1600" kern="1200">
          <a:solidFill>
            <a:schemeClr val="tx1"/>
          </a:solidFill>
          <a:latin typeface="Fira Sans Light" panose="020B0403050000020004" pitchFamily="34" charset="0"/>
          <a:ea typeface="+mn-ea"/>
          <a:cs typeface="+mn-cs"/>
        </a:defRPr>
      </a:lvl3pPr>
      <a:lvl4pPr marL="266700" indent="-266700" algn="l" defTabSz="914400" rtl="0" eaLnBrk="1" latinLnBrk="0" hangingPunct="1">
        <a:lnSpc>
          <a:spcPct val="90000"/>
        </a:lnSpc>
        <a:spcBef>
          <a:spcPts val="500"/>
        </a:spcBef>
        <a:buSzPct val="80000"/>
        <a:buFontTx/>
        <a:buBlip>
          <a:blip r:embed="rId12">
            <a:extLst>
              <a:ext uri="{96DAC541-7B7A-43D3-8B79-37D633B846F1}">
                <asvg:svgBlip xmlns:asvg="http://schemas.microsoft.com/office/drawing/2016/SVG/main" r:embed="rId13"/>
              </a:ext>
            </a:extLst>
          </a:blip>
        </a:buBlip>
        <a:defRPr sz="1600" kern="1200">
          <a:solidFill>
            <a:schemeClr val="tx1"/>
          </a:solidFill>
          <a:latin typeface="Fira Sans Light" panose="020B0403050000020004" pitchFamily="34" charset="0"/>
          <a:ea typeface="+mn-ea"/>
          <a:cs typeface="+mn-cs"/>
        </a:defRPr>
      </a:lvl4pPr>
      <a:lvl5pPr marL="628650" indent="-180975"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48.png"/><Relationship Id="rId4" Type="http://schemas.openxmlformats.org/officeDocument/2006/relationships/image" Target="../media/image56.emf"/></Relationships>
</file>

<file path=ppt/slides/_rels/slide1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9.xml"/><Relationship Id="rId5" Type="http://schemas.openxmlformats.org/officeDocument/2006/relationships/image" Target="../media/image60.png"/><Relationship Id="rId4" Type="http://schemas.openxmlformats.org/officeDocument/2006/relationships/image" Target="../media/image59.emf"/></Relationships>
</file>

<file path=ppt/slides/_rels/slide1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59.xml"/><Relationship Id="rId5" Type="http://schemas.openxmlformats.org/officeDocument/2006/relationships/image" Target="../media/image67.emf"/><Relationship Id="rId4" Type="http://schemas.openxmlformats.org/officeDocument/2006/relationships/image" Target="../media/image66.emf"/></Relationships>
</file>

<file path=ppt/slides/_rels/slide15.xml.rels><?xml version="1.0" encoding="UTF-8" standalone="yes"?>
<Relationships xmlns="http://schemas.openxmlformats.org/package/2006/relationships"><Relationship Id="rId3" Type="http://schemas.openxmlformats.org/officeDocument/2006/relationships/hyperlink" Target="https://www.akto.fr/mon-espace/" TargetMode="External"/><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hyperlink" Target="https://www.akto.fr/des-tutos-pour-vous-accompagner-sur-votre-espace-en-ligne/"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hyperlink" Target="tel:0188131000" TargetMode="External"/><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hyperlink" Target="https://www.akto.fr/contact/" TargetMode="External"/><Relationship Id="rId5" Type="http://schemas.openxmlformats.org/officeDocument/2006/relationships/hyperlink" Target="https://www.akto.fr/alternance-akto-a-votre-ecoute/" TargetMode="Externa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5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41.emf"/></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57.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7.xml"/><Relationship Id="rId1" Type="http://schemas.openxmlformats.org/officeDocument/2006/relationships/tags" Target="../tags/tag3.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hyperlink" Target="https://www.moncompteformation.gouv.fr/espace-prive/html/#/" TargetMode="External"/><Relationship Id="rId2" Type="http://schemas.openxmlformats.org/officeDocument/2006/relationships/notesSlide" Target="../notesSlides/notesSlide18.xml"/><Relationship Id="rId1" Type="http://schemas.openxmlformats.org/officeDocument/2006/relationships/slideLayout" Target="../slideLayouts/slideLayout56.xml"/><Relationship Id="rId5" Type="http://schemas.openxmlformats.org/officeDocument/2006/relationships/hyperlink" Target="https://www.moncompteformation.gouv.fr/espace-public/tutoriel/creer-son-identite-numerique-la-poste" TargetMode="Externa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hyperlink" Target="mailto:evelyne.sworowski@akto.fr" TargetMode="External"/><Relationship Id="rId2" Type="http://schemas.openxmlformats.org/officeDocument/2006/relationships/hyperlink" Target="mailto:mcoirier@snceel.fr" TargetMode="External"/><Relationship Id="rId1" Type="http://schemas.openxmlformats.org/officeDocument/2006/relationships/slideLayout" Target="../slideLayouts/slideLayout50.xml"/><Relationship Id="rId4" Type="http://schemas.openxmlformats.org/officeDocument/2006/relationships/hyperlink" Target="mailto:a-delgove@fnogec.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hyperlink" Target="https://www.francecompetences.fr/financement/" TargetMode="External"/><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akto.fr/" TargetMode="Externa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hyperlink" Target="https://www.akto.fr/mon-espace/" TargetMode="External"/><Relationship Id="rId3" Type="http://schemas.openxmlformats.org/officeDocument/2006/relationships/image" Target="../media/image45.png"/><Relationship Id="rId7" Type="http://schemas.openxmlformats.org/officeDocument/2006/relationships/hyperlink" Target="https://www.akto.fr/financer-une-formation/process-de-depot-de-contrat-en-alternance-dossier-formation/" TargetMode="External"/><Relationship Id="rId2" Type="http://schemas.openxmlformats.org/officeDocument/2006/relationships/hyperlink" Target="https://www.akto.fr/financer-une-formation/" TargetMode="Externa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https://www.akto.fr/regles-de-prise-en-charge-enseignement-prive-non-lucrat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74CE09B-343A-4865-B704-35D7C8E32451}"/>
              </a:ext>
            </a:extLst>
          </p:cNvPr>
          <p:cNvSpPr>
            <a:spLocks noGrp="1"/>
          </p:cNvSpPr>
          <p:nvPr>
            <p:ph type="subTitle" idx="1"/>
          </p:nvPr>
        </p:nvSpPr>
        <p:spPr>
          <a:xfrm>
            <a:off x="695276" y="3432471"/>
            <a:ext cx="5379751" cy="1115778"/>
          </a:xfrm>
        </p:spPr>
        <p:txBody>
          <a:bodyPr>
            <a:normAutofit/>
          </a:bodyPr>
          <a:lstStyle/>
          <a:p>
            <a:r>
              <a:rPr lang="fr-FR" dirty="0"/>
              <a:t>27 février 2024</a:t>
            </a:r>
          </a:p>
        </p:txBody>
      </p:sp>
      <p:sp>
        <p:nvSpPr>
          <p:cNvPr id="3" name="Titre 2">
            <a:extLst>
              <a:ext uri="{FF2B5EF4-FFF2-40B4-BE49-F238E27FC236}">
                <a16:creationId xmlns:a16="http://schemas.microsoft.com/office/drawing/2014/main" id="{E2387CF6-7747-4FA4-BC36-EE5434F9BA3C}"/>
              </a:ext>
            </a:extLst>
          </p:cNvPr>
          <p:cNvSpPr>
            <a:spLocks noGrp="1"/>
          </p:cNvSpPr>
          <p:nvPr>
            <p:ph type="ctrTitle"/>
          </p:nvPr>
        </p:nvSpPr>
        <p:spPr>
          <a:xfrm>
            <a:off x="695276" y="2774135"/>
            <a:ext cx="5934124" cy="540566"/>
          </a:xfrm>
        </p:spPr>
        <p:txBody>
          <a:bodyPr>
            <a:normAutofit fontScale="90000"/>
          </a:bodyPr>
          <a:lstStyle/>
          <a:p>
            <a:r>
              <a:rPr lang="fr-FR" dirty="0">
                <a:latin typeface="Fira Sans Medium" panose="020B0503050000020004" pitchFamily="34" charset="0"/>
              </a:rPr>
              <a:t>FORMATION PROFESSIONNELLE : ACTUALITÉS ET RÈGLES </a:t>
            </a:r>
            <a:br>
              <a:rPr lang="fr-FR" dirty="0">
                <a:latin typeface="Fira Sans Medium" panose="020B0503050000020004" pitchFamily="34" charset="0"/>
              </a:rPr>
            </a:br>
            <a:r>
              <a:rPr lang="fr-FR" dirty="0">
                <a:latin typeface="Fira Sans Medium" panose="020B0503050000020004" pitchFamily="34" charset="0"/>
              </a:rPr>
              <a:t>DE PRISE EN CHARGE </a:t>
            </a:r>
            <a:br>
              <a:rPr lang="fr-FR" dirty="0">
                <a:latin typeface="Fira Sans Medium" panose="020B0503050000020004" pitchFamily="34" charset="0"/>
              </a:rPr>
            </a:br>
            <a:r>
              <a:rPr lang="fr-FR" dirty="0">
                <a:latin typeface="Fira Sans Medium" panose="020B0503050000020004" pitchFamily="34" charset="0"/>
              </a:rPr>
              <a:t>PAR AKTO</a:t>
            </a:r>
          </a:p>
        </p:txBody>
      </p:sp>
      <p:pic>
        <p:nvPicPr>
          <p:cNvPr id="11" name="Espace réservé pour une image  10">
            <a:extLst>
              <a:ext uri="{FF2B5EF4-FFF2-40B4-BE49-F238E27FC236}">
                <a16:creationId xmlns:a16="http://schemas.microsoft.com/office/drawing/2014/main" id="{A084EBAA-8CCC-B27D-04CB-531970F4E3CE}"/>
              </a:ext>
            </a:extLst>
          </p:cNvPr>
          <p:cNvPicPr>
            <a:picLocks noGrp="1" noChangeAspect="1"/>
          </p:cNvPicPr>
          <p:nvPr>
            <p:ph type="pic" sz="quarter" idx="13"/>
          </p:nvPr>
        </p:nvPicPr>
        <p:blipFill>
          <a:blip r:embed="rId2"/>
          <a:srcRect l="20940" r="20940"/>
          <a:stretch>
            <a:fillRect/>
          </a:stretch>
        </p:blipFill>
        <p:spPr/>
      </p:pic>
    </p:spTree>
    <p:extLst>
      <p:ext uri="{BB962C8B-B14F-4D97-AF65-F5344CB8AC3E}">
        <p14:creationId xmlns:p14="http://schemas.microsoft.com/office/powerpoint/2010/main" val="356306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04781-4537-4959-C187-4D832C589F72}"/>
              </a:ext>
            </a:extLst>
          </p:cNvPr>
          <p:cNvSpPr>
            <a:spLocks noGrp="1"/>
          </p:cNvSpPr>
          <p:nvPr>
            <p:ph type="title"/>
          </p:nvPr>
        </p:nvSpPr>
        <p:spPr/>
        <p:txBody>
          <a:bodyPr/>
          <a:lstStyle/>
          <a:p>
            <a:r>
              <a:rPr lang="fr-FR" dirty="0"/>
              <a:t>Prises en charge 2024, à date</a:t>
            </a:r>
          </a:p>
        </p:txBody>
      </p:sp>
      <p:pic>
        <p:nvPicPr>
          <p:cNvPr id="5" name="Image 4">
            <a:extLst>
              <a:ext uri="{FF2B5EF4-FFF2-40B4-BE49-F238E27FC236}">
                <a16:creationId xmlns:a16="http://schemas.microsoft.com/office/drawing/2014/main" id="{34ABB41D-2B76-500F-3036-A0D700126A10}"/>
              </a:ext>
            </a:extLst>
          </p:cNvPr>
          <p:cNvPicPr>
            <a:picLocks noChangeAspect="1"/>
          </p:cNvPicPr>
          <p:nvPr/>
        </p:nvPicPr>
        <p:blipFill>
          <a:blip r:embed="rId3"/>
          <a:stretch>
            <a:fillRect/>
          </a:stretch>
        </p:blipFill>
        <p:spPr>
          <a:xfrm>
            <a:off x="171450" y="2143125"/>
            <a:ext cx="11849100" cy="2571750"/>
          </a:xfrm>
          <a:prstGeom prst="rect">
            <a:avLst/>
          </a:prstGeom>
        </p:spPr>
      </p:pic>
      <p:sp>
        <p:nvSpPr>
          <p:cNvPr id="6" name="ZoneTexte 5">
            <a:extLst>
              <a:ext uri="{FF2B5EF4-FFF2-40B4-BE49-F238E27FC236}">
                <a16:creationId xmlns:a16="http://schemas.microsoft.com/office/drawing/2014/main" id="{41A06FCA-EDC5-FEBA-0186-4DE86F5CBCFA}"/>
              </a:ext>
            </a:extLst>
          </p:cNvPr>
          <p:cNvSpPr txBox="1"/>
          <p:nvPr/>
        </p:nvSpPr>
        <p:spPr>
          <a:xfrm>
            <a:off x="283029" y="1589314"/>
            <a:ext cx="1454309" cy="369332"/>
          </a:xfrm>
          <a:prstGeom prst="rect">
            <a:avLst/>
          </a:prstGeom>
          <a:noFill/>
        </p:spPr>
        <p:txBody>
          <a:bodyPr wrap="none" rtlCol="0">
            <a:spAutoFit/>
          </a:bodyPr>
          <a:lstStyle/>
          <a:p>
            <a:r>
              <a:rPr lang="fr-FR" dirty="0"/>
              <a:t>L’essentiel : </a:t>
            </a:r>
          </a:p>
        </p:txBody>
      </p:sp>
      <p:pic>
        <p:nvPicPr>
          <p:cNvPr id="9" name="Image 8">
            <a:extLst>
              <a:ext uri="{FF2B5EF4-FFF2-40B4-BE49-F238E27FC236}">
                <a16:creationId xmlns:a16="http://schemas.microsoft.com/office/drawing/2014/main" id="{EFD5BACF-21D7-A674-9C00-393594D819D7}"/>
              </a:ext>
            </a:extLst>
          </p:cNvPr>
          <p:cNvPicPr>
            <a:picLocks noChangeAspect="1"/>
          </p:cNvPicPr>
          <p:nvPr/>
        </p:nvPicPr>
        <p:blipFill>
          <a:blip r:embed="rId4"/>
          <a:stretch>
            <a:fillRect/>
          </a:stretch>
        </p:blipFill>
        <p:spPr>
          <a:xfrm>
            <a:off x="159450" y="5391150"/>
            <a:ext cx="11849100" cy="800100"/>
          </a:xfrm>
          <a:prstGeom prst="rect">
            <a:avLst/>
          </a:prstGeom>
        </p:spPr>
      </p:pic>
      <p:sp>
        <p:nvSpPr>
          <p:cNvPr id="10" name="ZoneTexte 9">
            <a:extLst>
              <a:ext uri="{FF2B5EF4-FFF2-40B4-BE49-F238E27FC236}">
                <a16:creationId xmlns:a16="http://schemas.microsoft.com/office/drawing/2014/main" id="{30ED8FB8-A0B3-1AA3-B902-DB46C8DD617A}"/>
              </a:ext>
            </a:extLst>
          </p:cNvPr>
          <p:cNvSpPr txBox="1"/>
          <p:nvPr/>
        </p:nvSpPr>
        <p:spPr>
          <a:xfrm>
            <a:off x="171450" y="4868346"/>
            <a:ext cx="5358070" cy="276999"/>
          </a:xfrm>
          <a:prstGeom prst="rect">
            <a:avLst/>
          </a:prstGeom>
          <a:noFill/>
        </p:spPr>
        <p:txBody>
          <a:bodyPr wrap="none" rtlCol="0">
            <a:spAutoFit/>
          </a:bodyPr>
          <a:lstStyle/>
          <a:p>
            <a:r>
              <a:rPr lang="fr-FR" sz="1200" i="1" dirty="0"/>
              <a:t>+ Prise en charge des frais annexes pour les Moins de 11 ETP selon barème</a:t>
            </a:r>
          </a:p>
        </p:txBody>
      </p:sp>
      <p:pic>
        <p:nvPicPr>
          <p:cNvPr id="11" name="Image 10">
            <a:extLst>
              <a:ext uri="{FF2B5EF4-FFF2-40B4-BE49-F238E27FC236}">
                <a16:creationId xmlns:a16="http://schemas.microsoft.com/office/drawing/2014/main" id="{1F86CF44-A1F0-718E-CB5F-5CD63AEB5B56}"/>
              </a:ext>
            </a:extLst>
          </p:cNvPr>
          <p:cNvPicPr>
            <a:picLocks noChangeAspect="1"/>
          </p:cNvPicPr>
          <p:nvPr/>
        </p:nvPicPr>
        <p:blipFill>
          <a:blip r:embed="rId5"/>
          <a:stretch>
            <a:fillRect/>
          </a:stretch>
        </p:blipFill>
        <p:spPr>
          <a:xfrm>
            <a:off x="10079574" y="160854"/>
            <a:ext cx="1633234" cy="1828800"/>
          </a:xfrm>
          <a:prstGeom prst="rect">
            <a:avLst/>
          </a:prstGeom>
        </p:spPr>
      </p:pic>
    </p:spTree>
    <p:extLst>
      <p:ext uri="{BB962C8B-B14F-4D97-AF65-F5344CB8AC3E}">
        <p14:creationId xmlns:p14="http://schemas.microsoft.com/office/powerpoint/2010/main" val="5604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CEA651C-6A52-3773-B869-A24E316B7A66}"/>
              </a:ext>
            </a:extLst>
          </p:cNvPr>
          <p:cNvPicPr>
            <a:picLocks noChangeAspect="1"/>
          </p:cNvPicPr>
          <p:nvPr/>
        </p:nvPicPr>
        <p:blipFill>
          <a:blip r:embed="rId2"/>
          <a:stretch>
            <a:fillRect/>
          </a:stretch>
        </p:blipFill>
        <p:spPr>
          <a:xfrm>
            <a:off x="95250" y="944334"/>
            <a:ext cx="11849100" cy="1352550"/>
          </a:xfrm>
          <a:prstGeom prst="rect">
            <a:avLst/>
          </a:prstGeom>
        </p:spPr>
      </p:pic>
      <p:pic>
        <p:nvPicPr>
          <p:cNvPr id="8" name="Image 7">
            <a:extLst>
              <a:ext uri="{FF2B5EF4-FFF2-40B4-BE49-F238E27FC236}">
                <a16:creationId xmlns:a16="http://schemas.microsoft.com/office/drawing/2014/main" id="{49905E37-D34D-24F2-5F7B-84653E37802E}"/>
              </a:ext>
            </a:extLst>
          </p:cNvPr>
          <p:cNvPicPr>
            <a:picLocks noChangeAspect="1"/>
          </p:cNvPicPr>
          <p:nvPr/>
        </p:nvPicPr>
        <p:blipFill>
          <a:blip r:embed="rId3"/>
          <a:stretch>
            <a:fillRect/>
          </a:stretch>
        </p:blipFill>
        <p:spPr>
          <a:xfrm>
            <a:off x="95250" y="2505528"/>
            <a:ext cx="11849100" cy="1346200"/>
          </a:xfrm>
          <a:prstGeom prst="rect">
            <a:avLst/>
          </a:prstGeom>
        </p:spPr>
      </p:pic>
      <p:pic>
        <p:nvPicPr>
          <p:cNvPr id="9" name="Image 8">
            <a:extLst>
              <a:ext uri="{FF2B5EF4-FFF2-40B4-BE49-F238E27FC236}">
                <a16:creationId xmlns:a16="http://schemas.microsoft.com/office/drawing/2014/main" id="{49B0AC0E-70B7-9D71-0EB6-BB78E322E9E0}"/>
              </a:ext>
            </a:extLst>
          </p:cNvPr>
          <p:cNvPicPr>
            <a:picLocks noChangeAspect="1"/>
          </p:cNvPicPr>
          <p:nvPr/>
        </p:nvPicPr>
        <p:blipFill>
          <a:blip r:embed="rId4"/>
          <a:stretch>
            <a:fillRect/>
          </a:stretch>
        </p:blipFill>
        <p:spPr>
          <a:xfrm>
            <a:off x="95250" y="4060372"/>
            <a:ext cx="11849100" cy="2349500"/>
          </a:xfrm>
          <a:prstGeom prst="rect">
            <a:avLst/>
          </a:prstGeom>
        </p:spPr>
      </p:pic>
      <p:pic>
        <p:nvPicPr>
          <p:cNvPr id="10" name="Image 9">
            <a:extLst>
              <a:ext uri="{FF2B5EF4-FFF2-40B4-BE49-F238E27FC236}">
                <a16:creationId xmlns:a16="http://schemas.microsoft.com/office/drawing/2014/main" id="{D1BC61D2-61C6-3DD9-DF12-79E435629339}"/>
              </a:ext>
            </a:extLst>
          </p:cNvPr>
          <p:cNvPicPr>
            <a:picLocks noChangeAspect="1"/>
          </p:cNvPicPr>
          <p:nvPr/>
        </p:nvPicPr>
        <p:blipFill>
          <a:blip r:embed="rId5"/>
          <a:stretch>
            <a:fillRect/>
          </a:stretch>
        </p:blipFill>
        <p:spPr>
          <a:xfrm>
            <a:off x="95250" y="235775"/>
            <a:ext cx="6626926" cy="499915"/>
          </a:xfrm>
          <a:prstGeom prst="rect">
            <a:avLst/>
          </a:prstGeom>
        </p:spPr>
      </p:pic>
    </p:spTree>
    <p:extLst>
      <p:ext uri="{BB962C8B-B14F-4D97-AF65-F5344CB8AC3E}">
        <p14:creationId xmlns:p14="http://schemas.microsoft.com/office/powerpoint/2010/main" val="223446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A7F3CF0-2AAE-BBDD-9AF4-2B0333D1C694}"/>
              </a:ext>
            </a:extLst>
          </p:cNvPr>
          <p:cNvSpPr txBox="1"/>
          <p:nvPr/>
        </p:nvSpPr>
        <p:spPr>
          <a:xfrm>
            <a:off x="522514" y="261257"/>
            <a:ext cx="6575326" cy="369332"/>
          </a:xfrm>
          <a:prstGeom prst="rect">
            <a:avLst/>
          </a:prstGeom>
          <a:noFill/>
        </p:spPr>
        <p:txBody>
          <a:bodyPr wrap="none" rtlCol="0">
            <a:spAutoFit/>
          </a:bodyPr>
          <a:lstStyle/>
          <a:p>
            <a:r>
              <a:rPr lang="fr-FR" b="1" dirty="0"/>
              <a:t>CAPITAL COMPETENCES  - ACTIONS PRIORITAIRES 2024</a:t>
            </a:r>
          </a:p>
        </p:txBody>
      </p:sp>
      <p:pic>
        <p:nvPicPr>
          <p:cNvPr id="7" name="Image 6">
            <a:extLst>
              <a:ext uri="{FF2B5EF4-FFF2-40B4-BE49-F238E27FC236}">
                <a16:creationId xmlns:a16="http://schemas.microsoft.com/office/drawing/2014/main" id="{6F1F8F15-942B-D41D-666A-658D1B621BB6}"/>
              </a:ext>
            </a:extLst>
          </p:cNvPr>
          <p:cNvPicPr>
            <a:picLocks noChangeAspect="1"/>
          </p:cNvPicPr>
          <p:nvPr/>
        </p:nvPicPr>
        <p:blipFill>
          <a:blip r:embed="rId2"/>
          <a:stretch>
            <a:fillRect/>
          </a:stretch>
        </p:blipFill>
        <p:spPr>
          <a:xfrm>
            <a:off x="171450" y="858157"/>
            <a:ext cx="11849100" cy="1854200"/>
          </a:xfrm>
          <a:prstGeom prst="rect">
            <a:avLst/>
          </a:prstGeom>
        </p:spPr>
      </p:pic>
      <p:pic>
        <p:nvPicPr>
          <p:cNvPr id="8" name="Image 7">
            <a:extLst>
              <a:ext uri="{FF2B5EF4-FFF2-40B4-BE49-F238E27FC236}">
                <a16:creationId xmlns:a16="http://schemas.microsoft.com/office/drawing/2014/main" id="{3B6907BC-3741-C380-CEB6-C35ED51DADED}"/>
              </a:ext>
            </a:extLst>
          </p:cNvPr>
          <p:cNvPicPr>
            <a:picLocks noChangeAspect="1"/>
          </p:cNvPicPr>
          <p:nvPr/>
        </p:nvPicPr>
        <p:blipFill>
          <a:blip r:embed="rId3"/>
          <a:stretch>
            <a:fillRect/>
          </a:stretch>
        </p:blipFill>
        <p:spPr>
          <a:xfrm>
            <a:off x="171450" y="3121025"/>
            <a:ext cx="11849100" cy="615950"/>
          </a:xfrm>
          <a:prstGeom prst="rect">
            <a:avLst/>
          </a:prstGeom>
        </p:spPr>
      </p:pic>
    </p:spTree>
    <p:extLst>
      <p:ext uri="{BB962C8B-B14F-4D97-AF65-F5344CB8AC3E}">
        <p14:creationId xmlns:p14="http://schemas.microsoft.com/office/powerpoint/2010/main" val="363406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FBABB3-7FB5-A231-7385-D186715307E8}"/>
              </a:ext>
            </a:extLst>
          </p:cNvPr>
          <p:cNvPicPr>
            <a:picLocks noChangeAspect="1"/>
          </p:cNvPicPr>
          <p:nvPr/>
        </p:nvPicPr>
        <p:blipFill>
          <a:blip r:embed="rId2"/>
          <a:stretch>
            <a:fillRect/>
          </a:stretch>
        </p:blipFill>
        <p:spPr>
          <a:xfrm>
            <a:off x="76200" y="1130635"/>
            <a:ext cx="11849100" cy="3060700"/>
          </a:xfrm>
          <a:prstGeom prst="rect">
            <a:avLst/>
          </a:prstGeom>
        </p:spPr>
      </p:pic>
      <p:sp>
        <p:nvSpPr>
          <p:cNvPr id="3" name="Rectangle : coins arrondis 2">
            <a:extLst>
              <a:ext uri="{FF2B5EF4-FFF2-40B4-BE49-F238E27FC236}">
                <a16:creationId xmlns:a16="http://schemas.microsoft.com/office/drawing/2014/main" id="{6C224FA5-357C-4C16-5978-532D836692DF}"/>
              </a:ext>
            </a:extLst>
          </p:cNvPr>
          <p:cNvSpPr/>
          <p:nvPr/>
        </p:nvSpPr>
        <p:spPr>
          <a:xfrm>
            <a:off x="3162300" y="4724400"/>
            <a:ext cx="5867400" cy="10668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Liste des certifications éligibles élargies en cours de validation. </a:t>
            </a:r>
          </a:p>
        </p:txBody>
      </p:sp>
    </p:spTree>
    <p:extLst>
      <p:ext uri="{BB962C8B-B14F-4D97-AF65-F5344CB8AC3E}">
        <p14:creationId xmlns:p14="http://schemas.microsoft.com/office/powerpoint/2010/main" val="86137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58C0598-14AB-590A-F1B0-4856876AAA28}"/>
              </a:ext>
            </a:extLst>
          </p:cNvPr>
          <p:cNvPicPr>
            <a:picLocks noChangeAspect="1"/>
          </p:cNvPicPr>
          <p:nvPr/>
        </p:nvPicPr>
        <p:blipFill>
          <a:blip r:embed="rId2"/>
          <a:stretch>
            <a:fillRect/>
          </a:stretch>
        </p:blipFill>
        <p:spPr>
          <a:xfrm>
            <a:off x="171450" y="300718"/>
            <a:ext cx="11849100" cy="247650"/>
          </a:xfrm>
          <a:prstGeom prst="rect">
            <a:avLst/>
          </a:prstGeom>
        </p:spPr>
      </p:pic>
      <p:pic>
        <p:nvPicPr>
          <p:cNvPr id="6" name="Image 5">
            <a:extLst>
              <a:ext uri="{FF2B5EF4-FFF2-40B4-BE49-F238E27FC236}">
                <a16:creationId xmlns:a16="http://schemas.microsoft.com/office/drawing/2014/main" id="{0F63F46E-946E-4E8D-B38B-53E41B655B37}"/>
              </a:ext>
            </a:extLst>
          </p:cNvPr>
          <p:cNvPicPr>
            <a:picLocks noChangeAspect="1"/>
          </p:cNvPicPr>
          <p:nvPr/>
        </p:nvPicPr>
        <p:blipFill>
          <a:blip r:embed="rId3"/>
          <a:stretch>
            <a:fillRect/>
          </a:stretch>
        </p:blipFill>
        <p:spPr>
          <a:xfrm>
            <a:off x="1006475" y="786946"/>
            <a:ext cx="9721850" cy="1670050"/>
          </a:xfrm>
          <a:prstGeom prst="rect">
            <a:avLst/>
          </a:prstGeom>
        </p:spPr>
      </p:pic>
      <p:pic>
        <p:nvPicPr>
          <p:cNvPr id="7" name="Image 6">
            <a:extLst>
              <a:ext uri="{FF2B5EF4-FFF2-40B4-BE49-F238E27FC236}">
                <a16:creationId xmlns:a16="http://schemas.microsoft.com/office/drawing/2014/main" id="{5F72B88C-F2EF-6D19-273A-EA35923E63C4}"/>
              </a:ext>
            </a:extLst>
          </p:cNvPr>
          <p:cNvPicPr>
            <a:picLocks noChangeAspect="1"/>
          </p:cNvPicPr>
          <p:nvPr/>
        </p:nvPicPr>
        <p:blipFill>
          <a:blip r:embed="rId4"/>
          <a:stretch>
            <a:fillRect/>
          </a:stretch>
        </p:blipFill>
        <p:spPr>
          <a:xfrm>
            <a:off x="1006475" y="2549525"/>
            <a:ext cx="9721850" cy="2216150"/>
          </a:xfrm>
          <a:prstGeom prst="rect">
            <a:avLst/>
          </a:prstGeom>
        </p:spPr>
      </p:pic>
      <p:pic>
        <p:nvPicPr>
          <p:cNvPr id="8" name="Image 7">
            <a:extLst>
              <a:ext uri="{FF2B5EF4-FFF2-40B4-BE49-F238E27FC236}">
                <a16:creationId xmlns:a16="http://schemas.microsoft.com/office/drawing/2014/main" id="{57230219-C72B-9E04-92FF-F4ECEB77450B}"/>
              </a:ext>
            </a:extLst>
          </p:cNvPr>
          <p:cNvPicPr>
            <a:picLocks noChangeAspect="1"/>
          </p:cNvPicPr>
          <p:nvPr/>
        </p:nvPicPr>
        <p:blipFill>
          <a:blip r:embed="rId5"/>
          <a:stretch>
            <a:fillRect/>
          </a:stretch>
        </p:blipFill>
        <p:spPr>
          <a:xfrm>
            <a:off x="1006475" y="4858204"/>
            <a:ext cx="9721850" cy="1758950"/>
          </a:xfrm>
          <a:prstGeom prst="rect">
            <a:avLst/>
          </a:prstGeom>
        </p:spPr>
      </p:pic>
    </p:spTree>
    <p:extLst>
      <p:ext uri="{BB962C8B-B14F-4D97-AF65-F5344CB8AC3E}">
        <p14:creationId xmlns:p14="http://schemas.microsoft.com/office/powerpoint/2010/main" val="375448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8536E-8410-7998-FD00-DCCB116816A1}"/>
              </a:ext>
            </a:extLst>
          </p:cNvPr>
          <p:cNvSpPr>
            <a:spLocks noGrp="1"/>
          </p:cNvSpPr>
          <p:nvPr>
            <p:ph type="title"/>
          </p:nvPr>
        </p:nvSpPr>
        <p:spPr/>
        <p:txBody>
          <a:bodyPr/>
          <a:lstStyle/>
          <a:p>
            <a:r>
              <a:rPr lang="fr-FR" dirty="0"/>
              <a:t>Mon espace</a:t>
            </a:r>
          </a:p>
        </p:txBody>
      </p:sp>
      <p:sp>
        <p:nvSpPr>
          <p:cNvPr id="5" name="ZoneTexte 4">
            <a:extLst>
              <a:ext uri="{FF2B5EF4-FFF2-40B4-BE49-F238E27FC236}">
                <a16:creationId xmlns:a16="http://schemas.microsoft.com/office/drawing/2014/main" id="{A5456AF5-650E-CC19-C973-C330D97AA08C}"/>
              </a:ext>
            </a:extLst>
          </p:cNvPr>
          <p:cNvSpPr txBox="1"/>
          <p:nvPr/>
        </p:nvSpPr>
        <p:spPr>
          <a:xfrm>
            <a:off x="2308153" y="2746424"/>
            <a:ext cx="6096000" cy="369332"/>
          </a:xfrm>
          <a:prstGeom prst="rect">
            <a:avLst/>
          </a:prstGeom>
          <a:noFill/>
        </p:spPr>
        <p:txBody>
          <a:bodyPr wrap="square">
            <a:spAutoFit/>
          </a:bodyPr>
          <a:lstStyle/>
          <a:p>
            <a:r>
              <a:rPr lang="fr-FR" dirty="0">
                <a:hlinkClick r:id="rId3"/>
              </a:rPr>
              <a:t>Accédez à votre espace - </a:t>
            </a:r>
            <a:r>
              <a:rPr lang="fr-FR" dirty="0" err="1">
                <a:hlinkClick r:id="rId3"/>
              </a:rPr>
              <a:t>Akto</a:t>
            </a:r>
            <a:endParaRPr lang="fr-FR" dirty="0"/>
          </a:p>
        </p:txBody>
      </p:sp>
      <p:pic>
        <p:nvPicPr>
          <p:cNvPr id="6" name="Image 5">
            <a:extLst>
              <a:ext uri="{FF2B5EF4-FFF2-40B4-BE49-F238E27FC236}">
                <a16:creationId xmlns:a16="http://schemas.microsoft.com/office/drawing/2014/main" id="{5D3F7313-940B-4E3F-0918-064DC1C1CDF3}"/>
              </a:ext>
            </a:extLst>
          </p:cNvPr>
          <p:cNvPicPr>
            <a:picLocks noChangeAspect="1"/>
          </p:cNvPicPr>
          <p:nvPr/>
        </p:nvPicPr>
        <p:blipFill>
          <a:blip r:embed="rId4"/>
          <a:stretch>
            <a:fillRect/>
          </a:stretch>
        </p:blipFill>
        <p:spPr>
          <a:xfrm>
            <a:off x="664403" y="2717378"/>
            <a:ext cx="1414395" cy="499915"/>
          </a:xfrm>
          <a:prstGeom prst="rect">
            <a:avLst/>
          </a:prstGeom>
        </p:spPr>
      </p:pic>
      <p:pic>
        <p:nvPicPr>
          <p:cNvPr id="7" name="Image 6">
            <a:extLst>
              <a:ext uri="{FF2B5EF4-FFF2-40B4-BE49-F238E27FC236}">
                <a16:creationId xmlns:a16="http://schemas.microsoft.com/office/drawing/2014/main" id="{22EAFBF7-533E-E37A-7660-CCA9E538E9DB}"/>
              </a:ext>
            </a:extLst>
          </p:cNvPr>
          <p:cNvPicPr>
            <a:picLocks noChangeAspect="1"/>
          </p:cNvPicPr>
          <p:nvPr/>
        </p:nvPicPr>
        <p:blipFill>
          <a:blip r:embed="rId5"/>
          <a:stretch>
            <a:fillRect/>
          </a:stretch>
        </p:blipFill>
        <p:spPr>
          <a:xfrm>
            <a:off x="334781" y="5039265"/>
            <a:ext cx="5761219" cy="1024217"/>
          </a:xfrm>
          <a:prstGeom prst="rect">
            <a:avLst/>
          </a:prstGeom>
        </p:spPr>
      </p:pic>
      <p:sp>
        <p:nvSpPr>
          <p:cNvPr id="9" name="ZoneTexte 8">
            <a:extLst>
              <a:ext uri="{FF2B5EF4-FFF2-40B4-BE49-F238E27FC236}">
                <a16:creationId xmlns:a16="http://schemas.microsoft.com/office/drawing/2014/main" id="{7B37F467-3CBE-BBEC-6A32-4A310F7DD6A9}"/>
              </a:ext>
            </a:extLst>
          </p:cNvPr>
          <p:cNvSpPr txBox="1"/>
          <p:nvPr/>
        </p:nvSpPr>
        <p:spPr>
          <a:xfrm>
            <a:off x="6629401" y="5228207"/>
            <a:ext cx="5148943" cy="646331"/>
          </a:xfrm>
          <a:prstGeom prst="rect">
            <a:avLst/>
          </a:prstGeom>
          <a:noFill/>
        </p:spPr>
        <p:txBody>
          <a:bodyPr wrap="square">
            <a:spAutoFit/>
          </a:bodyPr>
          <a:lstStyle/>
          <a:p>
            <a:r>
              <a:rPr lang="fr-FR" dirty="0">
                <a:hlinkClick r:id="rId6"/>
              </a:rPr>
              <a:t>Des tutos pour vous accompagner sur votre espace en ligne - </a:t>
            </a:r>
            <a:r>
              <a:rPr lang="fr-FR" dirty="0" err="1">
                <a:hlinkClick r:id="rId6"/>
              </a:rPr>
              <a:t>Akto</a:t>
            </a:r>
            <a:endParaRPr lang="fr-FR" dirty="0"/>
          </a:p>
        </p:txBody>
      </p:sp>
      <p:sp>
        <p:nvSpPr>
          <p:cNvPr id="10" name="ZoneTexte 9">
            <a:extLst>
              <a:ext uri="{FF2B5EF4-FFF2-40B4-BE49-F238E27FC236}">
                <a16:creationId xmlns:a16="http://schemas.microsoft.com/office/drawing/2014/main" id="{B56F3AB8-6C4A-4A85-A478-3135B0399063}"/>
              </a:ext>
            </a:extLst>
          </p:cNvPr>
          <p:cNvSpPr txBox="1"/>
          <p:nvPr/>
        </p:nvSpPr>
        <p:spPr>
          <a:xfrm>
            <a:off x="1651083" y="1652937"/>
            <a:ext cx="10213117" cy="646331"/>
          </a:xfrm>
          <a:prstGeom prst="rect">
            <a:avLst/>
          </a:prstGeom>
          <a:noFill/>
        </p:spPr>
        <p:txBody>
          <a:bodyPr wrap="none" rtlCol="0">
            <a:spAutoFit/>
          </a:bodyPr>
          <a:lstStyle/>
          <a:p>
            <a:r>
              <a:rPr lang="fr-FR" dirty="0"/>
              <a:t>L’Espace, la clef d’entrée, pour </a:t>
            </a:r>
            <a:r>
              <a:rPr lang="fr-FR" b="1" dirty="0"/>
              <a:t>la gestion de vos dossiers formation, peu importe le dispositif</a:t>
            </a:r>
          </a:p>
          <a:p>
            <a:r>
              <a:rPr lang="fr-FR" dirty="0"/>
              <a:t> avec les coordonnées de votre conseiller formation</a:t>
            </a:r>
          </a:p>
        </p:txBody>
      </p:sp>
      <p:sp>
        <p:nvSpPr>
          <p:cNvPr id="11" name="Flèche : courbe vers la droite 10">
            <a:extLst>
              <a:ext uri="{FF2B5EF4-FFF2-40B4-BE49-F238E27FC236}">
                <a16:creationId xmlns:a16="http://schemas.microsoft.com/office/drawing/2014/main" id="{03F76926-F4AE-523A-3E37-C5C7C9A806DA}"/>
              </a:ext>
            </a:extLst>
          </p:cNvPr>
          <p:cNvSpPr/>
          <p:nvPr/>
        </p:nvSpPr>
        <p:spPr>
          <a:xfrm>
            <a:off x="1001485" y="3429000"/>
            <a:ext cx="413657" cy="49991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1112F8FA-7671-8891-9D48-15096D9ECF02}"/>
              </a:ext>
            </a:extLst>
          </p:cNvPr>
          <p:cNvSpPr txBox="1"/>
          <p:nvPr/>
        </p:nvSpPr>
        <p:spPr>
          <a:xfrm>
            <a:off x="2078798" y="3361172"/>
            <a:ext cx="2069797" cy="923330"/>
          </a:xfrm>
          <a:prstGeom prst="rect">
            <a:avLst/>
          </a:prstGeom>
          <a:noFill/>
        </p:spPr>
        <p:txBody>
          <a:bodyPr wrap="none" rtlCol="0">
            <a:spAutoFit/>
          </a:bodyPr>
          <a:lstStyle/>
          <a:p>
            <a:r>
              <a:rPr lang="fr-FR" dirty="0"/>
              <a:t>« Mes dossiers »</a:t>
            </a:r>
          </a:p>
          <a:p>
            <a:r>
              <a:rPr lang="fr-FR" dirty="0"/>
              <a:t>« Mes factures »</a:t>
            </a:r>
          </a:p>
          <a:p>
            <a:r>
              <a:rPr lang="fr-FR" dirty="0"/>
              <a:t>« Mes virements »</a:t>
            </a:r>
          </a:p>
        </p:txBody>
      </p:sp>
      <p:pic>
        <p:nvPicPr>
          <p:cNvPr id="13" name="Image 12">
            <a:extLst>
              <a:ext uri="{FF2B5EF4-FFF2-40B4-BE49-F238E27FC236}">
                <a16:creationId xmlns:a16="http://schemas.microsoft.com/office/drawing/2014/main" id="{1B3AE89E-709D-437B-29F3-06BB1C8826ED}"/>
              </a:ext>
            </a:extLst>
          </p:cNvPr>
          <p:cNvPicPr>
            <a:picLocks noChangeAspect="1"/>
          </p:cNvPicPr>
          <p:nvPr/>
        </p:nvPicPr>
        <p:blipFill>
          <a:blip r:embed="rId7"/>
          <a:stretch>
            <a:fillRect/>
          </a:stretch>
        </p:blipFill>
        <p:spPr>
          <a:xfrm>
            <a:off x="5523741" y="3036513"/>
            <a:ext cx="4289340" cy="1425241"/>
          </a:xfrm>
          <a:prstGeom prst="rect">
            <a:avLst/>
          </a:prstGeom>
        </p:spPr>
      </p:pic>
    </p:spTree>
    <p:extLst>
      <p:ext uri="{BB962C8B-B14F-4D97-AF65-F5344CB8AC3E}">
        <p14:creationId xmlns:p14="http://schemas.microsoft.com/office/powerpoint/2010/main" val="382555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C0EB98F-315E-4EB0-36FC-A26F31EE955A}"/>
              </a:ext>
            </a:extLst>
          </p:cNvPr>
          <p:cNvSpPr>
            <a:spLocks noGrp="1"/>
          </p:cNvSpPr>
          <p:nvPr>
            <p:ph type="title"/>
          </p:nvPr>
        </p:nvSpPr>
        <p:spPr/>
        <p:txBody>
          <a:bodyPr/>
          <a:lstStyle/>
          <a:p>
            <a:r>
              <a:rPr lang="fr-FR" dirty="0"/>
              <a:t>Pôle Information / Téléphonie</a:t>
            </a:r>
          </a:p>
        </p:txBody>
      </p:sp>
      <p:sp>
        <p:nvSpPr>
          <p:cNvPr id="7" name="ZoneTexte 6">
            <a:extLst>
              <a:ext uri="{FF2B5EF4-FFF2-40B4-BE49-F238E27FC236}">
                <a16:creationId xmlns:a16="http://schemas.microsoft.com/office/drawing/2014/main" id="{B8BF3ECC-3D49-C5BD-6DAD-C92AB59F069E}"/>
              </a:ext>
            </a:extLst>
          </p:cNvPr>
          <p:cNvSpPr txBox="1"/>
          <p:nvPr/>
        </p:nvSpPr>
        <p:spPr>
          <a:xfrm>
            <a:off x="380330" y="1795735"/>
            <a:ext cx="10448009" cy="400110"/>
          </a:xfrm>
          <a:prstGeom prst="rect">
            <a:avLst/>
          </a:prstGeom>
          <a:noFill/>
        </p:spPr>
        <p:txBody>
          <a:bodyPr wrap="square" rtlCol="0">
            <a:spAutoFit/>
          </a:bodyPr>
          <a:lstStyle/>
          <a:p>
            <a:pPr algn="ctr"/>
            <a:r>
              <a:rPr lang="fr-FR" sz="2000" dirty="0">
                <a:latin typeface="Rawline"/>
              </a:rPr>
              <a:t>Un numéro de téléphone unique </a:t>
            </a:r>
            <a:r>
              <a:rPr lang="fr-FR" sz="2000" b="1" dirty="0">
                <a:latin typeface="Rawline"/>
              </a:rPr>
              <a:t>pour l’ensemble des adhérents </a:t>
            </a:r>
            <a:r>
              <a:rPr lang="fr-FR" sz="2000" dirty="0">
                <a:latin typeface="Rawline"/>
              </a:rPr>
              <a:t>d’AKTO : </a:t>
            </a:r>
          </a:p>
        </p:txBody>
      </p:sp>
      <p:pic>
        <p:nvPicPr>
          <p:cNvPr id="8" name="Picture 2" descr="green_n">
            <a:hlinkClick r:id="rId3"/>
            <a:extLst>
              <a:ext uri="{FF2B5EF4-FFF2-40B4-BE49-F238E27FC236}">
                <a16:creationId xmlns:a16="http://schemas.microsoft.com/office/drawing/2014/main" id="{53D8CC31-F3FE-4774-F9CA-6270A63AF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542" y="2806491"/>
            <a:ext cx="5095230" cy="97353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6436759-A7E4-C25A-5E02-DD7ED4AAF91B}"/>
              </a:ext>
            </a:extLst>
          </p:cNvPr>
          <p:cNvSpPr txBox="1"/>
          <p:nvPr/>
        </p:nvSpPr>
        <p:spPr>
          <a:xfrm>
            <a:off x="1569062" y="3870760"/>
            <a:ext cx="10728000" cy="276999"/>
          </a:xfrm>
          <a:prstGeom prst="rect">
            <a:avLst/>
          </a:prstGeom>
          <a:noFill/>
        </p:spPr>
        <p:txBody>
          <a:bodyPr wrap="square">
            <a:spAutoFit/>
          </a:bodyPr>
          <a:lstStyle/>
          <a:p>
            <a:r>
              <a:rPr lang="fr-FR" sz="1200" b="1" i="1" dirty="0">
                <a:solidFill>
                  <a:srgbClr val="323232"/>
                </a:solidFill>
                <a:effectLst/>
                <a:latin typeface="Mont" panose="00000700000000000000" pitchFamily="50" charset="0"/>
              </a:rPr>
              <a:t>du lundi au jeudi de 9h à 12h30 et de 13h30 à 17h le vendredi : de 9h à 12h et de 13h30 à 16h30 (heures métropolitaines)</a:t>
            </a:r>
            <a:endParaRPr lang="fr-FR" sz="1200" dirty="0"/>
          </a:p>
        </p:txBody>
      </p:sp>
      <p:sp>
        <p:nvSpPr>
          <p:cNvPr id="6" name="ZoneTexte 5">
            <a:extLst>
              <a:ext uri="{FF2B5EF4-FFF2-40B4-BE49-F238E27FC236}">
                <a16:creationId xmlns:a16="http://schemas.microsoft.com/office/drawing/2014/main" id="{7B8B4DBF-EBE4-C9B7-7FCC-3972E8936C75}"/>
              </a:ext>
            </a:extLst>
          </p:cNvPr>
          <p:cNvSpPr txBox="1"/>
          <p:nvPr/>
        </p:nvSpPr>
        <p:spPr>
          <a:xfrm>
            <a:off x="1289807" y="4332428"/>
            <a:ext cx="9764785" cy="1200329"/>
          </a:xfrm>
          <a:prstGeom prst="rect">
            <a:avLst/>
          </a:prstGeom>
          <a:noFill/>
        </p:spPr>
        <p:txBody>
          <a:bodyPr wrap="square">
            <a:spAutoFit/>
          </a:bodyPr>
          <a:lstStyle/>
          <a:p>
            <a:pPr algn="ctr"/>
            <a:r>
              <a:rPr lang="fr-FR" b="1" i="0" dirty="0">
                <a:effectLst/>
                <a:latin typeface="Mont" panose="00000700000000000000" pitchFamily="50" charset="0"/>
              </a:rPr>
              <a:t>Vous préférez être rappelé par nos équipes ?</a:t>
            </a:r>
          </a:p>
          <a:p>
            <a:pPr algn="ctr"/>
            <a:r>
              <a:rPr lang="fr-FR" b="1" i="0" dirty="0">
                <a:effectLst/>
                <a:latin typeface="Mont" panose="00000700000000000000" pitchFamily="50" charset="0"/>
              </a:rPr>
              <a:t>Nous vous proposons de remplir ce formulaire afin d’être rappelé </a:t>
            </a:r>
          </a:p>
          <a:p>
            <a:pPr algn="ctr"/>
            <a:r>
              <a:rPr lang="fr-FR" b="1" i="0" dirty="0">
                <a:effectLst/>
                <a:latin typeface="Mont" panose="00000700000000000000" pitchFamily="50" charset="0"/>
              </a:rPr>
              <a:t>par un conseiller dès que possible.</a:t>
            </a:r>
          </a:p>
          <a:p>
            <a:pPr algn="ctr"/>
            <a:r>
              <a:rPr lang="fr-FR" b="1" i="0" dirty="0">
                <a:effectLst/>
                <a:latin typeface="Mont" panose="00000700000000000000" pitchFamily="50" charset="0"/>
                <a:hlinkClick r:id="rId5"/>
              </a:rPr>
              <a:t>Je veux être rappelé</a:t>
            </a:r>
            <a:endParaRPr lang="fr-FR" dirty="0"/>
          </a:p>
        </p:txBody>
      </p:sp>
      <p:sp>
        <p:nvSpPr>
          <p:cNvPr id="10" name="ZoneTexte 9">
            <a:extLst>
              <a:ext uri="{FF2B5EF4-FFF2-40B4-BE49-F238E27FC236}">
                <a16:creationId xmlns:a16="http://schemas.microsoft.com/office/drawing/2014/main" id="{B6E4FBDF-46D3-908E-16FE-6B3D8A5F5750}"/>
              </a:ext>
            </a:extLst>
          </p:cNvPr>
          <p:cNvSpPr txBox="1"/>
          <p:nvPr/>
        </p:nvSpPr>
        <p:spPr>
          <a:xfrm>
            <a:off x="4521218" y="2348856"/>
            <a:ext cx="6279158" cy="369332"/>
          </a:xfrm>
          <a:prstGeom prst="rect">
            <a:avLst/>
          </a:prstGeom>
          <a:noFill/>
        </p:spPr>
        <p:txBody>
          <a:bodyPr wrap="square">
            <a:spAutoFit/>
          </a:bodyPr>
          <a:lstStyle/>
          <a:p>
            <a:r>
              <a:rPr lang="fr-FR" dirty="0">
                <a:hlinkClick r:id="rId6"/>
              </a:rPr>
              <a:t>Nous contacter - </a:t>
            </a:r>
            <a:r>
              <a:rPr lang="fr-FR" dirty="0" err="1">
                <a:hlinkClick r:id="rId6"/>
              </a:rPr>
              <a:t>Akto</a:t>
            </a:r>
            <a:endParaRPr lang="fr-FR" dirty="0"/>
          </a:p>
        </p:txBody>
      </p:sp>
      <p:sp>
        <p:nvSpPr>
          <p:cNvPr id="2" name="ZoneTexte 1">
            <a:extLst>
              <a:ext uri="{FF2B5EF4-FFF2-40B4-BE49-F238E27FC236}">
                <a16:creationId xmlns:a16="http://schemas.microsoft.com/office/drawing/2014/main" id="{49E9C1FC-DBF0-F7DD-A8EC-7863018F92C4}"/>
              </a:ext>
            </a:extLst>
          </p:cNvPr>
          <p:cNvSpPr txBox="1"/>
          <p:nvPr/>
        </p:nvSpPr>
        <p:spPr>
          <a:xfrm>
            <a:off x="587829" y="6019800"/>
            <a:ext cx="3262432" cy="369332"/>
          </a:xfrm>
          <a:prstGeom prst="rect">
            <a:avLst/>
          </a:prstGeom>
          <a:noFill/>
        </p:spPr>
        <p:txBody>
          <a:bodyPr wrap="none" rtlCol="0">
            <a:spAutoFit/>
          </a:bodyPr>
          <a:lstStyle/>
          <a:p>
            <a:r>
              <a:rPr lang="fr-FR" dirty="0"/>
              <a:t>Ou votre conseiller formation. </a:t>
            </a:r>
          </a:p>
        </p:txBody>
      </p:sp>
    </p:spTree>
    <p:extLst>
      <p:ext uri="{BB962C8B-B14F-4D97-AF65-F5344CB8AC3E}">
        <p14:creationId xmlns:p14="http://schemas.microsoft.com/office/powerpoint/2010/main" val="372003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A7B665-7335-9114-FD07-129FBFCEF049}"/>
              </a:ext>
            </a:extLst>
          </p:cNvPr>
          <p:cNvPicPr>
            <a:picLocks noChangeAspect="1"/>
          </p:cNvPicPr>
          <p:nvPr/>
        </p:nvPicPr>
        <p:blipFill>
          <a:blip r:embed="rId2"/>
          <a:stretch>
            <a:fillRect/>
          </a:stretch>
        </p:blipFill>
        <p:spPr>
          <a:xfrm>
            <a:off x="2730500" y="1842526"/>
            <a:ext cx="6883400" cy="4445000"/>
          </a:xfrm>
          <a:prstGeom prst="rect">
            <a:avLst/>
          </a:prstGeom>
        </p:spPr>
      </p:pic>
      <p:sp>
        <p:nvSpPr>
          <p:cNvPr id="6" name="ZoneTexte 5">
            <a:extLst>
              <a:ext uri="{FF2B5EF4-FFF2-40B4-BE49-F238E27FC236}">
                <a16:creationId xmlns:a16="http://schemas.microsoft.com/office/drawing/2014/main" id="{5CAB1BFD-EB94-F4DC-BCBE-408F18DB7085}"/>
              </a:ext>
            </a:extLst>
          </p:cNvPr>
          <p:cNvSpPr txBox="1"/>
          <p:nvPr/>
        </p:nvSpPr>
        <p:spPr>
          <a:xfrm>
            <a:off x="185057" y="422366"/>
            <a:ext cx="11821886" cy="646331"/>
          </a:xfrm>
          <a:prstGeom prst="rect">
            <a:avLst/>
          </a:prstGeom>
          <a:noFill/>
        </p:spPr>
        <p:txBody>
          <a:bodyPr wrap="square" rtlCol="0">
            <a:spAutoFit/>
          </a:bodyPr>
          <a:lstStyle/>
          <a:p>
            <a:r>
              <a:rPr lang="fr-FR" dirty="0"/>
              <a:t>Au sein de chaque région AKTO, des référents de Branche.</a:t>
            </a:r>
          </a:p>
          <a:p>
            <a:r>
              <a:rPr lang="fr-FR" dirty="0"/>
              <a:t>Si vous n’arrivez pas à identifier votre conseiller formation via MON ESPACE, vous pourrez leur envoyer un mail.</a:t>
            </a:r>
          </a:p>
        </p:txBody>
      </p:sp>
    </p:spTree>
    <p:extLst>
      <p:ext uri="{BB962C8B-B14F-4D97-AF65-F5344CB8AC3E}">
        <p14:creationId xmlns:p14="http://schemas.microsoft.com/office/powerpoint/2010/main" val="279403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5A4C-50E0-DEFC-2F6F-9AEEC883C209}"/>
            </a:ext>
          </a:extLst>
        </p:cNvPr>
        <p:cNvGrpSpPr/>
        <p:nvPr/>
      </p:nvGrpSpPr>
      <p:grpSpPr>
        <a:xfrm>
          <a:off x="0" y="0"/>
          <a:ext cx="0" cy="0"/>
          <a:chOff x="0" y="0"/>
          <a:chExt cx="0" cy="0"/>
        </a:xfrm>
      </p:grpSpPr>
      <p:sp>
        <p:nvSpPr>
          <p:cNvPr id="2" name="Sous-titre 1">
            <a:extLst>
              <a:ext uri="{FF2B5EF4-FFF2-40B4-BE49-F238E27FC236}">
                <a16:creationId xmlns:a16="http://schemas.microsoft.com/office/drawing/2014/main" id="{F9CC5D82-A628-7166-B8A8-3900CB5595FD}"/>
              </a:ext>
            </a:extLst>
          </p:cNvPr>
          <p:cNvSpPr>
            <a:spLocks noGrp="1"/>
          </p:cNvSpPr>
          <p:nvPr>
            <p:ph type="subTitle" idx="1"/>
          </p:nvPr>
        </p:nvSpPr>
        <p:spPr/>
        <p:txBody>
          <a:bodyPr/>
          <a:lstStyle/>
          <a:p>
            <a:endParaRPr lang="fr-FR" dirty="0"/>
          </a:p>
        </p:txBody>
      </p:sp>
      <p:sp>
        <p:nvSpPr>
          <p:cNvPr id="3" name="Titre 2">
            <a:extLst>
              <a:ext uri="{FF2B5EF4-FFF2-40B4-BE49-F238E27FC236}">
                <a16:creationId xmlns:a16="http://schemas.microsoft.com/office/drawing/2014/main" id="{8B6CF03B-9A13-15DF-B360-F14EE9FA4242}"/>
              </a:ext>
            </a:extLst>
          </p:cNvPr>
          <p:cNvSpPr>
            <a:spLocks noGrp="1"/>
          </p:cNvSpPr>
          <p:nvPr>
            <p:ph type="ctrTitle"/>
          </p:nvPr>
        </p:nvSpPr>
        <p:spPr/>
        <p:txBody>
          <a:bodyPr>
            <a:normAutofit fontScale="90000"/>
          </a:bodyPr>
          <a:lstStyle/>
          <a:p>
            <a:r>
              <a:rPr lang="fr-FR" dirty="0"/>
              <a:t>LES CERTIFICATIONS EEP </a:t>
            </a:r>
          </a:p>
        </p:txBody>
      </p:sp>
      <p:pic>
        <p:nvPicPr>
          <p:cNvPr id="6" name="Espace réservé pour une image  5" descr="Une image contenant texte, logo, Police, Graphique&#10;&#10;Description générée automatiquement">
            <a:extLst>
              <a:ext uri="{FF2B5EF4-FFF2-40B4-BE49-F238E27FC236}">
                <a16:creationId xmlns:a16="http://schemas.microsoft.com/office/drawing/2014/main" id="{7AABFB88-418B-39A2-A9C8-CE4943F98C0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64578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52131-5E18-D127-4033-C13F3CF4ACDC}"/>
              </a:ext>
            </a:extLst>
          </p:cNvPr>
          <p:cNvSpPr>
            <a:spLocks noGrp="1"/>
          </p:cNvSpPr>
          <p:nvPr>
            <p:ph type="title"/>
          </p:nvPr>
        </p:nvSpPr>
        <p:spPr/>
        <p:txBody>
          <a:bodyPr/>
          <a:lstStyle/>
          <a:p>
            <a:r>
              <a:rPr lang="fr-FR" dirty="0"/>
              <a:t>Les certifications de l’Interbranches</a:t>
            </a:r>
          </a:p>
        </p:txBody>
      </p:sp>
      <p:sp>
        <p:nvSpPr>
          <p:cNvPr id="3" name="Sous-titre 2">
            <a:extLst>
              <a:ext uri="{FF2B5EF4-FFF2-40B4-BE49-F238E27FC236}">
                <a16:creationId xmlns:a16="http://schemas.microsoft.com/office/drawing/2014/main" id="{FE8E0AE7-5162-3DED-B18A-70B8FC6ED1CD}"/>
              </a:ext>
            </a:extLst>
          </p:cNvPr>
          <p:cNvSpPr>
            <a:spLocks noGrp="1"/>
          </p:cNvSpPr>
          <p:nvPr>
            <p:ph type="subTitle" idx="1"/>
          </p:nvPr>
        </p:nvSpPr>
        <p:spPr>
          <a:xfrm>
            <a:off x="901049" y="2286000"/>
            <a:ext cx="3518547" cy="1956034"/>
          </a:xfrm>
        </p:spPr>
        <p:txBody>
          <a:bodyPr>
            <a:noAutofit/>
          </a:bodyPr>
          <a:lstStyle/>
          <a:p>
            <a:r>
              <a:rPr lang="fr-FR" dirty="0"/>
              <a:t>Depuis 2014, EEP Formation a mis en œuvre plusieurs certifications et habilite des organismes de formation.</a:t>
            </a:r>
          </a:p>
        </p:txBody>
      </p:sp>
      <p:graphicFrame>
        <p:nvGraphicFramePr>
          <p:cNvPr id="6" name="Diagramme 5">
            <a:extLst>
              <a:ext uri="{FF2B5EF4-FFF2-40B4-BE49-F238E27FC236}">
                <a16:creationId xmlns:a16="http://schemas.microsoft.com/office/drawing/2014/main" id="{97575973-156D-CDA5-3556-2070CCC8A35C}"/>
              </a:ext>
            </a:extLst>
          </p:cNvPr>
          <p:cNvGraphicFramePr/>
          <p:nvPr/>
        </p:nvGraphicFramePr>
        <p:xfrm>
          <a:off x="5325978" y="1857198"/>
          <a:ext cx="5862643" cy="4028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5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que 27" descr="Chat avec un remplissage uni">
            <a:extLst>
              <a:ext uri="{FF2B5EF4-FFF2-40B4-BE49-F238E27FC236}">
                <a16:creationId xmlns:a16="http://schemas.microsoft.com/office/drawing/2014/main" id="{217E129D-F7FA-CA18-B7AB-E2A200705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8492" y="2564018"/>
            <a:ext cx="777276" cy="777276"/>
          </a:xfrm>
          <a:prstGeom prst="rect">
            <a:avLst/>
          </a:prstGeom>
        </p:spPr>
      </p:pic>
      <p:pic>
        <p:nvPicPr>
          <p:cNvPr id="11" name="Graphique 10" descr="Chronomètre avec un remplissage uni">
            <a:extLst>
              <a:ext uri="{FF2B5EF4-FFF2-40B4-BE49-F238E27FC236}">
                <a16:creationId xmlns:a16="http://schemas.microsoft.com/office/drawing/2014/main" id="{1E272EC8-332B-9A02-CB14-99D85B126E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8492" y="1500145"/>
            <a:ext cx="777276" cy="777276"/>
          </a:xfrm>
          <a:prstGeom prst="rect">
            <a:avLst/>
          </a:prstGeom>
        </p:spPr>
      </p:pic>
      <p:sp>
        <p:nvSpPr>
          <p:cNvPr id="2" name="Titre 1">
            <a:extLst>
              <a:ext uri="{FF2B5EF4-FFF2-40B4-BE49-F238E27FC236}">
                <a16:creationId xmlns:a16="http://schemas.microsoft.com/office/drawing/2014/main" id="{3CEBE346-7707-50A3-234B-43314A49EE6C}"/>
              </a:ext>
            </a:extLst>
          </p:cNvPr>
          <p:cNvSpPr>
            <a:spLocks noGrp="1"/>
          </p:cNvSpPr>
          <p:nvPr>
            <p:ph type="title"/>
          </p:nvPr>
        </p:nvSpPr>
        <p:spPr/>
        <p:txBody>
          <a:bodyPr/>
          <a:lstStyle/>
          <a:p>
            <a:r>
              <a:rPr lang="fr-FR" dirty="0"/>
              <a:t>Informations pratiques</a:t>
            </a:r>
          </a:p>
        </p:txBody>
      </p:sp>
      <p:pic>
        <p:nvPicPr>
          <p:cNvPr id="15" name="Graphique 14" descr="Caméra vidéo avec un remplissage uni">
            <a:extLst>
              <a:ext uri="{FF2B5EF4-FFF2-40B4-BE49-F238E27FC236}">
                <a16:creationId xmlns:a16="http://schemas.microsoft.com/office/drawing/2014/main" id="{5C0D1A59-E16C-F885-83DC-4E29A41615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8492" y="3619293"/>
            <a:ext cx="777276" cy="777276"/>
          </a:xfrm>
          <a:prstGeom prst="rect">
            <a:avLst/>
          </a:prstGeom>
        </p:spPr>
      </p:pic>
      <p:pic>
        <p:nvPicPr>
          <p:cNvPr id="17" name="Graphique 16" descr="Document avec un remplissage uni">
            <a:extLst>
              <a:ext uri="{FF2B5EF4-FFF2-40B4-BE49-F238E27FC236}">
                <a16:creationId xmlns:a16="http://schemas.microsoft.com/office/drawing/2014/main" id="{BC4A9E92-14D9-5341-2AFF-11E5F86BE2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28492" y="4692877"/>
            <a:ext cx="777276" cy="777276"/>
          </a:xfrm>
          <a:prstGeom prst="rect">
            <a:avLst/>
          </a:prstGeom>
        </p:spPr>
      </p:pic>
      <p:sp>
        <p:nvSpPr>
          <p:cNvPr id="5" name="object 3">
            <a:extLst>
              <a:ext uri="{FF2B5EF4-FFF2-40B4-BE49-F238E27FC236}">
                <a16:creationId xmlns:a16="http://schemas.microsoft.com/office/drawing/2014/main" id="{93E62B53-CCB5-E22D-6ECA-0DA538980132}"/>
              </a:ext>
            </a:extLst>
          </p:cNvPr>
          <p:cNvSpPr txBox="1"/>
          <p:nvPr/>
        </p:nvSpPr>
        <p:spPr>
          <a:xfrm>
            <a:off x="6015484" y="1772642"/>
            <a:ext cx="4042916" cy="233396"/>
          </a:xfrm>
          <a:prstGeom prst="rect">
            <a:avLst/>
          </a:prstGeom>
        </p:spPr>
        <p:txBody>
          <a:bodyPr vert="horz" wrap="square" lIns="0" tIns="27939" rIns="0" bIns="0" rtlCol="0" anchor="ctr">
            <a:spAutoFit/>
          </a:bodyPr>
          <a:lstStyle/>
          <a:p>
            <a:pPr marL="12700" marR="5080" lvl="0" indent="0" algn="l" defTabSz="914400" rtl="0" eaLnBrk="1" fontAlgn="auto" latinLnBrk="0" hangingPunct="1">
              <a:lnSpc>
                <a:spcPts val="1600"/>
              </a:lnSpc>
              <a:spcBef>
                <a:spcPts val="219"/>
              </a:spcBef>
              <a:spcAft>
                <a:spcPts val="0"/>
              </a:spcAft>
              <a:buClrTx/>
              <a:buSzTx/>
              <a:buFontTx/>
              <a:buNone/>
              <a:tabLst/>
              <a:defRPr/>
            </a:pPr>
            <a:r>
              <a:rPr kumimoji="0" lang="fr-FR" sz="1400" b="0" i="0" u="none" strike="noStrike" kern="1200" cap="none" spc="-5" normalizeH="0" baseline="0" noProof="0" dirty="0">
                <a:ln>
                  <a:noFill/>
                </a:ln>
                <a:solidFill>
                  <a:srgbClr val="231F20"/>
                </a:solidFill>
                <a:effectLst/>
                <a:uLnTx/>
                <a:uFillTx/>
                <a:latin typeface="Fira Sans" panose="020B0503050000020004" pitchFamily="34" charset="0"/>
                <a:ea typeface="+mn-ea"/>
                <a:cs typeface="Fira Sans"/>
              </a:rPr>
              <a:t>Durée 45 mn (présentation et temps d’échange)</a:t>
            </a:r>
            <a:endParaRPr kumimoji="0" sz="1400" b="0" i="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10" name="object 3">
            <a:extLst>
              <a:ext uri="{FF2B5EF4-FFF2-40B4-BE49-F238E27FC236}">
                <a16:creationId xmlns:a16="http://schemas.microsoft.com/office/drawing/2014/main" id="{8547F138-8A10-EF1C-BA93-FB12EF392B5B}"/>
              </a:ext>
            </a:extLst>
          </p:cNvPr>
          <p:cNvSpPr txBox="1"/>
          <p:nvPr/>
        </p:nvSpPr>
        <p:spPr>
          <a:xfrm>
            <a:off x="6015484" y="2734294"/>
            <a:ext cx="4042916" cy="438581"/>
          </a:xfrm>
          <a:prstGeom prst="rect">
            <a:avLst/>
          </a:prstGeom>
        </p:spPr>
        <p:txBody>
          <a:bodyPr vert="horz" wrap="square" lIns="0" tIns="27939" rIns="0" bIns="0" rtlCol="0" anchor="ctr">
            <a:spAutoFit/>
          </a:bodyPr>
          <a:lstStyle/>
          <a:p>
            <a:pPr marL="12700" marR="5080" lvl="0" indent="0" algn="l" defTabSz="914400" rtl="0" eaLnBrk="1" fontAlgn="auto" latinLnBrk="0" hangingPunct="1">
              <a:lnSpc>
                <a:spcPts val="1600"/>
              </a:lnSpc>
              <a:spcBef>
                <a:spcPts val="219"/>
              </a:spcBef>
              <a:spcAft>
                <a:spcPts val="0"/>
              </a:spcAft>
              <a:buClrTx/>
              <a:buSzTx/>
              <a:buFontTx/>
              <a:buNone/>
              <a:tabLst/>
              <a:defRPr/>
            </a:pPr>
            <a:r>
              <a:rPr kumimoji="0" lang="fr-FR" sz="1400" b="0" i="0" u="none" strike="noStrike" kern="1200" cap="none" spc="-5" normalizeH="0" baseline="0" noProof="0" dirty="0">
                <a:ln>
                  <a:noFill/>
                </a:ln>
                <a:solidFill>
                  <a:srgbClr val="231F20"/>
                </a:solidFill>
                <a:effectLst/>
                <a:uLnTx/>
                <a:uFillTx/>
                <a:latin typeface="Fira Sans" panose="020B0503050000020004" pitchFamily="34" charset="0"/>
                <a:ea typeface="+mn-ea"/>
                <a:cs typeface="Fira Sans"/>
              </a:rPr>
              <a:t>Un espace de conversation est disponible pour interagir</a:t>
            </a:r>
            <a:endParaRPr kumimoji="0" sz="1400" b="0" i="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21" name="object 3">
            <a:extLst>
              <a:ext uri="{FF2B5EF4-FFF2-40B4-BE49-F238E27FC236}">
                <a16:creationId xmlns:a16="http://schemas.microsoft.com/office/drawing/2014/main" id="{A28FBA39-9793-E545-9317-872784154480}"/>
              </a:ext>
            </a:extLst>
          </p:cNvPr>
          <p:cNvSpPr txBox="1"/>
          <p:nvPr/>
        </p:nvSpPr>
        <p:spPr>
          <a:xfrm>
            <a:off x="6015484" y="3798538"/>
            <a:ext cx="4042915" cy="438581"/>
          </a:xfrm>
          <a:prstGeom prst="rect">
            <a:avLst/>
          </a:prstGeom>
        </p:spPr>
        <p:txBody>
          <a:bodyPr vert="horz" wrap="square" lIns="0" tIns="27939" rIns="0" bIns="0" rtlCol="0" anchor="ctr">
            <a:spAutoFit/>
          </a:bodyPr>
          <a:lstStyle/>
          <a:p>
            <a:pPr marL="12700" marR="5080" lvl="0" indent="0" algn="l" defTabSz="914400" rtl="0" eaLnBrk="1" fontAlgn="auto" latinLnBrk="0" hangingPunct="1">
              <a:lnSpc>
                <a:spcPts val="1600"/>
              </a:lnSpc>
              <a:spcBef>
                <a:spcPts val="219"/>
              </a:spcBef>
              <a:spcAft>
                <a:spcPts val="0"/>
              </a:spcAft>
              <a:buClrTx/>
              <a:buSzTx/>
              <a:buFontTx/>
              <a:buNone/>
              <a:tabLst/>
              <a:defRPr/>
            </a:pPr>
            <a:r>
              <a:rPr kumimoji="0" lang="fr-FR" sz="1400" b="0" i="0" u="none" strike="noStrike" kern="1200" cap="none" spc="-5" normalizeH="0" baseline="0" noProof="0" dirty="0">
                <a:ln>
                  <a:noFill/>
                </a:ln>
                <a:solidFill>
                  <a:srgbClr val="231F20"/>
                </a:solidFill>
                <a:effectLst/>
                <a:uLnTx/>
                <a:uFillTx/>
                <a:latin typeface="Fira Sans" panose="020B0503050000020004" pitchFamily="34" charset="0"/>
                <a:ea typeface="+mn-ea"/>
                <a:cs typeface="Fira Sans"/>
              </a:rPr>
              <a:t>À l’issue du webinaire, le replay sera disponible sur le site de la Fédération des Ogec</a:t>
            </a:r>
            <a:endParaRPr kumimoji="0" sz="1400" b="0" i="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
        <p:nvSpPr>
          <p:cNvPr id="26" name="object 3">
            <a:extLst>
              <a:ext uri="{FF2B5EF4-FFF2-40B4-BE49-F238E27FC236}">
                <a16:creationId xmlns:a16="http://schemas.microsoft.com/office/drawing/2014/main" id="{60AC6FAB-4B79-747B-39DE-669B1ACF5997}"/>
              </a:ext>
            </a:extLst>
          </p:cNvPr>
          <p:cNvSpPr txBox="1"/>
          <p:nvPr/>
        </p:nvSpPr>
        <p:spPr>
          <a:xfrm>
            <a:off x="6015484" y="4862782"/>
            <a:ext cx="3966715" cy="438581"/>
          </a:xfrm>
          <a:prstGeom prst="rect">
            <a:avLst/>
          </a:prstGeom>
        </p:spPr>
        <p:txBody>
          <a:bodyPr vert="horz" wrap="square" lIns="0" tIns="27939" rIns="0" bIns="0" rtlCol="0" anchor="ctr">
            <a:spAutoFit/>
          </a:bodyPr>
          <a:lstStyle/>
          <a:p>
            <a:pPr marL="12700" marR="5080" lvl="0" indent="0" algn="l" defTabSz="914400" rtl="0" eaLnBrk="1" fontAlgn="auto" latinLnBrk="0" hangingPunct="1">
              <a:lnSpc>
                <a:spcPts val="1600"/>
              </a:lnSpc>
              <a:spcBef>
                <a:spcPts val="219"/>
              </a:spcBef>
              <a:spcAft>
                <a:spcPts val="0"/>
              </a:spcAft>
              <a:buClrTx/>
              <a:buSzTx/>
              <a:buFontTx/>
              <a:buNone/>
              <a:tabLst/>
              <a:defRPr/>
            </a:pPr>
            <a:r>
              <a:rPr kumimoji="0" lang="fr-FR" sz="1400" b="0" i="0" u="none" strike="noStrike" kern="1200" cap="none" spc="-5" normalizeH="0" baseline="0" noProof="0" dirty="0">
                <a:ln>
                  <a:noFill/>
                </a:ln>
                <a:solidFill>
                  <a:srgbClr val="231F20"/>
                </a:solidFill>
                <a:effectLst/>
                <a:uLnTx/>
                <a:uFillTx/>
                <a:latin typeface="Fira Sans" panose="020B0503050000020004" pitchFamily="34" charset="0"/>
                <a:ea typeface="+mn-ea"/>
                <a:cs typeface="Fira Sans"/>
              </a:rPr>
              <a:t>Les supports de présentation seront disponibles sur le site de la Fédération des Ogec</a:t>
            </a:r>
            <a:endParaRPr kumimoji="0" sz="1400" b="0" i="0" u="none" strike="noStrike" kern="1200" cap="none" spc="0" normalizeH="0" baseline="0" noProof="0" dirty="0">
              <a:ln>
                <a:noFill/>
              </a:ln>
              <a:solidFill>
                <a:srgbClr val="000000"/>
              </a:solidFill>
              <a:effectLst/>
              <a:uLnTx/>
              <a:uFillTx/>
              <a:latin typeface="Fira Sans" panose="020B0503050000020004" pitchFamily="34" charset="0"/>
              <a:ea typeface="+mn-ea"/>
              <a:cs typeface="Fira Sans"/>
            </a:endParaRPr>
          </a:p>
        </p:txBody>
      </p:sp>
    </p:spTree>
    <p:extLst>
      <p:ext uri="{BB962C8B-B14F-4D97-AF65-F5344CB8AC3E}">
        <p14:creationId xmlns:p14="http://schemas.microsoft.com/office/powerpoint/2010/main" val="2408323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C483D460-11FB-FE42-BB28-B272D5C5BDC6}"/>
              </a:ext>
            </a:extLst>
          </p:cNvPr>
          <p:cNvSpPr txBox="1"/>
          <p:nvPr/>
        </p:nvSpPr>
        <p:spPr>
          <a:xfrm>
            <a:off x="901051" y="657226"/>
            <a:ext cx="3005932" cy="2882071"/>
          </a:xfrm>
          <a:prstGeom prst="rect">
            <a:avLst/>
          </a:prstGeom>
        </p:spPr>
        <p:txBody>
          <a:bodyPr vert="horz" wrap="square" lIns="0" tIns="104140" rIns="0" bIns="0" rtlCol="0">
            <a:spAutoFit/>
          </a:bodyPr>
          <a:lstStyle/>
          <a:p>
            <a:pPr marL="12700" marR="5080" defTabSz="914377">
              <a:lnSpc>
                <a:spcPts val="3600"/>
              </a:lnSpc>
              <a:spcBef>
                <a:spcPts val="820"/>
              </a:spcBef>
              <a:defRPr/>
            </a:pPr>
            <a:r>
              <a:rPr lang="fr-FR" sz="3600" spc="-15" dirty="0">
                <a:solidFill>
                  <a:srgbClr val="5A90C6"/>
                </a:solidFill>
                <a:latin typeface="Fira Sans Medium"/>
                <a:cs typeface="Fira Sans Medium"/>
                <a:sym typeface="Arial"/>
              </a:rPr>
              <a:t>Métier d’attaché de gestion et gestion des RH et Projet Immobilier</a:t>
            </a:r>
            <a:endParaRPr sz="3600" dirty="0">
              <a:solidFill>
                <a:srgbClr val="000000"/>
              </a:solidFill>
              <a:latin typeface="Fira Sans Medium"/>
              <a:cs typeface="Fira Sans Medium"/>
              <a:sym typeface="Arial"/>
            </a:endParaRPr>
          </a:p>
        </p:txBody>
      </p:sp>
      <p:sp>
        <p:nvSpPr>
          <p:cNvPr id="11" name="object 39">
            <a:extLst>
              <a:ext uri="{FF2B5EF4-FFF2-40B4-BE49-F238E27FC236}">
                <a16:creationId xmlns:a16="http://schemas.microsoft.com/office/drawing/2014/main" id="{08B54611-CB43-294E-B032-CD3971C6DF3E}"/>
              </a:ext>
            </a:extLst>
          </p:cNvPr>
          <p:cNvSpPr/>
          <p:nvPr/>
        </p:nvSpPr>
        <p:spPr>
          <a:xfrm>
            <a:off x="9082864" y="0"/>
            <a:ext cx="3110865" cy="3143251"/>
          </a:xfrm>
          <a:custGeom>
            <a:avLst/>
            <a:gdLst/>
            <a:ahLst/>
            <a:cxnLst/>
            <a:rect l="l" t="t" r="r" b="b"/>
            <a:pathLst>
              <a:path w="3110865" h="3143250">
                <a:moveTo>
                  <a:pt x="3110319" y="0"/>
                </a:moveTo>
                <a:lnTo>
                  <a:pt x="0" y="0"/>
                </a:lnTo>
                <a:lnTo>
                  <a:pt x="0" y="224790"/>
                </a:lnTo>
                <a:lnTo>
                  <a:pt x="2888919" y="224790"/>
                </a:lnTo>
                <a:lnTo>
                  <a:pt x="2888919" y="3143250"/>
                </a:lnTo>
                <a:lnTo>
                  <a:pt x="3110319" y="3143250"/>
                </a:lnTo>
                <a:lnTo>
                  <a:pt x="3110319" y="224790"/>
                </a:lnTo>
                <a:lnTo>
                  <a:pt x="3110319" y="0"/>
                </a:lnTo>
                <a:close/>
              </a:path>
            </a:pathLst>
          </a:custGeom>
          <a:solidFill>
            <a:srgbClr val="C7DDF3"/>
          </a:solidFill>
        </p:spPr>
        <p:txBody>
          <a:bodyPr wrap="square" lIns="0" tIns="0" rIns="0" bIns="0" rtlCol="0"/>
          <a:lstStyle/>
          <a:p>
            <a:pPr defTabSz="914377">
              <a:defRPr/>
            </a:pPr>
            <a:endParaRPr>
              <a:solidFill>
                <a:srgbClr val="000000"/>
              </a:solidFill>
              <a:latin typeface="Fira Sans" panose="020B0503050000020004" pitchFamily="34" charset="0"/>
              <a:cs typeface="Arial"/>
              <a:sym typeface="Arial"/>
            </a:endParaRPr>
          </a:p>
        </p:txBody>
      </p:sp>
      <p:sp>
        <p:nvSpPr>
          <p:cNvPr id="12" name="object 48">
            <a:extLst>
              <a:ext uri="{FF2B5EF4-FFF2-40B4-BE49-F238E27FC236}">
                <a16:creationId xmlns:a16="http://schemas.microsoft.com/office/drawing/2014/main" id="{37D3861D-D05C-B74A-8BC8-826EE8A20121}"/>
              </a:ext>
            </a:extLst>
          </p:cNvPr>
          <p:cNvSpPr/>
          <p:nvPr/>
        </p:nvSpPr>
        <p:spPr>
          <a:xfrm>
            <a:off x="3596" y="3715257"/>
            <a:ext cx="3110865" cy="3143251"/>
          </a:xfrm>
          <a:custGeom>
            <a:avLst/>
            <a:gdLst/>
            <a:ahLst/>
            <a:cxnLst/>
            <a:rect l="l" t="t" r="r" b="b"/>
            <a:pathLst>
              <a:path w="3110865" h="3143250">
                <a:moveTo>
                  <a:pt x="3110319" y="2917190"/>
                </a:moveTo>
                <a:lnTo>
                  <a:pt x="221399" y="2917190"/>
                </a:lnTo>
                <a:lnTo>
                  <a:pt x="221399" y="0"/>
                </a:lnTo>
                <a:lnTo>
                  <a:pt x="0" y="0"/>
                </a:lnTo>
                <a:lnTo>
                  <a:pt x="0" y="2917190"/>
                </a:lnTo>
                <a:lnTo>
                  <a:pt x="0" y="3143237"/>
                </a:lnTo>
                <a:lnTo>
                  <a:pt x="3110319" y="3143237"/>
                </a:lnTo>
                <a:lnTo>
                  <a:pt x="3110319" y="2917190"/>
                </a:lnTo>
                <a:close/>
              </a:path>
            </a:pathLst>
          </a:custGeom>
          <a:solidFill>
            <a:srgbClr val="C7DDF3"/>
          </a:solidFill>
        </p:spPr>
        <p:txBody>
          <a:bodyPr wrap="square" lIns="0" tIns="0" rIns="0" bIns="0" rtlCol="0"/>
          <a:lstStyle/>
          <a:p>
            <a:pPr defTabSz="914377">
              <a:defRPr/>
            </a:pPr>
            <a:endParaRPr>
              <a:solidFill>
                <a:srgbClr val="000000"/>
              </a:solidFill>
              <a:latin typeface="Fira Sans" panose="020B0503050000020004" pitchFamily="34" charset="0"/>
              <a:cs typeface="Arial"/>
              <a:sym typeface="Arial"/>
            </a:endParaRPr>
          </a:p>
        </p:txBody>
      </p:sp>
      <p:sp>
        <p:nvSpPr>
          <p:cNvPr id="13" name="object 55">
            <a:extLst>
              <a:ext uri="{FF2B5EF4-FFF2-40B4-BE49-F238E27FC236}">
                <a16:creationId xmlns:a16="http://schemas.microsoft.com/office/drawing/2014/main" id="{DD30B8DF-3175-314F-9540-E011C0270F0B}"/>
              </a:ext>
            </a:extLst>
          </p:cNvPr>
          <p:cNvSpPr txBox="1"/>
          <p:nvPr/>
        </p:nvSpPr>
        <p:spPr>
          <a:xfrm>
            <a:off x="411900" y="6284301"/>
            <a:ext cx="350520" cy="143629"/>
          </a:xfrm>
          <a:prstGeom prst="rect">
            <a:avLst/>
          </a:prstGeom>
        </p:spPr>
        <p:txBody>
          <a:bodyPr vert="horz" wrap="square" lIns="0" tIns="5080" rIns="0" bIns="0" rtlCol="0">
            <a:spAutoFit/>
          </a:bodyPr>
          <a:lstStyle/>
          <a:p>
            <a:pPr marL="38099" defTabSz="914377">
              <a:spcBef>
                <a:spcPts val="40"/>
              </a:spcBef>
              <a:defRPr/>
            </a:pPr>
            <a:fld id="{81D60167-4931-47E6-BA6A-407CBD079E47}" type="slidenum">
              <a:rPr sz="900" dirty="0">
                <a:solidFill>
                  <a:srgbClr val="231F20"/>
                </a:solidFill>
                <a:latin typeface="Fira Sans" panose="020B0503050000020004" pitchFamily="34" charset="0"/>
                <a:cs typeface="Fira Sans"/>
                <a:sym typeface="Arial"/>
              </a:rPr>
              <a:pPr marL="38099" defTabSz="914377">
                <a:spcBef>
                  <a:spcPts val="40"/>
                </a:spcBef>
                <a:defRPr/>
              </a:pPr>
              <a:t>20</a:t>
            </a:fld>
            <a:r>
              <a:rPr sz="900" spc="175">
                <a:solidFill>
                  <a:srgbClr val="231F20"/>
                </a:solidFill>
                <a:latin typeface="Fira Sans" panose="020B0503050000020004" pitchFamily="34" charset="0"/>
                <a:cs typeface="Fira Sans"/>
                <a:sym typeface="Arial"/>
              </a:rPr>
              <a:t> </a:t>
            </a:r>
            <a:r>
              <a:rPr sz="900">
                <a:solidFill>
                  <a:srgbClr val="ED0F67"/>
                </a:solidFill>
                <a:latin typeface="Fira Sans" panose="020B0503050000020004" pitchFamily="34" charset="0"/>
                <a:cs typeface="Fira Sans"/>
                <a:sym typeface="Arial"/>
              </a:rPr>
              <a:t>|</a:t>
            </a:r>
            <a:endParaRPr sz="900">
              <a:solidFill>
                <a:srgbClr val="000000"/>
              </a:solidFill>
              <a:latin typeface="Fira Sans" panose="020B0503050000020004" pitchFamily="34" charset="0"/>
              <a:cs typeface="Fira Sans"/>
              <a:sym typeface="Arial"/>
            </a:endParaRPr>
          </a:p>
        </p:txBody>
      </p:sp>
      <p:sp>
        <p:nvSpPr>
          <p:cNvPr id="39" name="object 23">
            <a:extLst>
              <a:ext uri="{FF2B5EF4-FFF2-40B4-BE49-F238E27FC236}">
                <a16:creationId xmlns:a16="http://schemas.microsoft.com/office/drawing/2014/main" id="{82EA048D-DDE6-3849-B71D-B5DC233A81B9}"/>
              </a:ext>
            </a:extLst>
          </p:cNvPr>
          <p:cNvSpPr txBox="1"/>
          <p:nvPr/>
        </p:nvSpPr>
        <p:spPr>
          <a:xfrm>
            <a:off x="1399306" y="4646698"/>
            <a:ext cx="1750593" cy="791241"/>
          </a:xfrm>
          <a:prstGeom prst="rect">
            <a:avLst/>
          </a:prstGeom>
        </p:spPr>
        <p:txBody>
          <a:bodyPr vert="horz" wrap="square" lIns="0" tIns="52069" rIns="0" bIns="0" rtlCol="0">
            <a:spAutoFit/>
          </a:bodyPr>
          <a:lstStyle/>
          <a:p>
            <a:pPr marL="12700" algn="ctr" defTabSz="914377">
              <a:spcBef>
                <a:spcPts val="409"/>
              </a:spcBef>
              <a:defRPr/>
            </a:pPr>
            <a:r>
              <a:rPr lang="fr-FR" sz="1600" dirty="0">
                <a:solidFill>
                  <a:srgbClr val="FFFFFF"/>
                </a:solidFill>
                <a:latin typeface="Fira Sans Medium" panose="020B0503050000020004" pitchFamily="34" charset="0"/>
                <a:cs typeface="Fira Sans"/>
                <a:sym typeface="Arial"/>
              </a:rPr>
              <a:t>Activités prépondérantes</a:t>
            </a:r>
            <a:r>
              <a:rPr lang="fr-FR" sz="1600" kern="0" dirty="0">
                <a:solidFill>
                  <a:srgbClr val="FFFFFF"/>
                </a:solidFill>
                <a:latin typeface="Fira Sans Medium" panose="020B0503050000020004" pitchFamily="34" charset="0"/>
                <a:cs typeface="Fira Sans"/>
                <a:sym typeface="Arial"/>
              </a:rPr>
              <a:t> et spécificités</a:t>
            </a:r>
            <a:endParaRPr sz="1600" dirty="0">
              <a:solidFill>
                <a:srgbClr val="000000"/>
              </a:solidFill>
              <a:latin typeface="Fira Sans Medium" panose="020B0503050000020004" pitchFamily="34" charset="0"/>
              <a:cs typeface="Fira Sans"/>
              <a:sym typeface="Arial"/>
            </a:endParaRPr>
          </a:p>
        </p:txBody>
      </p:sp>
      <p:sp>
        <p:nvSpPr>
          <p:cNvPr id="36" name="object 12">
            <a:extLst>
              <a:ext uri="{FF2B5EF4-FFF2-40B4-BE49-F238E27FC236}">
                <a16:creationId xmlns:a16="http://schemas.microsoft.com/office/drawing/2014/main" id="{D3A5392D-DE3D-314E-BCAB-BB85323C1FBC}"/>
              </a:ext>
            </a:extLst>
          </p:cNvPr>
          <p:cNvSpPr/>
          <p:nvPr/>
        </p:nvSpPr>
        <p:spPr>
          <a:xfrm>
            <a:off x="643751" y="948230"/>
            <a:ext cx="0" cy="424815"/>
          </a:xfrm>
          <a:custGeom>
            <a:avLst/>
            <a:gdLst/>
            <a:ahLst/>
            <a:cxnLst/>
            <a:rect l="l" t="t" r="r" b="b"/>
            <a:pathLst>
              <a:path h="424814">
                <a:moveTo>
                  <a:pt x="0" y="0"/>
                </a:moveTo>
                <a:lnTo>
                  <a:pt x="0" y="424802"/>
                </a:lnTo>
              </a:path>
            </a:pathLst>
          </a:custGeom>
          <a:ln w="63500">
            <a:solidFill>
              <a:srgbClr val="ED0F67"/>
            </a:solidFill>
          </a:ln>
        </p:spPr>
        <p:txBody>
          <a:bodyPr wrap="square" lIns="0" tIns="0" rIns="0" bIns="0" rtlCol="0"/>
          <a:lstStyle/>
          <a:p>
            <a:pPr defTabSz="914377">
              <a:defRPr/>
            </a:pPr>
            <a:endParaRPr>
              <a:solidFill>
                <a:srgbClr val="000000"/>
              </a:solidFill>
              <a:latin typeface="Fira Sans" panose="020B0503050000020004" pitchFamily="34" charset="0"/>
              <a:cs typeface="Arial"/>
              <a:sym typeface="Arial"/>
            </a:endParaRPr>
          </a:p>
        </p:txBody>
      </p:sp>
      <p:sp>
        <p:nvSpPr>
          <p:cNvPr id="4" name="object 22">
            <a:extLst>
              <a:ext uri="{FF2B5EF4-FFF2-40B4-BE49-F238E27FC236}">
                <a16:creationId xmlns:a16="http://schemas.microsoft.com/office/drawing/2014/main" id="{AC2A2FA7-AC58-8E46-33BB-FBE380FFAC23}"/>
              </a:ext>
            </a:extLst>
          </p:cNvPr>
          <p:cNvSpPr>
            <a:spLocks/>
          </p:cNvSpPr>
          <p:nvPr/>
        </p:nvSpPr>
        <p:spPr>
          <a:xfrm>
            <a:off x="1177322" y="3886200"/>
            <a:ext cx="2480278" cy="2263130"/>
          </a:xfrm>
          <a:custGeom>
            <a:avLst/>
            <a:gdLst/>
            <a:ahLst/>
            <a:cxnLst/>
            <a:rect l="l" t="t" r="r" b="b"/>
            <a:pathLst>
              <a:path w="2194559" h="2194560">
                <a:moveTo>
                  <a:pt x="1097051" y="0"/>
                </a:moveTo>
                <a:lnTo>
                  <a:pt x="1049464" y="1013"/>
                </a:lnTo>
                <a:lnTo>
                  <a:pt x="1002394" y="4026"/>
                </a:lnTo>
                <a:lnTo>
                  <a:pt x="955883" y="8998"/>
                </a:lnTo>
                <a:lnTo>
                  <a:pt x="909973" y="15887"/>
                </a:lnTo>
                <a:lnTo>
                  <a:pt x="864704" y="24653"/>
                </a:lnTo>
                <a:lnTo>
                  <a:pt x="820117" y="35253"/>
                </a:lnTo>
                <a:lnTo>
                  <a:pt x="776254" y="47648"/>
                </a:lnTo>
                <a:lnTo>
                  <a:pt x="733155" y="61795"/>
                </a:lnTo>
                <a:lnTo>
                  <a:pt x="690863" y="77654"/>
                </a:lnTo>
                <a:lnTo>
                  <a:pt x="649417" y="95183"/>
                </a:lnTo>
                <a:lnTo>
                  <a:pt x="608860" y="114341"/>
                </a:lnTo>
                <a:lnTo>
                  <a:pt x="569232" y="135088"/>
                </a:lnTo>
                <a:lnTo>
                  <a:pt x="530575" y="157381"/>
                </a:lnTo>
                <a:lnTo>
                  <a:pt x="492930" y="181180"/>
                </a:lnTo>
                <a:lnTo>
                  <a:pt x="456338" y="206444"/>
                </a:lnTo>
                <a:lnTo>
                  <a:pt x="420839" y="233131"/>
                </a:lnTo>
                <a:lnTo>
                  <a:pt x="386476" y="261200"/>
                </a:lnTo>
                <a:lnTo>
                  <a:pt x="353290" y="290610"/>
                </a:lnTo>
                <a:lnTo>
                  <a:pt x="321321" y="321321"/>
                </a:lnTo>
                <a:lnTo>
                  <a:pt x="290610" y="353290"/>
                </a:lnTo>
                <a:lnTo>
                  <a:pt x="261200" y="386476"/>
                </a:lnTo>
                <a:lnTo>
                  <a:pt x="233131" y="420839"/>
                </a:lnTo>
                <a:lnTo>
                  <a:pt x="206444" y="456338"/>
                </a:lnTo>
                <a:lnTo>
                  <a:pt x="181180" y="492930"/>
                </a:lnTo>
                <a:lnTo>
                  <a:pt x="157381" y="530575"/>
                </a:lnTo>
                <a:lnTo>
                  <a:pt x="135088" y="569232"/>
                </a:lnTo>
                <a:lnTo>
                  <a:pt x="114341" y="608860"/>
                </a:lnTo>
                <a:lnTo>
                  <a:pt x="95183" y="649417"/>
                </a:lnTo>
                <a:lnTo>
                  <a:pt x="77654" y="690863"/>
                </a:lnTo>
                <a:lnTo>
                  <a:pt x="61795" y="733155"/>
                </a:lnTo>
                <a:lnTo>
                  <a:pt x="47648" y="776254"/>
                </a:lnTo>
                <a:lnTo>
                  <a:pt x="35253" y="820117"/>
                </a:lnTo>
                <a:lnTo>
                  <a:pt x="24653" y="864704"/>
                </a:lnTo>
                <a:lnTo>
                  <a:pt x="15887" y="909973"/>
                </a:lnTo>
                <a:lnTo>
                  <a:pt x="8998" y="955883"/>
                </a:lnTo>
                <a:lnTo>
                  <a:pt x="4026" y="1002394"/>
                </a:lnTo>
                <a:lnTo>
                  <a:pt x="1013" y="1049464"/>
                </a:lnTo>
                <a:lnTo>
                  <a:pt x="0" y="1097051"/>
                </a:lnTo>
                <a:lnTo>
                  <a:pt x="1013" y="1144638"/>
                </a:lnTo>
                <a:lnTo>
                  <a:pt x="4026" y="1191708"/>
                </a:lnTo>
                <a:lnTo>
                  <a:pt x="8998" y="1238219"/>
                </a:lnTo>
                <a:lnTo>
                  <a:pt x="15887" y="1284129"/>
                </a:lnTo>
                <a:lnTo>
                  <a:pt x="24653" y="1329398"/>
                </a:lnTo>
                <a:lnTo>
                  <a:pt x="35253" y="1373985"/>
                </a:lnTo>
                <a:lnTo>
                  <a:pt x="47648" y="1417848"/>
                </a:lnTo>
                <a:lnTo>
                  <a:pt x="61795" y="1460947"/>
                </a:lnTo>
                <a:lnTo>
                  <a:pt x="77654" y="1503239"/>
                </a:lnTo>
                <a:lnTo>
                  <a:pt x="95183" y="1544685"/>
                </a:lnTo>
                <a:lnTo>
                  <a:pt x="114341" y="1585242"/>
                </a:lnTo>
                <a:lnTo>
                  <a:pt x="135088" y="1624869"/>
                </a:lnTo>
                <a:lnTo>
                  <a:pt x="157381" y="1663526"/>
                </a:lnTo>
                <a:lnTo>
                  <a:pt x="181180" y="1701172"/>
                </a:lnTo>
                <a:lnTo>
                  <a:pt x="206444" y="1737764"/>
                </a:lnTo>
                <a:lnTo>
                  <a:pt x="233131" y="1773262"/>
                </a:lnTo>
                <a:lnTo>
                  <a:pt x="261200" y="1807626"/>
                </a:lnTo>
                <a:lnTo>
                  <a:pt x="290610" y="1840812"/>
                </a:lnTo>
                <a:lnTo>
                  <a:pt x="321321" y="1872781"/>
                </a:lnTo>
                <a:lnTo>
                  <a:pt x="353290" y="1903491"/>
                </a:lnTo>
                <a:lnTo>
                  <a:pt x="386476" y="1932902"/>
                </a:lnTo>
                <a:lnTo>
                  <a:pt x="420839" y="1960971"/>
                </a:lnTo>
                <a:lnTo>
                  <a:pt x="456338" y="1987658"/>
                </a:lnTo>
                <a:lnTo>
                  <a:pt x="492930" y="2012922"/>
                </a:lnTo>
                <a:lnTo>
                  <a:pt x="530575" y="2036721"/>
                </a:lnTo>
                <a:lnTo>
                  <a:pt x="569232" y="2059014"/>
                </a:lnTo>
                <a:lnTo>
                  <a:pt x="608860" y="2079761"/>
                </a:lnTo>
                <a:lnTo>
                  <a:pt x="649417" y="2098919"/>
                </a:lnTo>
                <a:lnTo>
                  <a:pt x="690863" y="2116448"/>
                </a:lnTo>
                <a:lnTo>
                  <a:pt x="733155" y="2132307"/>
                </a:lnTo>
                <a:lnTo>
                  <a:pt x="776254" y="2146454"/>
                </a:lnTo>
                <a:lnTo>
                  <a:pt x="820117" y="2158848"/>
                </a:lnTo>
                <a:lnTo>
                  <a:pt x="864704" y="2169449"/>
                </a:lnTo>
                <a:lnTo>
                  <a:pt x="909973" y="2178214"/>
                </a:lnTo>
                <a:lnTo>
                  <a:pt x="955883" y="2185104"/>
                </a:lnTo>
                <a:lnTo>
                  <a:pt x="1002394" y="2190075"/>
                </a:lnTo>
                <a:lnTo>
                  <a:pt x="1049464" y="2193089"/>
                </a:lnTo>
                <a:lnTo>
                  <a:pt x="1097051" y="2194102"/>
                </a:lnTo>
                <a:lnTo>
                  <a:pt x="1144638" y="2193089"/>
                </a:lnTo>
                <a:lnTo>
                  <a:pt x="1191708" y="2190075"/>
                </a:lnTo>
                <a:lnTo>
                  <a:pt x="1238219" y="2185104"/>
                </a:lnTo>
                <a:lnTo>
                  <a:pt x="1284129" y="2178214"/>
                </a:lnTo>
                <a:lnTo>
                  <a:pt x="1329398" y="2169449"/>
                </a:lnTo>
                <a:lnTo>
                  <a:pt x="1373985" y="2158848"/>
                </a:lnTo>
                <a:lnTo>
                  <a:pt x="1417848" y="2146454"/>
                </a:lnTo>
                <a:lnTo>
                  <a:pt x="1460947" y="2132307"/>
                </a:lnTo>
                <a:lnTo>
                  <a:pt x="1503239" y="2116448"/>
                </a:lnTo>
                <a:lnTo>
                  <a:pt x="1544685" y="2098919"/>
                </a:lnTo>
                <a:lnTo>
                  <a:pt x="1585242" y="2079761"/>
                </a:lnTo>
                <a:lnTo>
                  <a:pt x="1624869" y="2059014"/>
                </a:lnTo>
                <a:lnTo>
                  <a:pt x="1663526" y="2036721"/>
                </a:lnTo>
                <a:lnTo>
                  <a:pt x="1701172" y="2012922"/>
                </a:lnTo>
                <a:lnTo>
                  <a:pt x="1737764" y="1987658"/>
                </a:lnTo>
                <a:lnTo>
                  <a:pt x="1773262" y="1960971"/>
                </a:lnTo>
                <a:lnTo>
                  <a:pt x="1807626" y="1932902"/>
                </a:lnTo>
                <a:lnTo>
                  <a:pt x="1840812" y="1903491"/>
                </a:lnTo>
                <a:lnTo>
                  <a:pt x="1872781" y="1872781"/>
                </a:lnTo>
                <a:lnTo>
                  <a:pt x="1903491" y="1840812"/>
                </a:lnTo>
                <a:lnTo>
                  <a:pt x="1932902" y="1807626"/>
                </a:lnTo>
                <a:lnTo>
                  <a:pt x="1960971" y="1773262"/>
                </a:lnTo>
                <a:lnTo>
                  <a:pt x="1987658" y="1737764"/>
                </a:lnTo>
                <a:lnTo>
                  <a:pt x="2012922" y="1701172"/>
                </a:lnTo>
                <a:lnTo>
                  <a:pt x="2036721" y="1663526"/>
                </a:lnTo>
                <a:lnTo>
                  <a:pt x="2059014" y="1624869"/>
                </a:lnTo>
                <a:lnTo>
                  <a:pt x="2079761" y="1585242"/>
                </a:lnTo>
                <a:lnTo>
                  <a:pt x="2098919" y="1544685"/>
                </a:lnTo>
                <a:lnTo>
                  <a:pt x="2116448" y="1503239"/>
                </a:lnTo>
                <a:lnTo>
                  <a:pt x="2132307" y="1460947"/>
                </a:lnTo>
                <a:lnTo>
                  <a:pt x="2146454" y="1417848"/>
                </a:lnTo>
                <a:lnTo>
                  <a:pt x="2158848" y="1373985"/>
                </a:lnTo>
                <a:lnTo>
                  <a:pt x="2169449" y="1329398"/>
                </a:lnTo>
                <a:lnTo>
                  <a:pt x="2178214" y="1284129"/>
                </a:lnTo>
                <a:lnTo>
                  <a:pt x="2185104" y="1238219"/>
                </a:lnTo>
                <a:lnTo>
                  <a:pt x="2190075" y="1191708"/>
                </a:lnTo>
                <a:lnTo>
                  <a:pt x="2193089" y="1144638"/>
                </a:lnTo>
                <a:lnTo>
                  <a:pt x="2194102" y="1097051"/>
                </a:lnTo>
                <a:lnTo>
                  <a:pt x="2193089" y="1049464"/>
                </a:lnTo>
                <a:lnTo>
                  <a:pt x="2190075" y="1002394"/>
                </a:lnTo>
                <a:lnTo>
                  <a:pt x="2185104" y="955883"/>
                </a:lnTo>
                <a:lnTo>
                  <a:pt x="2178214" y="909973"/>
                </a:lnTo>
                <a:lnTo>
                  <a:pt x="2169449" y="864704"/>
                </a:lnTo>
                <a:lnTo>
                  <a:pt x="2158848" y="820117"/>
                </a:lnTo>
                <a:lnTo>
                  <a:pt x="2146454" y="776254"/>
                </a:lnTo>
                <a:lnTo>
                  <a:pt x="2132307" y="733155"/>
                </a:lnTo>
                <a:lnTo>
                  <a:pt x="2116448" y="690863"/>
                </a:lnTo>
                <a:lnTo>
                  <a:pt x="2098919" y="649417"/>
                </a:lnTo>
                <a:lnTo>
                  <a:pt x="2079761" y="608860"/>
                </a:lnTo>
                <a:lnTo>
                  <a:pt x="2059014" y="569232"/>
                </a:lnTo>
                <a:lnTo>
                  <a:pt x="2036721" y="530575"/>
                </a:lnTo>
                <a:lnTo>
                  <a:pt x="2012922" y="492930"/>
                </a:lnTo>
                <a:lnTo>
                  <a:pt x="1987658" y="456338"/>
                </a:lnTo>
                <a:lnTo>
                  <a:pt x="1960971" y="420839"/>
                </a:lnTo>
                <a:lnTo>
                  <a:pt x="1932902" y="386476"/>
                </a:lnTo>
                <a:lnTo>
                  <a:pt x="1903491" y="353290"/>
                </a:lnTo>
                <a:lnTo>
                  <a:pt x="1872781" y="321321"/>
                </a:lnTo>
                <a:lnTo>
                  <a:pt x="1840812" y="290610"/>
                </a:lnTo>
                <a:lnTo>
                  <a:pt x="1807626" y="261200"/>
                </a:lnTo>
                <a:lnTo>
                  <a:pt x="1773262" y="233131"/>
                </a:lnTo>
                <a:lnTo>
                  <a:pt x="1737764" y="206444"/>
                </a:lnTo>
                <a:lnTo>
                  <a:pt x="1701172" y="181180"/>
                </a:lnTo>
                <a:lnTo>
                  <a:pt x="1663526" y="157381"/>
                </a:lnTo>
                <a:lnTo>
                  <a:pt x="1624869" y="135088"/>
                </a:lnTo>
                <a:lnTo>
                  <a:pt x="1585242" y="114341"/>
                </a:lnTo>
                <a:lnTo>
                  <a:pt x="1544685" y="95183"/>
                </a:lnTo>
                <a:lnTo>
                  <a:pt x="1503239" y="77654"/>
                </a:lnTo>
                <a:lnTo>
                  <a:pt x="1460947" y="61795"/>
                </a:lnTo>
                <a:lnTo>
                  <a:pt x="1417848" y="47648"/>
                </a:lnTo>
                <a:lnTo>
                  <a:pt x="1373985" y="35253"/>
                </a:lnTo>
                <a:lnTo>
                  <a:pt x="1329398" y="24653"/>
                </a:lnTo>
                <a:lnTo>
                  <a:pt x="1284129" y="15887"/>
                </a:lnTo>
                <a:lnTo>
                  <a:pt x="1238219" y="8998"/>
                </a:lnTo>
                <a:lnTo>
                  <a:pt x="1191708" y="4026"/>
                </a:lnTo>
                <a:lnTo>
                  <a:pt x="1144638" y="1013"/>
                </a:lnTo>
                <a:lnTo>
                  <a:pt x="1097051" y="0"/>
                </a:lnTo>
                <a:close/>
              </a:path>
            </a:pathLst>
          </a:custGeom>
          <a:solidFill>
            <a:srgbClr val="ED0F67"/>
          </a:solidFill>
        </p:spPr>
        <p:txBody>
          <a:bodyPr wrap="square" lIns="0" tIns="0" rIns="0" bIns="0" rtlCol="0"/>
          <a:lstStyle/>
          <a:p>
            <a:pPr defTabSz="914377">
              <a:defRPr/>
            </a:pPr>
            <a:endParaRPr>
              <a:solidFill>
                <a:srgbClr val="000000"/>
              </a:solidFill>
              <a:latin typeface="Fira Sans" panose="020B0503050000020004" pitchFamily="34" charset="0"/>
              <a:cs typeface="Arial"/>
              <a:sym typeface="Arial"/>
            </a:endParaRPr>
          </a:p>
        </p:txBody>
      </p:sp>
      <p:sp>
        <p:nvSpPr>
          <p:cNvPr id="5" name="ZoneTexte 4">
            <a:extLst>
              <a:ext uri="{FF2B5EF4-FFF2-40B4-BE49-F238E27FC236}">
                <a16:creationId xmlns:a16="http://schemas.microsoft.com/office/drawing/2014/main" id="{C2F2C7D3-9507-B0CA-45FC-9768FAE4B43E}"/>
              </a:ext>
            </a:extLst>
          </p:cNvPr>
          <p:cNvSpPr txBox="1">
            <a:spLocks/>
          </p:cNvSpPr>
          <p:nvPr/>
        </p:nvSpPr>
        <p:spPr>
          <a:xfrm>
            <a:off x="1352518" y="4572000"/>
            <a:ext cx="2194560" cy="954300"/>
          </a:xfrm>
          <a:prstGeom prst="rect">
            <a:avLst/>
          </a:prstGeom>
          <a:noFill/>
        </p:spPr>
        <p:txBody>
          <a:bodyPr wrap="square" rtlCol="0">
            <a:spAutoFit/>
          </a:bodyPr>
          <a:lstStyle/>
          <a:p>
            <a:pPr algn="ctr" defTabSz="1219170">
              <a:buClr>
                <a:srgbClr val="000000"/>
              </a:buClr>
            </a:pPr>
            <a:r>
              <a:rPr lang="fr-FR" sz="1867" kern="0" dirty="0">
                <a:solidFill>
                  <a:prstClr val="white"/>
                </a:solidFill>
                <a:latin typeface="Arial"/>
                <a:cs typeface="Arial"/>
                <a:sym typeface="Arial"/>
              </a:rPr>
              <a:t>Blocs certifiants et reconnaissance branche</a:t>
            </a:r>
            <a:endParaRPr lang="fr-FR" sz="1867" kern="0" dirty="0">
              <a:solidFill>
                <a:srgbClr val="000000"/>
              </a:solidFill>
              <a:latin typeface="Arial"/>
              <a:cs typeface="Arial"/>
              <a:sym typeface="Arial"/>
            </a:endParaRPr>
          </a:p>
        </p:txBody>
      </p:sp>
      <p:graphicFrame>
        <p:nvGraphicFramePr>
          <p:cNvPr id="6" name="Espace réservé du contenu 2">
            <a:extLst>
              <a:ext uri="{FF2B5EF4-FFF2-40B4-BE49-F238E27FC236}">
                <a16:creationId xmlns:a16="http://schemas.microsoft.com/office/drawing/2014/main" id="{ED1972D8-14E2-6399-8618-613B05247832}"/>
              </a:ext>
            </a:extLst>
          </p:cNvPr>
          <p:cNvGraphicFramePr>
            <a:graphicFrameLocks/>
          </p:cNvGraphicFramePr>
          <p:nvPr>
            <p:extLst>
              <p:ext uri="{D42A27DB-BD31-4B8C-83A1-F6EECF244321}">
                <p14:modId xmlns:p14="http://schemas.microsoft.com/office/powerpoint/2010/main" val="4175347435"/>
              </p:ext>
            </p:extLst>
          </p:nvPr>
        </p:nvGraphicFramePr>
        <p:xfrm>
          <a:off x="4934530" y="676275"/>
          <a:ext cx="6265333" cy="5505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345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Attaché de gestion</a:t>
            </a:r>
          </a:p>
        </p:txBody>
      </p:sp>
      <p:sp>
        <p:nvSpPr>
          <p:cNvPr id="11" name="Espace réservé du texte 5">
            <a:extLst>
              <a:ext uri="{FF2B5EF4-FFF2-40B4-BE49-F238E27FC236}">
                <a16:creationId xmlns:a16="http://schemas.microsoft.com/office/drawing/2014/main" id="{C7A74EE4-A862-40F6-496A-5A11402552FD}"/>
              </a:ext>
            </a:extLst>
          </p:cNvPr>
          <p:cNvSpPr>
            <a:spLocks noGrp="1"/>
          </p:cNvSpPr>
          <p:nvPr>
            <p:ph type="body" sz="quarter" idx="10"/>
          </p:nvPr>
        </p:nvSpPr>
        <p:spPr>
          <a:xfrm>
            <a:off x="5148263" y="1407820"/>
            <a:ext cx="6142686" cy="2188104"/>
          </a:xfrm>
        </p:spPr>
        <p:txBody>
          <a:bodyPr>
            <a:normAutofit fontScale="25000" lnSpcReduction="20000"/>
          </a:bodyPr>
          <a:lstStyle/>
          <a:p>
            <a:pPr marL="742932" lvl="1" indent="-285744">
              <a:lnSpc>
                <a:spcPct val="110000"/>
              </a:lnSpc>
              <a:spcBef>
                <a:spcPts val="1000"/>
              </a:spcBef>
              <a:buClr>
                <a:srgbClr val="EC0E66"/>
              </a:buClr>
              <a:buFont typeface="Wingdings" pitchFamily="2" charset="2"/>
              <a:buChar char="ü"/>
            </a:pPr>
            <a:r>
              <a:rPr lang="fr-FR" sz="6400" dirty="0">
                <a:solidFill>
                  <a:schemeClr val="tx1">
                    <a:lumMod val="95000"/>
                    <a:lumOff val="5000"/>
                  </a:schemeClr>
                </a:solidFill>
                <a:latin typeface="Fira Sans Condensed Light" panose="020B0403050000020004" pitchFamily="34" charset="0"/>
              </a:rPr>
              <a:t>Bloc 1 : Gestion comptable, financière, et de trésorerie d’un établissement d’enseignement privé sous contrat</a:t>
            </a:r>
            <a:r>
              <a:rPr lang="en-US" sz="6400" dirty="0">
                <a:solidFill>
                  <a:schemeClr val="tx1">
                    <a:lumMod val="95000"/>
                    <a:lumOff val="5000"/>
                  </a:schemeClr>
                </a:solidFill>
                <a:latin typeface="Fira Sans Condensed Light" panose="020B0403050000020004" pitchFamily="34" charset="0"/>
              </a:rPr>
              <a:t>​</a:t>
            </a:r>
          </a:p>
          <a:p>
            <a:pPr marL="742932" lvl="1" indent="-285744">
              <a:lnSpc>
                <a:spcPct val="110000"/>
              </a:lnSpc>
              <a:spcBef>
                <a:spcPts val="1000"/>
              </a:spcBef>
              <a:buClr>
                <a:srgbClr val="EC0E66"/>
              </a:buClr>
              <a:buFont typeface="Wingdings" pitchFamily="2" charset="2"/>
              <a:buChar char="ü"/>
            </a:pPr>
            <a:r>
              <a:rPr lang="fr-FR" sz="6400" dirty="0">
                <a:solidFill>
                  <a:schemeClr val="tx1">
                    <a:lumMod val="95000"/>
                    <a:lumOff val="5000"/>
                  </a:schemeClr>
                </a:solidFill>
                <a:latin typeface="Fira Sans Condensed Light" panose="020B0403050000020004" pitchFamily="34" charset="0"/>
              </a:rPr>
              <a:t>Bloc 2 : Management d’une équipe de gestion dans un établissement d’enseignement privé sous contrat</a:t>
            </a:r>
            <a:r>
              <a:rPr lang="en-US" sz="6400" dirty="0">
                <a:solidFill>
                  <a:schemeClr val="tx1">
                    <a:lumMod val="95000"/>
                    <a:lumOff val="5000"/>
                  </a:schemeClr>
                </a:solidFill>
                <a:latin typeface="Fira Sans Condensed Light" panose="020B0403050000020004" pitchFamily="34" charset="0"/>
              </a:rPr>
              <a:t>​</a:t>
            </a:r>
          </a:p>
          <a:p>
            <a:pPr marL="742932" lvl="1" indent="-285744">
              <a:lnSpc>
                <a:spcPct val="110000"/>
              </a:lnSpc>
              <a:spcBef>
                <a:spcPts val="1000"/>
              </a:spcBef>
              <a:buClr>
                <a:srgbClr val="EC0E66"/>
              </a:buClr>
              <a:buFont typeface="Wingdings" pitchFamily="2" charset="2"/>
              <a:buChar char="ü"/>
            </a:pPr>
            <a:r>
              <a:rPr lang="fr-FR" sz="6400" dirty="0">
                <a:solidFill>
                  <a:schemeClr val="tx1">
                    <a:lumMod val="95000"/>
                    <a:lumOff val="5000"/>
                  </a:schemeClr>
                </a:solidFill>
                <a:latin typeface="Fira Sans Condensed Light" panose="020B0403050000020004" pitchFamily="34" charset="0"/>
              </a:rPr>
              <a:t>Bloc 3 : Gestion administrative, juridique et contractuelle d’une association de gestion d’un établissement d’enseignement privé sous contrat </a:t>
            </a:r>
            <a:r>
              <a:rPr lang="en-US" sz="6400" dirty="0">
                <a:solidFill>
                  <a:schemeClr val="tx1">
                    <a:lumMod val="95000"/>
                    <a:lumOff val="5000"/>
                  </a:schemeClr>
                </a:solidFill>
                <a:latin typeface="Fira Sans Condensed Light" panose="020B0403050000020004" pitchFamily="34" charset="0"/>
              </a:rPr>
              <a:t>​</a:t>
            </a:r>
          </a:p>
          <a:p>
            <a:pPr marL="742932" lvl="1" indent="-285744">
              <a:lnSpc>
                <a:spcPct val="110000"/>
              </a:lnSpc>
              <a:spcBef>
                <a:spcPts val="1000"/>
              </a:spcBef>
              <a:buClr>
                <a:srgbClr val="EC0E66"/>
              </a:buClr>
              <a:buFont typeface="Wingdings" pitchFamily="2" charset="2"/>
              <a:buChar char="ü"/>
            </a:pPr>
            <a:r>
              <a:rPr lang="fr-FR" sz="6400" dirty="0">
                <a:solidFill>
                  <a:schemeClr val="tx1">
                    <a:lumMod val="95000"/>
                    <a:lumOff val="5000"/>
                  </a:schemeClr>
                </a:solidFill>
                <a:latin typeface="Fira Sans Condensed Light" panose="020B0403050000020004" pitchFamily="34" charset="0"/>
              </a:rPr>
              <a:t>Bloc 4 : Gestion de la sécurité et des risques de l’établissement d’enseignement privé sous contrat</a:t>
            </a:r>
          </a:p>
          <a:p>
            <a:endParaRPr lang="en-US" dirty="0"/>
          </a:p>
        </p:txBody>
      </p:sp>
      <p:sp>
        <p:nvSpPr>
          <p:cNvPr id="8" name="Espace réservé du texte 7">
            <a:extLst>
              <a:ext uri="{FF2B5EF4-FFF2-40B4-BE49-F238E27FC236}">
                <a16:creationId xmlns:a16="http://schemas.microsoft.com/office/drawing/2014/main" id="{6469E414-EE67-E006-9335-C05CDA9616DB}"/>
              </a:ext>
            </a:extLst>
          </p:cNvPr>
          <p:cNvSpPr>
            <a:spLocks noGrp="1"/>
          </p:cNvSpPr>
          <p:nvPr>
            <p:ph type="body" sz="quarter" idx="11"/>
          </p:nvPr>
        </p:nvSpPr>
        <p:spPr/>
        <p:txBody>
          <a:bodyPr>
            <a:normAutofit/>
          </a:bodyPr>
          <a:lstStyle/>
          <a:p>
            <a:r>
              <a:rPr lang="fr-FR" dirty="0"/>
              <a:t>4 blocs de compétences</a:t>
            </a:r>
          </a:p>
        </p:txBody>
      </p:sp>
      <p:sp>
        <p:nvSpPr>
          <p:cNvPr id="6" name="Espace réservé du texte 5">
            <a:extLst>
              <a:ext uri="{FF2B5EF4-FFF2-40B4-BE49-F238E27FC236}">
                <a16:creationId xmlns:a16="http://schemas.microsoft.com/office/drawing/2014/main" id="{34FC88C2-1B6A-A5AD-1740-71B9CFA79C21}"/>
              </a:ext>
            </a:extLst>
          </p:cNvPr>
          <p:cNvSpPr>
            <a:spLocks noGrp="1"/>
          </p:cNvSpPr>
          <p:nvPr>
            <p:ph type="body" sz="quarter" idx="12"/>
          </p:nvPr>
        </p:nvSpPr>
        <p:spPr/>
        <p:txBody>
          <a:bodyPr>
            <a:normAutofit fontScale="47500" lnSpcReduction="20000"/>
          </a:bodyPr>
          <a:lstStyle/>
          <a:p>
            <a:pPr marL="742932" lvl="1" indent="-285744">
              <a:lnSpc>
                <a:spcPct val="110000"/>
              </a:lnSpc>
              <a:spcBef>
                <a:spcPts val="1000"/>
              </a:spcBef>
              <a:buClr>
                <a:srgbClr val="EC0E66"/>
              </a:buClr>
              <a:buFont typeface="Wingdings" pitchFamily="2" charset="2"/>
              <a:buChar char="ü"/>
            </a:pPr>
            <a:r>
              <a:rPr lang="fr-FR" sz="3300" dirty="0">
                <a:solidFill>
                  <a:schemeClr val="tx1">
                    <a:lumMod val="95000"/>
                    <a:lumOff val="5000"/>
                  </a:schemeClr>
                </a:solidFill>
                <a:latin typeface="Fira Sans Condensed Light" panose="020B0403050000020004" pitchFamily="34" charset="0"/>
              </a:rPr>
              <a:t>Les évaluations sont accessibles par blocs.</a:t>
            </a:r>
          </a:p>
          <a:p>
            <a:pPr marL="742932" lvl="1" indent="-285744">
              <a:lnSpc>
                <a:spcPct val="110000"/>
              </a:lnSpc>
              <a:spcBef>
                <a:spcPts val="1000"/>
              </a:spcBef>
              <a:buClr>
                <a:srgbClr val="EC0E66"/>
              </a:buClr>
              <a:buFont typeface="Wingdings" pitchFamily="2" charset="2"/>
              <a:buChar char="ü"/>
            </a:pPr>
            <a:r>
              <a:rPr lang="fr-FR" sz="3300" dirty="0">
                <a:solidFill>
                  <a:schemeClr val="tx1">
                    <a:lumMod val="95000"/>
                    <a:lumOff val="5000"/>
                  </a:schemeClr>
                </a:solidFill>
                <a:latin typeface="Fira Sans Condensed Light" panose="020B0403050000020004" pitchFamily="34" charset="0"/>
              </a:rPr>
              <a:t>Ces blocs sont accessibles par une évaluation groupée ou par une évaluation par bloc selon la volonté du candidat de se présenter à la totalité du CQP (validation des 4 blocs), ou seulement à la validation d’un des blocs.</a:t>
            </a:r>
          </a:p>
          <a:p>
            <a:pPr marL="742932" lvl="1" indent="-285744">
              <a:lnSpc>
                <a:spcPct val="110000"/>
              </a:lnSpc>
              <a:spcBef>
                <a:spcPts val="1000"/>
              </a:spcBef>
              <a:buClr>
                <a:srgbClr val="EC0E66"/>
              </a:buClr>
              <a:buFont typeface="Wingdings" pitchFamily="2" charset="2"/>
              <a:buChar char="ü"/>
            </a:pPr>
            <a:r>
              <a:rPr lang="fr-FR" sz="3300" dirty="0">
                <a:solidFill>
                  <a:schemeClr val="tx1">
                    <a:lumMod val="95000"/>
                    <a:lumOff val="5000"/>
                  </a:schemeClr>
                </a:solidFill>
                <a:latin typeface="Fira Sans Condensed Light" panose="020B0403050000020004" pitchFamily="34" charset="0"/>
              </a:rPr>
              <a:t>Chaque bloc est évalué de manière autonome (aucune épreuve en commun).</a:t>
            </a:r>
          </a:p>
          <a:p>
            <a:endParaRPr lang="fr-FR" dirty="0"/>
          </a:p>
        </p:txBody>
      </p:sp>
      <p:sp>
        <p:nvSpPr>
          <p:cNvPr id="7" name="Espace réservé du texte 6">
            <a:extLst>
              <a:ext uri="{FF2B5EF4-FFF2-40B4-BE49-F238E27FC236}">
                <a16:creationId xmlns:a16="http://schemas.microsoft.com/office/drawing/2014/main" id="{D2277960-BED6-6C95-3691-151726425448}"/>
              </a:ext>
            </a:extLst>
          </p:cNvPr>
          <p:cNvSpPr>
            <a:spLocks noGrp="1"/>
          </p:cNvSpPr>
          <p:nvPr>
            <p:ph type="body" sz="quarter" idx="13"/>
          </p:nvPr>
        </p:nvSpPr>
        <p:spPr>
          <a:xfrm>
            <a:off x="5148263" y="3964272"/>
            <a:ext cx="6142686" cy="504926"/>
          </a:xfrm>
        </p:spPr>
        <p:txBody>
          <a:bodyPr/>
          <a:lstStyle/>
          <a:p>
            <a:r>
              <a:rPr lang="fr-FR" dirty="0"/>
              <a:t>Accessibilité par blocs de compétences</a:t>
            </a:r>
          </a:p>
          <a:p>
            <a:endParaRPr lang="fr-FR" dirty="0"/>
          </a:p>
        </p:txBody>
      </p:sp>
      <p:sp>
        <p:nvSpPr>
          <p:cNvPr id="2" name="object 22">
            <a:extLst>
              <a:ext uri="{FF2B5EF4-FFF2-40B4-BE49-F238E27FC236}">
                <a16:creationId xmlns:a16="http://schemas.microsoft.com/office/drawing/2014/main" id="{92AA227D-054D-EF9D-AD85-296E76C5B39A}"/>
              </a:ext>
            </a:extLst>
          </p:cNvPr>
          <p:cNvSpPr>
            <a:spLocks/>
          </p:cNvSpPr>
          <p:nvPr/>
        </p:nvSpPr>
        <p:spPr>
          <a:xfrm>
            <a:off x="1350836" y="2965901"/>
            <a:ext cx="2194560" cy="2194560"/>
          </a:xfrm>
          <a:custGeom>
            <a:avLst/>
            <a:gdLst/>
            <a:ahLst/>
            <a:cxnLst/>
            <a:rect l="l" t="t" r="r" b="b"/>
            <a:pathLst>
              <a:path w="2194559" h="2194560">
                <a:moveTo>
                  <a:pt x="1097051" y="0"/>
                </a:moveTo>
                <a:lnTo>
                  <a:pt x="1049464" y="1013"/>
                </a:lnTo>
                <a:lnTo>
                  <a:pt x="1002394" y="4026"/>
                </a:lnTo>
                <a:lnTo>
                  <a:pt x="955883" y="8998"/>
                </a:lnTo>
                <a:lnTo>
                  <a:pt x="909973" y="15887"/>
                </a:lnTo>
                <a:lnTo>
                  <a:pt x="864704" y="24653"/>
                </a:lnTo>
                <a:lnTo>
                  <a:pt x="820117" y="35253"/>
                </a:lnTo>
                <a:lnTo>
                  <a:pt x="776254" y="47648"/>
                </a:lnTo>
                <a:lnTo>
                  <a:pt x="733155" y="61795"/>
                </a:lnTo>
                <a:lnTo>
                  <a:pt x="690863" y="77654"/>
                </a:lnTo>
                <a:lnTo>
                  <a:pt x="649417" y="95183"/>
                </a:lnTo>
                <a:lnTo>
                  <a:pt x="608860" y="114341"/>
                </a:lnTo>
                <a:lnTo>
                  <a:pt x="569232" y="135088"/>
                </a:lnTo>
                <a:lnTo>
                  <a:pt x="530575" y="157381"/>
                </a:lnTo>
                <a:lnTo>
                  <a:pt x="492930" y="181180"/>
                </a:lnTo>
                <a:lnTo>
                  <a:pt x="456338" y="206444"/>
                </a:lnTo>
                <a:lnTo>
                  <a:pt x="420839" y="233131"/>
                </a:lnTo>
                <a:lnTo>
                  <a:pt x="386476" y="261200"/>
                </a:lnTo>
                <a:lnTo>
                  <a:pt x="353290" y="290610"/>
                </a:lnTo>
                <a:lnTo>
                  <a:pt x="321321" y="321321"/>
                </a:lnTo>
                <a:lnTo>
                  <a:pt x="290610" y="353290"/>
                </a:lnTo>
                <a:lnTo>
                  <a:pt x="261200" y="386476"/>
                </a:lnTo>
                <a:lnTo>
                  <a:pt x="233131" y="420839"/>
                </a:lnTo>
                <a:lnTo>
                  <a:pt x="206444" y="456338"/>
                </a:lnTo>
                <a:lnTo>
                  <a:pt x="181180" y="492930"/>
                </a:lnTo>
                <a:lnTo>
                  <a:pt x="157381" y="530575"/>
                </a:lnTo>
                <a:lnTo>
                  <a:pt x="135088" y="569232"/>
                </a:lnTo>
                <a:lnTo>
                  <a:pt x="114341" y="608860"/>
                </a:lnTo>
                <a:lnTo>
                  <a:pt x="95183" y="649417"/>
                </a:lnTo>
                <a:lnTo>
                  <a:pt x="77654" y="690863"/>
                </a:lnTo>
                <a:lnTo>
                  <a:pt x="61795" y="733155"/>
                </a:lnTo>
                <a:lnTo>
                  <a:pt x="47648" y="776254"/>
                </a:lnTo>
                <a:lnTo>
                  <a:pt x="35253" y="820117"/>
                </a:lnTo>
                <a:lnTo>
                  <a:pt x="24653" y="864704"/>
                </a:lnTo>
                <a:lnTo>
                  <a:pt x="15887" y="909973"/>
                </a:lnTo>
                <a:lnTo>
                  <a:pt x="8998" y="955883"/>
                </a:lnTo>
                <a:lnTo>
                  <a:pt x="4026" y="1002394"/>
                </a:lnTo>
                <a:lnTo>
                  <a:pt x="1013" y="1049464"/>
                </a:lnTo>
                <a:lnTo>
                  <a:pt x="0" y="1097051"/>
                </a:lnTo>
                <a:lnTo>
                  <a:pt x="1013" y="1144638"/>
                </a:lnTo>
                <a:lnTo>
                  <a:pt x="4026" y="1191708"/>
                </a:lnTo>
                <a:lnTo>
                  <a:pt x="8998" y="1238219"/>
                </a:lnTo>
                <a:lnTo>
                  <a:pt x="15887" y="1284129"/>
                </a:lnTo>
                <a:lnTo>
                  <a:pt x="24653" y="1329398"/>
                </a:lnTo>
                <a:lnTo>
                  <a:pt x="35253" y="1373985"/>
                </a:lnTo>
                <a:lnTo>
                  <a:pt x="47648" y="1417848"/>
                </a:lnTo>
                <a:lnTo>
                  <a:pt x="61795" y="1460947"/>
                </a:lnTo>
                <a:lnTo>
                  <a:pt x="77654" y="1503239"/>
                </a:lnTo>
                <a:lnTo>
                  <a:pt x="95183" y="1544685"/>
                </a:lnTo>
                <a:lnTo>
                  <a:pt x="114341" y="1585242"/>
                </a:lnTo>
                <a:lnTo>
                  <a:pt x="135088" y="1624869"/>
                </a:lnTo>
                <a:lnTo>
                  <a:pt x="157381" y="1663526"/>
                </a:lnTo>
                <a:lnTo>
                  <a:pt x="181180" y="1701172"/>
                </a:lnTo>
                <a:lnTo>
                  <a:pt x="206444" y="1737764"/>
                </a:lnTo>
                <a:lnTo>
                  <a:pt x="233131" y="1773262"/>
                </a:lnTo>
                <a:lnTo>
                  <a:pt x="261200" y="1807626"/>
                </a:lnTo>
                <a:lnTo>
                  <a:pt x="290610" y="1840812"/>
                </a:lnTo>
                <a:lnTo>
                  <a:pt x="321321" y="1872781"/>
                </a:lnTo>
                <a:lnTo>
                  <a:pt x="353290" y="1903491"/>
                </a:lnTo>
                <a:lnTo>
                  <a:pt x="386476" y="1932902"/>
                </a:lnTo>
                <a:lnTo>
                  <a:pt x="420839" y="1960971"/>
                </a:lnTo>
                <a:lnTo>
                  <a:pt x="456338" y="1987658"/>
                </a:lnTo>
                <a:lnTo>
                  <a:pt x="492930" y="2012922"/>
                </a:lnTo>
                <a:lnTo>
                  <a:pt x="530575" y="2036721"/>
                </a:lnTo>
                <a:lnTo>
                  <a:pt x="569232" y="2059014"/>
                </a:lnTo>
                <a:lnTo>
                  <a:pt x="608860" y="2079761"/>
                </a:lnTo>
                <a:lnTo>
                  <a:pt x="649417" y="2098919"/>
                </a:lnTo>
                <a:lnTo>
                  <a:pt x="690863" y="2116448"/>
                </a:lnTo>
                <a:lnTo>
                  <a:pt x="733155" y="2132307"/>
                </a:lnTo>
                <a:lnTo>
                  <a:pt x="776254" y="2146454"/>
                </a:lnTo>
                <a:lnTo>
                  <a:pt x="820117" y="2158848"/>
                </a:lnTo>
                <a:lnTo>
                  <a:pt x="864704" y="2169449"/>
                </a:lnTo>
                <a:lnTo>
                  <a:pt x="909973" y="2178214"/>
                </a:lnTo>
                <a:lnTo>
                  <a:pt x="955883" y="2185104"/>
                </a:lnTo>
                <a:lnTo>
                  <a:pt x="1002394" y="2190075"/>
                </a:lnTo>
                <a:lnTo>
                  <a:pt x="1049464" y="2193089"/>
                </a:lnTo>
                <a:lnTo>
                  <a:pt x="1097051" y="2194102"/>
                </a:lnTo>
                <a:lnTo>
                  <a:pt x="1144638" y="2193089"/>
                </a:lnTo>
                <a:lnTo>
                  <a:pt x="1191708" y="2190075"/>
                </a:lnTo>
                <a:lnTo>
                  <a:pt x="1238219" y="2185104"/>
                </a:lnTo>
                <a:lnTo>
                  <a:pt x="1284129" y="2178214"/>
                </a:lnTo>
                <a:lnTo>
                  <a:pt x="1329398" y="2169449"/>
                </a:lnTo>
                <a:lnTo>
                  <a:pt x="1373985" y="2158848"/>
                </a:lnTo>
                <a:lnTo>
                  <a:pt x="1417848" y="2146454"/>
                </a:lnTo>
                <a:lnTo>
                  <a:pt x="1460947" y="2132307"/>
                </a:lnTo>
                <a:lnTo>
                  <a:pt x="1503239" y="2116448"/>
                </a:lnTo>
                <a:lnTo>
                  <a:pt x="1544685" y="2098919"/>
                </a:lnTo>
                <a:lnTo>
                  <a:pt x="1585242" y="2079761"/>
                </a:lnTo>
                <a:lnTo>
                  <a:pt x="1624869" y="2059014"/>
                </a:lnTo>
                <a:lnTo>
                  <a:pt x="1663526" y="2036721"/>
                </a:lnTo>
                <a:lnTo>
                  <a:pt x="1701172" y="2012922"/>
                </a:lnTo>
                <a:lnTo>
                  <a:pt x="1737764" y="1987658"/>
                </a:lnTo>
                <a:lnTo>
                  <a:pt x="1773262" y="1960971"/>
                </a:lnTo>
                <a:lnTo>
                  <a:pt x="1807626" y="1932902"/>
                </a:lnTo>
                <a:lnTo>
                  <a:pt x="1840812" y="1903491"/>
                </a:lnTo>
                <a:lnTo>
                  <a:pt x="1872781" y="1872781"/>
                </a:lnTo>
                <a:lnTo>
                  <a:pt x="1903491" y="1840812"/>
                </a:lnTo>
                <a:lnTo>
                  <a:pt x="1932902" y="1807626"/>
                </a:lnTo>
                <a:lnTo>
                  <a:pt x="1960971" y="1773262"/>
                </a:lnTo>
                <a:lnTo>
                  <a:pt x="1987658" y="1737764"/>
                </a:lnTo>
                <a:lnTo>
                  <a:pt x="2012922" y="1701172"/>
                </a:lnTo>
                <a:lnTo>
                  <a:pt x="2036721" y="1663526"/>
                </a:lnTo>
                <a:lnTo>
                  <a:pt x="2059014" y="1624869"/>
                </a:lnTo>
                <a:lnTo>
                  <a:pt x="2079761" y="1585242"/>
                </a:lnTo>
                <a:lnTo>
                  <a:pt x="2098919" y="1544685"/>
                </a:lnTo>
                <a:lnTo>
                  <a:pt x="2116448" y="1503239"/>
                </a:lnTo>
                <a:lnTo>
                  <a:pt x="2132307" y="1460947"/>
                </a:lnTo>
                <a:lnTo>
                  <a:pt x="2146454" y="1417848"/>
                </a:lnTo>
                <a:lnTo>
                  <a:pt x="2158848" y="1373985"/>
                </a:lnTo>
                <a:lnTo>
                  <a:pt x="2169449" y="1329398"/>
                </a:lnTo>
                <a:lnTo>
                  <a:pt x="2178214" y="1284129"/>
                </a:lnTo>
                <a:lnTo>
                  <a:pt x="2185104" y="1238219"/>
                </a:lnTo>
                <a:lnTo>
                  <a:pt x="2190075" y="1191708"/>
                </a:lnTo>
                <a:lnTo>
                  <a:pt x="2193089" y="1144638"/>
                </a:lnTo>
                <a:lnTo>
                  <a:pt x="2194102" y="1097051"/>
                </a:lnTo>
                <a:lnTo>
                  <a:pt x="2193089" y="1049464"/>
                </a:lnTo>
                <a:lnTo>
                  <a:pt x="2190075" y="1002394"/>
                </a:lnTo>
                <a:lnTo>
                  <a:pt x="2185104" y="955883"/>
                </a:lnTo>
                <a:lnTo>
                  <a:pt x="2178214" y="909973"/>
                </a:lnTo>
                <a:lnTo>
                  <a:pt x="2169449" y="864704"/>
                </a:lnTo>
                <a:lnTo>
                  <a:pt x="2158848" y="820117"/>
                </a:lnTo>
                <a:lnTo>
                  <a:pt x="2146454" y="776254"/>
                </a:lnTo>
                <a:lnTo>
                  <a:pt x="2132307" y="733155"/>
                </a:lnTo>
                <a:lnTo>
                  <a:pt x="2116448" y="690863"/>
                </a:lnTo>
                <a:lnTo>
                  <a:pt x="2098919" y="649417"/>
                </a:lnTo>
                <a:lnTo>
                  <a:pt x="2079761" y="608860"/>
                </a:lnTo>
                <a:lnTo>
                  <a:pt x="2059014" y="569232"/>
                </a:lnTo>
                <a:lnTo>
                  <a:pt x="2036721" y="530575"/>
                </a:lnTo>
                <a:lnTo>
                  <a:pt x="2012922" y="492930"/>
                </a:lnTo>
                <a:lnTo>
                  <a:pt x="1987658" y="456338"/>
                </a:lnTo>
                <a:lnTo>
                  <a:pt x="1960971" y="420839"/>
                </a:lnTo>
                <a:lnTo>
                  <a:pt x="1932902" y="386476"/>
                </a:lnTo>
                <a:lnTo>
                  <a:pt x="1903491" y="353290"/>
                </a:lnTo>
                <a:lnTo>
                  <a:pt x="1872781" y="321321"/>
                </a:lnTo>
                <a:lnTo>
                  <a:pt x="1840812" y="290610"/>
                </a:lnTo>
                <a:lnTo>
                  <a:pt x="1807626" y="261200"/>
                </a:lnTo>
                <a:lnTo>
                  <a:pt x="1773262" y="233131"/>
                </a:lnTo>
                <a:lnTo>
                  <a:pt x="1737764" y="206444"/>
                </a:lnTo>
                <a:lnTo>
                  <a:pt x="1701172" y="181180"/>
                </a:lnTo>
                <a:lnTo>
                  <a:pt x="1663526" y="157381"/>
                </a:lnTo>
                <a:lnTo>
                  <a:pt x="1624869" y="135088"/>
                </a:lnTo>
                <a:lnTo>
                  <a:pt x="1585242" y="114341"/>
                </a:lnTo>
                <a:lnTo>
                  <a:pt x="1544685" y="95183"/>
                </a:lnTo>
                <a:lnTo>
                  <a:pt x="1503239" y="77654"/>
                </a:lnTo>
                <a:lnTo>
                  <a:pt x="1460947" y="61795"/>
                </a:lnTo>
                <a:lnTo>
                  <a:pt x="1417848" y="47648"/>
                </a:lnTo>
                <a:lnTo>
                  <a:pt x="1373985" y="35253"/>
                </a:lnTo>
                <a:lnTo>
                  <a:pt x="1329398" y="24653"/>
                </a:lnTo>
                <a:lnTo>
                  <a:pt x="1284129" y="15887"/>
                </a:lnTo>
                <a:lnTo>
                  <a:pt x="1238219" y="8998"/>
                </a:lnTo>
                <a:lnTo>
                  <a:pt x="1191708" y="4026"/>
                </a:lnTo>
                <a:lnTo>
                  <a:pt x="1144638" y="1013"/>
                </a:lnTo>
                <a:lnTo>
                  <a:pt x="1097051" y="0"/>
                </a:lnTo>
                <a:close/>
              </a:path>
            </a:pathLst>
          </a:custGeom>
          <a:solidFill>
            <a:srgbClr val="ED0F67"/>
          </a:solidFill>
        </p:spPr>
        <p:txBody>
          <a:bodyPr wrap="square" lIns="0" tIns="0" rIns="0" bIns="0" rtlCol="0"/>
          <a:lstStyle/>
          <a:p>
            <a:pPr defTabSz="914377">
              <a:defRPr/>
            </a:pPr>
            <a:endParaRPr dirty="0">
              <a:solidFill>
                <a:srgbClr val="000000"/>
              </a:solidFill>
              <a:latin typeface="Fira Sans" panose="020B0503050000020004" pitchFamily="34" charset="0"/>
              <a:cs typeface="Arial"/>
              <a:sym typeface="Arial"/>
            </a:endParaRPr>
          </a:p>
        </p:txBody>
      </p:sp>
      <p:sp>
        <p:nvSpPr>
          <p:cNvPr id="3" name="ZoneTexte 2">
            <a:extLst>
              <a:ext uri="{FF2B5EF4-FFF2-40B4-BE49-F238E27FC236}">
                <a16:creationId xmlns:a16="http://schemas.microsoft.com/office/drawing/2014/main" id="{CB67F319-0D8A-0701-928C-632B61AC3B62}"/>
              </a:ext>
            </a:extLst>
          </p:cNvPr>
          <p:cNvSpPr txBox="1"/>
          <p:nvPr/>
        </p:nvSpPr>
        <p:spPr>
          <a:xfrm>
            <a:off x="1636710" y="3595924"/>
            <a:ext cx="1622815" cy="1241622"/>
          </a:xfrm>
          <a:prstGeom prst="rect">
            <a:avLst/>
          </a:prstGeom>
          <a:noFill/>
        </p:spPr>
        <p:txBody>
          <a:bodyPr wrap="square" rtlCol="0">
            <a:spAutoFit/>
          </a:bodyPr>
          <a:lstStyle/>
          <a:p>
            <a:pPr algn="ctr" defTabSz="1219170">
              <a:buClr>
                <a:srgbClr val="000000"/>
              </a:buClr>
            </a:pPr>
            <a:r>
              <a:rPr lang="fr-FR" sz="1867" kern="0" dirty="0">
                <a:solidFill>
                  <a:prstClr val="white"/>
                </a:solidFill>
                <a:latin typeface="Arial"/>
                <a:cs typeface="Arial"/>
                <a:sym typeface="Arial"/>
              </a:rPr>
              <a:t>Le référentiel</a:t>
            </a:r>
          </a:p>
          <a:p>
            <a:pPr algn="ctr" defTabSz="1219170">
              <a:buClr>
                <a:srgbClr val="000000"/>
              </a:buClr>
            </a:pPr>
            <a:r>
              <a:rPr lang="fr-FR" sz="1867" kern="0" dirty="0">
                <a:solidFill>
                  <a:prstClr val="white"/>
                </a:solidFill>
                <a:latin typeface="Arial"/>
                <a:cs typeface="Arial"/>
                <a:sym typeface="Arial"/>
              </a:rPr>
              <a:t>CQP</a:t>
            </a:r>
          </a:p>
          <a:p>
            <a:pPr defTabSz="1219170">
              <a:buClr>
                <a:srgbClr val="000000"/>
              </a:buClr>
            </a:pPr>
            <a:endParaRPr lang="fr-FR" sz="1867" kern="0" dirty="0">
              <a:solidFill>
                <a:prstClr val="white"/>
              </a:solidFill>
              <a:latin typeface="Arial"/>
              <a:cs typeface="Arial"/>
              <a:sym typeface="Arial"/>
            </a:endParaRPr>
          </a:p>
          <a:p>
            <a:pPr defTabSz="1219170">
              <a:buClr>
                <a:srgbClr val="000000"/>
              </a:buClr>
            </a:pPr>
            <a:endParaRPr lang="fr-FR" sz="1867" kern="0" dirty="0">
              <a:solidFill>
                <a:prstClr val="white"/>
              </a:solidFill>
              <a:latin typeface="Arial"/>
              <a:cs typeface="Arial"/>
              <a:sym typeface="Arial"/>
            </a:endParaRPr>
          </a:p>
        </p:txBody>
      </p:sp>
    </p:spTree>
    <p:extLst>
      <p:ext uri="{BB962C8B-B14F-4D97-AF65-F5344CB8AC3E}">
        <p14:creationId xmlns:p14="http://schemas.microsoft.com/office/powerpoint/2010/main" val="1124364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Attaché de gestion</a:t>
            </a:r>
          </a:p>
        </p:txBody>
      </p:sp>
      <p:sp>
        <p:nvSpPr>
          <p:cNvPr id="8" name="Espace réservé du texte 7">
            <a:extLst>
              <a:ext uri="{FF2B5EF4-FFF2-40B4-BE49-F238E27FC236}">
                <a16:creationId xmlns:a16="http://schemas.microsoft.com/office/drawing/2014/main" id="{6469E414-EE67-E006-9335-C05CDA9616DB}"/>
              </a:ext>
            </a:extLst>
          </p:cNvPr>
          <p:cNvSpPr>
            <a:spLocks noGrp="1"/>
          </p:cNvSpPr>
          <p:nvPr>
            <p:ph type="body" sz="quarter" idx="11"/>
          </p:nvPr>
        </p:nvSpPr>
        <p:spPr>
          <a:xfrm>
            <a:off x="5206879" y="480962"/>
            <a:ext cx="6142687" cy="504927"/>
          </a:xfrm>
        </p:spPr>
        <p:txBody>
          <a:bodyPr>
            <a:normAutofit/>
          </a:bodyPr>
          <a:lstStyle/>
          <a:p>
            <a:pPr marL="0" indent="0">
              <a:buNone/>
            </a:pPr>
            <a:r>
              <a:rPr lang="fr-FR" sz="1867" dirty="0"/>
              <a:t>45 compétences dont 22 compétences clés ©</a:t>
            </a:r>
          </a:p>
        </p:txBody>
      </p:sp>
      <p:sp>
        <p:nvSpPr>
          <p:cNvPr id="2" name="object 22">
            <a:extLst>
              <a:ext uri="{FF2B5EF4-FFF2-40B4-BE49-F238E27FC236}">
                <a16:creationId xmlns:a16="http://schemas.microsoft.com/office/drawing/2014/main" id="{92AA227D-054D-EF9D-AD85-296E76C5B39A}"/>
              </a:ext>
            </a:extLst>
          </p:cNvPr>
          <p:cNvSpPr>
            <a:spLocks/>
          </p:cNvSpPr>
          <p:nvPr/>
        </p:nvSpPr>
        <p:spPr>
          <a:xfrm>
            <a:off x="1068410" y="2743200"/>
            <a:ext cx="2194560" cy="2194560"/>
          </a:xfrm>
          <a:custGeom>
            <a:avLst/>
            <a:gdLst/>
            <a:ahLst/>
            <a:cxnLst/>
            <a:rect l="l" t="t" r="r" b="b"/>
            <a:pathLst>
              <a:path w="2194559" h="2194560">
                <a:moveTo>
                  <a:pt x="1097051" y="0"/>
                </a:moveTo>
                <a:lnTo>
                  <a:pt x="1049464" y="1013"/>
                </a:lnTo>
                <a:lnTo>
                  <a:pt x="1002394" y="4026"/>
                </a:lnTo>
                <a:lnTo>
                  <a:pt x="955883" y="8998"/>
                </a:lnTo>
                <a:lnTo>
                  <a:pt x="909973" y="15887"/>
                </a:lnTo>
                <a:lnTo>
                  <a:pt x="864704" y="24653"/>
                </a:lnTo>
                <a:lnTo>
                  <a:pt x="820117" y="35253"/>
                </a:lnTo>
                <a:lnTo>
                  <a:pt x="776254" y="47648"/>
                </a:lnTo>
                <a:lnTo>
                  <a:pt x="733155" y="61795"/>
                </a:lnTo>
                <a:lnTo>
                  <a:pt x="690863" y="77654"/>
                </a:lnTo>
                <a:lnTo>
                  <a:pt x="649417" y="95183"/>
                </a:lnTo>
                <a:lnTo>
                  <a:pt x="608860" y="114341"/>
                </a:lnTo>
                <a:lnTo>
                  <a:pt x="569232" y="135088"/>
                </a:lnTo>
                <a:lnTo>
                  <a:pt x="530575" y="157381"/>
                </a:lnTo>
                <a:lnTo>
                  <a:pt x="492930" y="181180"/>
                </a:lnTo>
                <a:lnTo>
                  <a:pt x="456338" y="206444"/>
                </a:lnTo>
                <a:lnTo>
                  <a:pt x="420839" y="233131"/>
                </a:lnTo>
                <a:lnTo>
                  <a:pt x="386476" y="261200"/>
                </a:lnTo>
                <a:lnTo>
                  <a:pt x="353290" y="290610"/>
                </a:lnTo>
                <a:lnTo>
                  <a:pt x="321321" y="321321"/>
                </a:lnTo>
                <a:lnTo>
                  <a:pt x="290610" y="353290"/>
                </a:lnTo>
                <a:lnTo>
                  <a:pt x="261200" y="386476"/>
                </a:lnTo>
                <a:lnTo>
                  <a:pt x="233131" y="420839"/>
                </a:lnTo>
                <a:lnTo>
                  <a:pt x="206444" y="456338"/>
                </a:lnTo>
                <a:lnTo>
                  <a:pt x="181180" y="492930"/>
                </a:lnTo>
                <a:lnTo>
                  <a:pt x="157381" y="530575"/>
                </a:lnTo>
                <a:lnTo>
                  <a:pt x="135088" y="569232"/>
                </a:lnTo>
                <a:lnTo>
                  <a:pt x="114341" y="608860"/>
                </a:lnTo>
                <a:lnTo>
                  <a:pt x="95183" y="649417"/>
                </a:lnTo>
                <a:lnTo>
                  <a:pt x="77654" y="690863"/>
                </a:lnTo>
                <a:lnTo>
                  <a:pt x="61795" y="733155"/>
                </a:lnTo>
                <a:lnTo>
                  <a:pt x="47648" y="776254"/>
                </a:lnTo>
                <a:lnTo>
                  <a:pt x="35253" y="820117"/>
                </a:lnTo>
                <a:lnTo>
                  <a:pt x="24653" y="864704"/>
                </a:lnTo>
                <a:lnTo>
                  <a:pt x="15887" y="909973"/>
                </a:lnTo>
                <a:lnTo>
                  <a:pt x="8998" y="955883"/>
                </a:lnTo>
                <a:lnTo>
                  <a:pt x="4026" y="1002394"/>
                </a:lnTo>
                <a:lnTo>
                  <a:pt x="1013" y="1049464"/>
                </a:lnTo>
                <a:lnTo>
                  <a:pt x="0" y="1097051"/>
                </a:lnTo>
                <a:lnTo>
                  <a:pt x="1013" y="1144638"/>
                </a:lnTo>
                <a:lnTo>
                  <a:pt x="4026" y="1191708"/>
                </a:lnTo>
                <a:lnTo>
                  <a:pt x="8998" y="1238219"/>
                </a:lnTo>
                <a:lnTo>
                  <a:pt x="15887" y="1284129"/>
                </a:lnTo>
                <a:lnTo>
                  <a:pt x="24653" y="1329398"/>
                </a:lnTo>
                <a:lnTo>
                  <a:pt x="35253" y="1373985"/>
                </a:lnTo>
                <a:lnTo>
                  <a:pt x="47648" y="1417848"/>
                </a:lnTo>
                <a:lnTo>
                  <a:pt x="61795" y="1460947"/>
                </a:lnTo>
                <a:lnTo>
                  <a:pt x="77654" y="1503239"/>
                </a:lnTo>
                <a:lnTo>
                  <a:pt x="95183" y="1544685"/>
                </a:lnTo>
                <a:lnTo>
                  <a:pt x="114341" y="1585242"/>
                </a:lnTo>
                <a:lnTo>
                  <a:pt x="135088" y="1624869"/>
                </a:lnTo>
                <a:lnTo>
                  <a:pt x="157381" y="1663526"/>
                </a:lnTo>
                <a:lnTo>
                  <a:pt x="181180" y="1701172"/>
                </a:lnTo>
                <a:lnTo>
                  <a:pt x="206444" y="1737764"/>
                </a:lnTo>
                <a:lnTo>
                  <a:pt x="233131" y="1773262"/>
                </a:lnTo>
                <a:lnTo>
                  <a:pt x="261200" y="1807626"/>
                </a:lnTo>
                <a:lnTo>
                  <a:pt x="290610" y="1840812"/>
                </a:lnTo>
                <a:lnTo>
                  <a:pt x="321321" y="1872781"/>
                </a:lnTo>
                <a:lnTo>
                  <a:pt x="353290" y="1903491"/>
                </a:lnTo>
                <a:lnTo>
                  <a:pt x="386476" y="1932902"/>
                </a:lnTo>
                <a:lnTo>
                  <a:pt x="420839" y="1960971"/>
                </a:lnTo>
                <a:lnTo>
                  <a:pt x="456338" y="1987658"/>
                </a:lnTo>
                <a:lnTo>
                  <a:pt x="492930" y="2012922"/>
                </a:lnTo>
                <a:lnTo>
                  <a:pt x="530575" y="2036721"/>
                </a:lnTo>
                <a:lnTo>
                  <a:pt x="569232" y="2059014"/>
                </a:lnTo>
                <a:lnTo>
                  <a:pt x="608860" y="2079761"/>
                </a:lnTo>
                <a:lnTo>
                  <a:pt x="649417" y="2098919"/>
                </a:lnTo>
                <a:lnTo>
                  <a:pt x="690863" y="2116448"/>
                </a:lnTo>
                <a:lnTo>
                  <a:pt x="733155" y="2132307"/>
                </a:lnTo>
                <a:lnTo>
                  <a:pt x="776254" y="2146454"/>
                </a:lnTo>
                <a:lnTo>
                  <a:pt x="820117" y="2158848"/>
                </a:lnTo>
                <a:lnTo>
                  <a:pt x="864704" y="2169449"/>
                </a:lnTo>
                <a:lnTo>
                  <a:pt x="909973" y="2178214"/>
                </a:lnTo>
                <a:lnTo>
                  <a:pt x="955883" y="2185104"/>
                </a:lnTo>
                <a:lnTo>
                  <a:pt x="1002394" y="2190075"/>
                </a:lnTo>
                <a:lnTo>
                  <a:pt x="1049464" y="2193089"/>
                </a:lnTo>
                <a:lnTo>
                  <a:pt x="1097051" y="2194102"/>
                </a:lnTo>
                <a:lnTo>
                  <a:pt x="1144638" y="2193089"/>
                </a:lnTo>
                <a:lnTo>
                  <a:pt x="1191708" y="2190075"/>
                </a:lnTo>
                <a:lnTo>
                  <a:pt x="1238219" y="2185104"/>
                </a:lnTo>
                <a:lnTo>
                  <a:pt x="1284129" y="2178214"/>
                </a:lnTo>
                <a:lnTo>
                  <a:pt x="1329398" y="2169449"/>
                </a:lnTo>
                <a:lnTo>
                  <a:pt x="1373985" y="2158848"/>
                </a:lnTo>
                <a:lnTo>
                  <a:pt x="1417848" y="2146454"/>
                </a:lnTo>
                <a:lnTo>
                  <a:pt x="1460947" y="2132307"/>
                </a:lnTo>
                <a:lnTo>
                  <a:pt x="1503239" y="2116448"/>
                </a:lnTo>
                <a:lnTo>
                  <a:pt x="1544685" y="2098919"/>
                </a:lnTo>
                <a:lnTo>
                  <a:pt x="1585242" y="2079761"/>
                </a:lnTo>
                <a:lnTo>
                  <a:pt x="1624869" y="2059014"/>
                </a:lnTo>
                <a:lnTo>
                  <a:pt x="1663526" y="2036721"/>
                </a:lnTo>
                <a:lnTo>
                  <a:pt x="1701172" y="2012922"/>
                </a:lnTo>
                <a:lnTo>
                  <a:pt x="1737764" y="1987658"/>
                </a:lnTo>
                <a:lnTo>
                  <a:pt x="1773262" y="1960971"/>
                </a:lnTo>
                <a:lnTo>
                  <a:pt x="1807626" y="1932902"/>
                </a:lnTo>
                <a:lnTo>
                  <a:pt x="1840812" y="1903491"/>
                </a:lnTo>
                <a:lnTo>
                  <a:pt x="1872781" y="1872781"/>
                </a:lnTo>
                <a:lnTo>
                  <a:pt x="1903491" y="1840812"/>
                </a:lnTo>
                <a:lnTo>
                  <a:pt x="1932902" y="1807626"/>
                </a:lnTo>
                <a:lnTo>
                  <a:pt x="1960971" y="1773262"/>
                </a:lnTo>
                <a:lnTo>
                  <a:pt x="1987658" y="1737764"/>
                </a:lnTo>
                <a:lnTo>
                  <a:pt x="2012922" y="1701172"/>
                </a:lnTo>
                <a:lnTo>
                  <a:pt x="2036721" y="1663526"/>
                </a:lnTo>
                <a:lnTo>
                  <a:pt x="2059014" y="1624869"/>
                </a:lnTo>
                <a:lnTo>
                  <a:pt x="2079761" y="1585242"/>
                </a:lnTo>
                <a:lnTo>
                  <a:pt x="2098919" y="1544685"/>
                </a:lnTo>
                <a:lnTo>
                  <a:pt x="2116448" y="1503239"/>
                </a:lnTo>
                <a:lnTo>
                  <a:pt x="2132307" y="1460947"/>
                </a:lnTo>
                <a:lnTo>
                  <a:pt x="2146454" y="1417848"/>
                </a:lnTo>
                <a:lnTo>
                  <a:pt x="2158848" y="1373985"/>
                </a:lnTo>
                <a:lnTo>
                  <a:pt x="2169449" y="1329398"/>
                </a:lnTo>
                <a:lnTo>
                  <a:pt x="2178214" y="1284129"/>
                </a:lnTo>
                <a:lnTo>
                  <a:pt x="2185104" y="1238219"/>
                </a:lnTo>
                <a:lnTo>
                  <a:pt x="2190075" y="1191708"/>
                </a:lnTo>
                <a:lnTo>
                  <a:pt x="2193089" y="1144638"/>
                </a:lnTo>
                <a:lnTo>
                  <a:pt x="2194102" y="1097051"/>
                </a:lnTo>
                <a:lnTo>
                  <a:pt x="2193089" y="1049464"/>
                </a:lnTo>
                <a:lnTo>
                  <a:pt x="2190075" y="1002394"/>
                </a:lnTo>
                <a:lnTo>
                  <a:pt x="2185104" y="955883"/>
                </a:lnTo>
                <a:lnTo>
                  <a:pt x="2178214" y="909973"/>
                </a:lnTo>
                <a:lnTo>
                  <a:pt x="2169449" y="864704"/>
                </a:lnTo>
                <a:lnTo>
                  <a:pt x="2158848" y="820117"/>
                </a:lnTo>
                <a:lnTo>
                  <a:pt x="2146454" y="776254"/>
                </a:lnTo>
                <a:lnTo>
                  <a:pt x="2132307" y="733155"/>
                </a:lnTo>
                <a:lnTo>
                  <a:pt x="2116448" y="690863"/>
                </a:lnTo>
                <a:lnTo>
                  <a:pt x="2098919" y="649417"/>
                </a:lnTo>
                <a:lnTo>
                  <a:pt x="2079761" y="608860"/>
                </a:lnTo>
                <a:lnTo>
                  <a:pt x="2059014" y="569232"/>
                </a:lnTo>
                <a:lnTo>
                  <a:pt x="2036721" y="530575"/>
                </a:lnTo>
                <a:lnTo>
                  <a:pt x="2012922" y="492930"/>
                </a:lnTo>
                <a:lnTo>
                  <a:pt x="1987658" y="456338"/>
                </a:lnTo>
                <a:lnTo>
                  <a:pt x="1960971" y="420839"/>
                </a:lnTo>
                <a:lnTo>
                  <a:pt x="1932902" y="386476"/>
                </a:lnTo>
                <a:lnTo>
                  <a:pt x="1903491" y="353290"/>
                </a:lnTo>
                <a:lnTo>
                  <a:pt x="1872781" y="321321"/>
                </a:lnTo>
                <a:lnTo>
                  <a:pt x="1840812" y="290610"/>
                </a:lnTo>
                <a:lnTo>
                  <a:pt x="1807626" y="261200"/>
                </a:lnTo>
                <a:lnTo>
                  <a:pt x="1773262" y="233131"/>
                </a:lnTo>
                <a:lnTo>
                  <a:pt x="1737764" y="206444"/>
                </a:lnTo>
                <a:lnTo>
                  <a:pt x="1701172" y="181180"/>
                </a:lnTo>
                <a:lnTo>
                  <a:pt x="1663526" y="157381"/>
                </a:lnTo>
                <a:lnTo>
                  <a:pt x="1624869" y="135088"/>
                </a:lnTo>
                <a:lnTo>
                  <a:pt x="1585242" y="114341"/>
                </a:lnTo>
                <a:lnTo>
                  <a:pt x="1544685" y="95183"/>
                </a:lnTo>
                <a:lnTo>
                  <a:pt x="1503239" y="77654"/>
                </a:lnTo>
                <a:lnTo>
                  <a:pt x="1460947" y="61795"/>
                </a:lnTo>
                <a:lnTo>
                  <a:pt x="1417848" y="47648"/>
                </a:lnTo>
                <a:lnTo>
                  <a:pt x="1373985" y="35253"/>
                </a:lnTo>
                <a:lnTo>
                  <a:pt x="1329398" y="24653"/>
                </a:lnTo>
                <a:lnTo>
                  <a:pt x="1284129" y="15887"/>
                </a:lnTo>
                <a:lnTo>
                  <a:pt x="1238219" y="8998"/>
                </a:lnTo>
                <a:lnTo>
                  <a:pt x="1191708" y="4026"/>
                </a:lnTo>
                <a:lnTo>
                  <a:pt x="1144638" y="1013"/>
                </a:lnTo>
                <a:lnTo>
                  <a:pt x="1097051" y="0"/>
                </a:lnTo>
                <a:close/>
              </a:path>
            </a:pathLst>
          </a:custGeom>
          <a:solidFill>
            <a:srgbClr val="ED0F67"/>
          </a:solidFill>
        </p:spPr>
        <p:txBody>
          <a:bodyPr wrap="square" lIns="0" tIns="0" rIns="0" bIns="0" rtlCol="0"/>
          <a:lstStyle/>
          <a:p>
            <a:pPr defTabSz="914377">
              <a:defRPr/>
            </a:pPr>
            <a:endParaRPr dirty="0">
              <a:solidFill>
                <a:srgbClr val="000000"/>
              </a:solidFill>
              <a:latin typeface="Fira Sans" panose="020B0503050000020004" pitchFamily="34" charset="0"/>
              <a:cs typeface="Arial"/>
              <a:sym typeface="Arial"/>
            </a:endParaRPr>
          </a:p>
        </p:txBody>
      </p:sp>
      <p:sp>
        <p:nvSpPr>
          <p:cNvPr id="3" name="ZoneTexte 2">
            <a:extLst>
              <a:ext uri="{FF2B5EF4-FFF2-40B4-BE49-F238E27FC236}">
                <a16:creationId xmlns:a16="http://schemas.microsoft.com/office/drawing/2014/main" id="{CB67F319-0D8A-0701-928C-632B61AC3B62}"/>
              </a:ext>
            </a:extLst>
          </p:cNvPr>
          <p:cNvSpPr txBox="1"/>
          <p:nvPr/>
        </p:nvSpPr>
        <p:spPr>
          <a:xfrm>
            <a:off x="1165584" y="3429000"/>
            <a:ext cx="2000211" cy="1077026"/>
          </a:xfrm>
          <a:prstGeom prst="rect">
            <a:avLst/>
          </a:prstGeom>
          <a:noFill/>
        </p:spPr>
        <p:txBody>
          <a:bodyPr wrap="square" rtlCol="0">
            <a:spAutoFit/>
          </a:bodyPr>
          <a:lstStyle/>
          <a:p>
            <a:pPr algn="ctr" defTabSz="1219170">
              <a:buClr>
                <a:srgbClr val="000000"/>
              </a:buClr>
            </a:pPr>
            <a:r>
              <a:rPr lang="fr-FR" sz="2133" kern="0" dirty="0">
                <a:solidFill>
                  <a:prstClr val="white"/>
                </a:solidFill>
                <a:latin typeface="Arial"/>
                <a:cs typeface="Arial"/>
                <a:sym typeface="Arial"/>
              </a:rPr>
              <a:t>Compétences clés </a:t>
            </a:r>
          </a:p>
          <a:p>
            <a:pPr algn="ctr" defTabSz="1219170">
              <a:buClr>
                <a:srgbClr val="000000"/>
              </a:buClr>
            </a:pPr>
            <a:r>
              <a:rPr lang="fr-FR" sz="2133" kern="0" dirty="0">
                <a:solidFill>
                  <a:prstClr val="white"/>
                </a:solidFill>
                <a:latin typeface="Arial"/>
                <a:cs typeface="Arial"/>
                <a:sym typeface="Arial"/>
              </a:rPr>
              <a:t>© </a:t>
            </a:r>
          </a:p>
        </p:txBody>
      </p:sp>
      <p:pic>
        <p:nvPicPr>
          <p:cNvPr id="7" name="Image 6">
            <a:extLst>
              <a:ext uri="{FF2B5EF4-FFF2-40B4-BE49-F238E27FC236}">
                <a16:creationId xmlns:a16="http://schemas.microsoft.com/office/drawing/2014/main" id="{3BB95D19-E3F6-5E22-AA29-AAC3678AFBE9}"/>
              </a:ext>
            </a:extLst>
          </p:cNvPr>
          <p:cNvPicPr>
            <a:picLocks noChangeAspect="1"/>
          </p:cNvPicPr>
          <p:nvPr/>
        </p:nvPicPr>
        <p:blipFill>
          <a:blip r:embed="rId3"/>
          <a:stretch>
            <a:fillRect/>
          </a:stretch>
        </p:blipFill>
        <p:spPr>
          <a:xfrm>
            <a:off x="5743180" y="985889"/>
            <a:ext cx="4953293" cy="5591908"/>
          </a:xfrm>
          <a:prstGeom prst="rect">
            <a:avLst/>
          </a:prstGeom>
        </p:spPr>
      </p:pic>
    </p:spTree>
    <p:extLst>
      <p:ext uri="{BB962C8B-B14F-4D97-AF65-F5344CB8AC3E}">
        <p14:creationId xmlns:p14="http://schemas.microsoft.com/office/powerpoint/2010/main" val="1002269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Attaché de gestion</a:t>
            </a:r>
          </a:p>
        </p:txBody>
      </p:sp>
      <p:sp>
        <p:nvSpPr>
          <p:cNvPr id="11" name="Espace réservé du texte 5">
            <a:extLst>
              <a:ext uri="{FF2B5EF4-FFF2-40B4-BE49-F238E27FC236}">
                <a16:creationId xmlns:a16="http://schemas.microsoft.com/office/drawing/2014/main" id="{C7A74EE4-A862-40F6-496A-5A11402552FD}"/>
              </a:ext>
            </a:extLst>
          </p:cNvPr>
          <p:cNvSpPr>
            <a:spLocks noGrp="1"/>
          </p:cNvSpPr>
          <p:nvPr>
            <p:ph type="body" sz="quarter" idx="10"/>
          </p:nvPr>
        </p:nvSpPr>
        <p:spPr/>
        <p:txBody>
          <a:bodyPr>
            <a:normAutofit/>
          </a:bodyPr>
          <a:lstStyle/>
          <a:p>
            <a:pPr marL="285744" indent="-285744">
              <a:buClr>
                <a:srgbClr val="EC0E66"/>
              </a:buClr>
              <a:buFont typeface="Wingdings" pitchFamily="2" charset="2"/>
              <a:buChar char="ü"/>
            </a:pPr>
            <a:r>
              <a:rPr lang="fr-FR" sz="1800" dirty="0">
                <a:solidFill>
                  <a:srgbClr val="6A88B2"/>
                </a:solidFill>
                <a:latin typeface="Fira Sans Condensed Light" panose="020B0403050000020004" pitchFamily="34" charset="0"/>
              </a:rPr>
              <a:t>Cette certification est ouverte à tous salariés (entrants ou en poste) ayant :</a:t>
            </a:r>
          </a:p>
          <a:p>
            <a:pPr marL="742932" lvl="1" indent="-285744">
              <a:spcBef>
                <a:spcPts val="1000"/>
              </a:spcBef>
              <a:buClr>
                <a:srgbClr val="EC0E66"/>
              </a:buClr>
              <a:buFont typeface="Wingdings" pitchFamily="2" charset="2"/>
              <a:buChar char="ü"/>
            </a:pPr>
            <a:r>
              <a:rPr lang="fr-FR" sz="1800" dirty="0">
                <a:solidFill>
                  <a:schemeClr val="tx1">
                    <a:lumMod val="95000"/>
                    <a:lumOff val="5000"/>
                  </a:schemeClr>
                </a:solidFill>
                <a:latin typeface="Fira Sans Condensed Light" panose="020B0403050000020004" pitchFamily="34" charset="0"/>
              </a:rPr>
              <a:t>un niveau Bac +2 minimum en comptabilité,</a:t>
            </a:r>
          </a:p>
          <a:p>
            <a:pPr marL="742932" lvl="1" indent="-285744">
              <a:spcBef>
                <a:spcPts val="1000"/>
              </a:spcBef>
              <a:buClr>
                <a:srgbClr val="EC0E66"/>
              </a:buClr>
              <a:buFont typeface="Wingdings" pitchFamily="2" charset="2"/>
              <a:buChar char="ü"/>
            </a:pPr>
            <a:r>
              <a:rPr lang="fr-FR" sz="1800" dirty="0">
                <a:solidFill>
                  <a:schemeClr val="tx1">
                    <a:lumMod val="95000"/>
                    <a:lumOff val="5000"/>
                  </a:schemeClr>
                </a:solidFill>
                <a:latin typeface="Fira Sans Condensed Light" panose="020B0403050000020004" pitchFamily="34" charset="0"/>
              </a:rPr>
              <a:t>ou une expérience confirmée sur les compétences en gestion administrative, comptable, financière et notamment en comptabilité analytique. </a:t>
            </a:r>
          </a:p>
          <a:p>
            <a:pPr marL="285744" indent="-285744">
              <a:buClr>
                <a:srgbClr val="EC0E66"/>
              </a:buClr>
              <a:buFont typeface="Wingdings" pitchFamily="2" charset="2"/>
              <a:buChar char="ü"/>
            </a:pPr>
            <a:r>
              <a:rPr lang="fr-FR" sz="1800" dirty="0">
                <a:solidFill>
                  <a:srgbClr val="6A88B2"/>
                </a:solidFill>
                <a:latin typeface="Fira Sans Condensed Light" panose="020B0403050000020004" pitchFamily="34" charset="0"/>
              </a:rPr>
              <a:t>Ouverture des inscriptions aux sessions de formation </a:t>
            </a:r>
            <a:r>
              <a:rPr lang="fr-FR" sz="1800" b="1" dirty="0">
                <a:solidFill>
                  <a:srgbClr val="6A88B2"/>
                </a:solidFill>
                <a:latin typeface="Fira Sans Condensed Light" panose="020B0403050000020004" pitchFamily="34" charset="0"/>
              </a:rPr>
              <a:t>en depuis 2023 avec les organismes de formation habilités</a:t>
            </a:r>
          </a:p>
          <a:p>
            <a:pPr marL="742932" lvl="1" indent="-285744">
              <a:spcBef>
                <a:spcPts val="1000"/>
              </a:spcBef>
              <a:buClr>
                <a:srgbClr val="EC0E66"/>
              </a:buClr>
              <a:buFont typeface="Wingdings" pitchFamily="2" charset="2"/>
              <a:buChar char="ü"/>
            </a:pPr>
            <a:r>
              <a:rPr lang="fr-FR" sz="1800" dirty="0">
                <a:solidFill>
                  <a:schemeClr val="tx1">
                    <a:lumMod val="95000"/>
                    <a:lumOff val="5000"/>
                  </a:schemeClr>
                </a:solidFill>
                <a:latin typeface="Fira Sans Condensed Light" panose="020B0403050000020004" pitchFamily="34" charset="0"/>
              </a:rPr>
              <a:t>ARES à Montreuil</a:t>
            </a:r>
          </a:p>
          <a:p>
            <a:pPr marL="742932" lvl="1" indent="-285744">
              <a:spcBef>
                <a:spcPts val="1000"/>
              </a:spcBef>
              <a:buClr>
                <a:srgbClr val="EC0E66"/>
              </a:buClr>
              <a:buFont typeface="Wingdings" pitchFamily="2" charset="2"/>
              <a:buChar char="ü"/>
            </a:pPr>
            <a:r>
              <a:rPr lang="fr-FR" sz="1800" dirty="0">
                <a:solidFill>
                  <a:schemeClr val="tx1">
                    <a:lumMod val="95000"/>
                    <a:lumOff val="5000"/>
                  </a:schemeClr>
                </a:solidFill>
                <a:latin typeface="Fira Sans Condensed Light" panose="020B0403050000020004" pitchFamily="34" charset="0"/>
              </a:rPr>
              <a:t>ISFEC AFAREC à Paris ( + </a:t>
            </a:r>
            <a:r>
              <a:rPr lang="fr-FR" sz="1800" b="1" dirty="0">
                <a:solidFill>
                  <a:schemeClr val="tx1">
                    <a:lumMod val="95000"/>
                    <a:lumOff val="5000"/>
                  </a:schemeClr>
                </a:solidFill>
                <a:latin typeface="Fira Sans Condensed Light" panose="020B0403050000020004" pitchFamily="34" charset="0"/>
              </a:rPr>
              <a:t>consortium</a:t>
            </a:r>
            <a:r>
              <a:rPr lang="fr-FR" sz="1800" dirty="0">
                <a:solidFill>
                  <a:schemeClr val="tx1">
                    <a:lumMod val="95000"/>
                    <a:lumOff val="5000"/>
                  </a:schemeClr>
                </a:solidFill>
                <a:latin typeface="Fira Sans Condensed Light" panose="020B0403050000020004" pitchFamily="34" charset="0"/>
              </a:rPr>
              <a:t> de 5 </a:t>
            </a:r>
            <a:r>
              <a:rPr lang="fr-FR" sz="1800" dirty="0" err="1">
                <a:solidFill>
                  <a:schemeClr val="tx1">
                    <a:lumMod val="95000"/>
                    <a:lumOff val="5000"/>
                  </a:schemeClr>
                </a:solidFill>
                <a:latin typeface="Fira Sans Condensed Light" panose="020B0403050000020004" pitchFamily="34" charset="0"/>
              </a:rPr>
              <a:t>OFs</a:t>
            </a:r>
            <a:r>
              <a:rPr lang="fr-FR" sz="1800" dirty="0">
                <a:solidFill>
                  <a:schemeClr val="tx1">
                    <a:lumMod val="95000"/>
                    <a:lumOff val="5000"/>
                  </a:schemeClr>
                </a:solidFill>
                <a:latin typeface="Fira Sans Condensed Light" panose="020B0403050000020004" pitchFamily="34" charset="0"/>
              </a:rPr>
              <a:t> réunissant IFEAP, ISFEC St Martin, ISFEC des Alpes, CEPEC de Lyon, IFP Haut s de France)</a:t>
            </a:r>
            <a:endParaRPr lang="en-US" sz="1800" dirty="0">
              <a:solidFill>
                <a:schemeClr val="tx1">
                  <a:lumMod val="95000"/>
                  <a:lumOff val="5000"/>
                </a:schemeClr>
              </a:solidFill>
              <a:latin typeface="Fira Sans Condensed Light" panose="020B0403050000020004" pitchFamily="34" charset="0"/>
            </a:endParaRPr>
          </a:p>
        </p:txBody>
      </p:sp>
      <p:sp>
        <p:nvSpPr>
          <p:cNvPr id="8" name="Espace réservé du texte 7">
            <a:extLst>
              <a:ext uri="{FF2B5EF4-FFF2-40B4-BE49-F238E27FC236}">
                <a16:creationId xmlns:a16="http://schemas.microsoft.com/office/drawing/2014/main" id="{6469E414-EE67-E006-9335-C05CDA9616DB}"/>
              </a:ext>
            </a:extLst>
          </p:cNvPr>
          <p:cNvSpPr>
            <a:spLocks noGrp="1"/>
          </p:cNvSpPr>
          <p:nvPr>
            <p:ph type="body" sz="quarter" idx="11"/>
          </p:nvPr>
        </p:nvSpPr>
        <p:spPr/>
        <p:txBody>
          <a:bodyPr>
            <a:normAutofit/>
          </a:bodyPr>
          <a:lstStyle/>
          <a:p>
            <a:pPr marL="0" indent="0">
              <a:buNone/>
            </a:pPr>
            <a:r>
              <a:rPr lang="fr-FR"/>
              <a:t>Accès et prérequis</a:t>
            </a:r>
            <a:endParaRPr lang="fr-FR" dirty="0"/>
          </a:p>
        </p:txBody>
      </p:sp>
      <p:sp>
        <p:nvSpPr>
          <p:cNvPr id="12" name="Espace réservé du texte 3">
            <a:extLst>
              <a:ext uri="{FF2B5EF4-FFF2-40B4-BE49-F238E27FC236}">
                <a16:creationId xmlns:a16="http://schemas.microsoft.com/office/drawing/2014/main" id="{AF25E58C-D114-CD68-BDB8-46A20936BCEB}"/>
              </a:ext>
            </a:extLst>
          </p:cNvPr>
          <p:cNvSpPr txBox="1">
            <a:spLocks/>
          </p:cNvSpPr>
          <p:nvPr/>
        </p:nvSpPr>
        <p:spPr>
          <a:xfrm>
            <a:off x="4419598" y="4320931"/>
            <a:ext cx="5390039" cy="26716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buClr>
                <a:srgbClr val="EC0E66"/>
              </a:buClr>
              <a:buFont typeface="Wingdings" pitchFamily="2" charset="2"/>
              <a:buChar char="ü"/>
            </a:pPr>
            <a:endParaRPr lang="fr-FR" dirty="0">
              <a:solidFill>
                <a:srgbClr val="44546A"/>
              </a:solidFill>
              <a:latin typeface="Calibri" panose="020F0502020204030204"/>
              <a:sym typeface="Arial"/>
            </a:endParaRPr>
          </a:p>
        </p:txBody>
      </p:sp>
      <p:sp>
        <p:nvSpPr>
          <p:cNvPr id="2" name="object 22">
            <a:extLst>
              <a:ext uri="{FF2B5EF4-FFF2-40B4-BE49-F238E27FC236}">
                <a16:creationId xmlns:a16="http://schemas.microsoft.com/office/drawing/2014/main" id="{92AA227D-054D-EF9D-AD85-296E76C5B39A}"/>
              </a:ext>
            </a:extLst>
          </p:cNvPr>
          <p:cNvSpPr>
            <a:spLocks/>
          </p:cNvSpPr>
          <p:nvPr/>
        </p:nvSpPr>
        <p:spPr>
          <a:xfrm>
            <a:off x="1315561" y="2941320"/>
            <a:ext cx="2194560" cy="2194560"/>
          </a:xfrm>
          <a:custGeom>
            <a:avLst/>
            <a:gdLst/>
            <a:ahLst/>
            <a:cxnLst/>
            <a:rect l="l" t="t" r="r" b="b"/>
            <a:pathLst>
              <a:path w="2194559" h="2194560">
                <a:moveTo>
                  <a:pt x="1097051" y="0"/>
                </a:moveTo>
                <a:lnTo>
                  <a:pt x="1049464" y="1013"/>
                </a:lnTo>
                <a:lnTo>
                  <a:pt x="1002394" y="4026"/>
                </a:lnTo>
                <a:lnTo>
                  <a:pt x="955883" y="8998"/>
                </a:lnTo>
                <a:lnTo>
                  <a:pt x="909973" y="15887"/>
                </a:lnTo>
                <a:lnTo>
                  <a:pt x="864704" y="24653"/>
                </a:lnTo>
                <a:lnTo>
                  <a:pt x="820117" y="35253"/>
                </a:lnTo>
                <a:lnTo>
                  <a:pt x="776254" y="47648"/>
                </a:lnTo>
                <a:lnTo>
                  <a:pt x="733155" y="61795"/>
                </a:lnTo>
                <a:lnTo>
                  <a:pt x="690863" y="77654"/>
                </a:lnTo>
                <a:lnTo>
                  <a:pt x="649417" y="95183"/>
                </a:lnTo>
                <a:lnTo>
                  <a:pt x="608860" y="114341"/>
                </a:lnTo>
                <a:lnTo>
                  <a:pt x="569232" y="135088"/>
                </a:lnTo>
                <a:lnTo>
                  <a:pt x="530575" y="157381"/>
                </a:lnTo>
                <a:lnTo>
                  <a:pt x="492930" y="181180"/>
                </a:lnTo>
                <a:lnTo>
                  <a:pt x="456338" y="206444"/>
                </a:lnTo>
                <a:lnTo>
                  <a:pt x="420839" y="233131"/>
                </a:lnTo>
                <a:lnTo>
                  <a:pt x="386476" y="261200"/>
                </a:lnTo>
                <a:lnTo>
                  <a:pt x="353290" y="290610"/>
                </a:lnTo>
                <a:lnTo>
                  <a:pt x="321321" y="321321"/>
                </a:lnTo>
                <a:lnTo>
                  <a:pt x="290610" y="353290"/>
                </a:lnTo>
                <a:lnTo>
                  <a:pt x="261200" y="386476"/>
                </a:lnTo>
                <a:lnTo>
                  <a:pt x="233131" y="420839"/>
                </a:lnTo>
                <a:lnTo>
                  <a:pt x="206444" y="456338"/>
                </a:lnTo>
                <a:lnTo>
                  <a:pt x="181180" y="492930"/>
                </a:lnTo>
                <a:lnTo>
                  <a:pt x="157381" y="530575"/>
                </a:lnTo>
                <a:lnTo>
                  <a:pt x="135088" y="569232"/>
                </a:lnTo>
                <a:lnTo>
                  <a:pt x="114341" y="608860"/>
                </a:lnTo>
                <a:lnTo>
                  <a:pt x="95183" y="649417"/>
                </a:lnTo>
                <a:lnTo>
                  <a:pt x="77654" y="690863"/>
                </a:lnTo>
                <a:lnTo>
                  <a:pt x="61795" y="733155"/>
                </a:lnTo>
                <a:lnTo>
                  <a:pt x="47648" y="776254"/>
                </a:lnTo>
                <a:lnTo>
                  <a:pt x="35253" y="820117"/>
                </a:lnTo>
                <a:lnTo>
                  <a:pt x="24653" y="864704"/>
                </a:lnTo>
                <a:lnTo>
                  <a:pt x="15887" y="909973"/>
                </a:lnTo>
                <a:lnTo>
                  <a:pt x="8998" y="955883"/>
                </a:lnTo>
                <a:lnTo>
                  <a:pt x="4026" y="1002394"/>
                </a:lnTo>
                <a:lnTo>
                  <a:pt x="1013" y="1049464"/>
                </a:lnTo>
                <a:lnTo>
                  <a:pt x="0" y="1097051"/>
                </a:lnTo>
                <a:lnTo>
                  <a:pt x="1013" y="1144638"/>
                </a:lnTo>
                <a:lnTo>
                  <a:pt x="4026" y="1191708"/>
                </a:lnTo>
                <a:lnTo>
                  <a:pt x="8998" y="1238219"/>
                </a:lnTo>
                <a:lnTo>
                  <a:pt x="15887" y="1284129"/>
                </a:lnTo>
                <a:lnTo>
                  <a:pt x="24653" y="1329398"/>
                </a:lnTo>
                <a:lnTo>
                  <a:pt x="35253" y="1373985"/>
                </a:lnTo>
                <a:lnTo>
                  <a:pt x="47648" y="1417848"/>
                </a:lnTo>
                <a:lnTo>
                  <a:pt x="61795" y="1460947"/>
                </a:lnTo>
                <a:lnTo>
                  <a:pt x="77654" y="1503239"/>
                </a:lnTo>
                <a:lnTo>
                  <a:pt x="95183" y="1544685"/>
                </a:lnTo>
                <a:lnTo>
                  <a:pt x="114341" y="1585242"/>
                </a:lnTo>
                <a:lnTo>
                  <a:pt x="135088" y="1624869"/>
                </a:lnTo>
                <a:lnTo>
                  <a:pt x="157381" y="1663526"/>
                </a:lnTo>
                <a:lnTo>
                  <a:pt x="181180" y="1701172"/>
                </a:lnTo>
                <a:lnTo>
                  <a:pt x="206444" y="1737764"/>
                </a:lnTo>
                <a:lnTo>
                  <a:pt x="233131" y="1773262"/>
                </a:lnTo>
                <a:lnTo>
                  <a:pt x="261200" y="1807626"/>
                </a:lnTo>
                <a:lnTo>
                  <a:pt x="290610" y="1840812"/>
                </a:lnTo>
                <a:lnTo>
                  <a:pt x="321321" y="1872781"/>
                </a:lnTo>
                <a:lnTo>
                  <a:pt x="353290" y="1903491"/>
                </a:lnTo>
                <a:lnTo>
                  <a:pt x="386476" y="1932902"/>
                </a:lnTo>
                <a:lnTo>
                  <a:pt x="420839" y="1960971"/>
                </a:lnTo>
                <a:lnTo>
                  <a:pt x="456338" y="1987658"/>
                </a:lnTo>
                <a:lnTo>
                  <a:pt x="492930" y="2012922"/>
                </a:lnTo>
                <a:lnTo>
                  <a:pt x="530575" y="2036721"/>
                </a:lnTo>
                <a:lnTo>
                  <a:pt x="569232" y="2059014"/>
                </a:lnTo>
                <a:lnTo>
                  <a:pt x="608860" y="2079761"/>
                </a:lnTo>
                <a:lnTo>
                  <a:pt x="649417" y="2098919"/>
                </a:lnTo>
                <a:lnTo>
                  <a:pt x="690863" y="2116448"/>
                </a:lnTo>
                <a:lnTo>
                  <a:pt x="733155" y="2132307"/>
                </a:lnTo>
                <a:lnTo>
                  <a:pt x="776254" y="2146454"/>
                </a:lnTo>
                <a:lnTo>
                  <a:pt x="820117" y="2158848"/>
                </a:lnTo>
                <a:lnTo>
                  <a:pt x="864704" y="2169449"/>
                </a:lnTo>
                <a:lnTo>
                  <a:pt x="909973" y="2178214"/>
                </a:lnTo>
                <a:lnTo>
                  <a:pt x="955883" y="2185104"/>
                </a:lnTo>
                <a:lnTo>
                  <a:pt x="1002394" y="2190075"/>
                </a:lnTo>
                <a:lnTo>
                  <a:pt x="1049464" y="2193089"/>
                </a:lnTo>
                <a:lnTo>
                  <a:pt x="1097051" y="2194102"/>
                </a:lnTo>
                <a:lnTo>
                  <a:pt x="1144638" y="2193089"/>
                </a:lnTo>
                <a:lnTo>
                  <a:pt x="1191708" y="2190075"/>
                </a:lnTo>
                <a:lnTo>
                  <a:pt x="1238219" y="2185104"/>
                </a:lnTo>
                <a:lnTo>
                  <a:pt x="1284129" y="2178214"/>
                </a:lnTo>
                <a:lnTo>
                  <a:pt x="1329398" y="2169449"/>
                </a:lnTo>
                <a:lnTo>
                  <a:pt x="1373985" y="2158848"/>
                </a:lnTo>
                <a:lnTo>
                  <a:pt x="1417848" y="2146454"/>
                </a:lnTo>
                <a:lnTo>
                  <a:pt x="1460947" y="2132307"/>
                </a:lnTo>
                <a:lnTo>
                  <a:pt x="1503239" y="2116448"/>
                </a:lnTo>
                <a:lnTo>
                  <a:pt x="1544685" y="2098919"/>
                </a:lnTo>
                <a:lnTo>
                  <a:pt x="1585242" y="2079761"/>
                </a:lnTo>
                <a:lnTo>
                  <a:pt x="1624869" y="2059014"/>
                </a:lnTo>
                <a:lnTo>
                  <a:pt x="1663526" y="2036721"/>
                </a:lnTo>
                <a:lnTo>
                  <a:pt x="1701172" y="2012922"/>
                </a:lnTo>
                <a:lnTo>
                  <a:pt x="1737764" y="1987658"/>
                </a:lnTo>
                <a:lnTo>
                  <a:pt x="1773262" y="1960971"/>
                </a:lnTo>
                <a:lnTo>
                  <a:pt x="1807626" y="1932902"/>
                </a:lnTo>
                <a:lnTo>
                  <a:pt x="1840812" y="1903491"/>
                </a:lnTo>
                <a:lnTo>
                  <a:pt x="1872781" y="1872781"/>
                </a:lnTo>
                <a:lnTo>
                  <a:pt x="1903491" y="1840812"/>
                </a:lnTo>
                <a:lnTo>
                  <a:pt x="1932902" y="1807626"/>
                </a:lnTo>
                <a:lnTo>
                  <a:pt x="1960971" y="1773262"/>
                </a:lnTo>
                <a:lnTo>
                  <a:pt x="1987658" y="1737764"/>
                </a:lnTo>
                <a:lnTo>
                  <a:pt x="2012922" y="1701172"/>
                </a:lnTo>
                <a:lnTo>
                  <a:pt x="2036721" y="1663526"/>
                </a:lnTo>
                <a:lnTo>
                  <a:pt x="2059014" y="1624869"/>
                </a:lnTo>
                <a:lnTo>
                  <a:pt x="2079761" y="1585242"/>
                </a:lnTo>
                <a:lnTo>
                  <a:pt x="2098919" y="1544685"/>
                </a:lnTo>
                <a:lnTo>
                  <a:pt x="2116448" y="1503239"/>
                </a:lnTo>
                <a:lnTo>
                  <a:pt x="2132307" y="1460947"/>
                </a:lnTo>
                <a:lnTo>
                  <a:pt x="2146454" y="1417848"/>
                </a:lnTo>
                <a:lnTo>
                  <a:pt x="2158848" y="1373985"/>
                </a:lnTo>
                <a:lnTo>
                  <a:pt x="2169449" y="1329398"/>
                </a:lnTo>
                <a:lnTo>
                  <a:pt x="2178214" y="1284129"/>
                </a:lnTo>
                <a:lnTo>
                  <a:pt x="2185104" y="1238219"/>
                </a:lnTo>
                <a:lnTo>
                  <a:pt x="2190075" y="1191708"/>
                </a:lnTo>
                <a:lnTo>
                  <a:pt x="2193089" y="1144638"/>
                </a:lnTo>
                <a:lnTo>
                  <a:pt x="2194102" y="1097051"/>
                </a:lnTo>
                <a:lnTo>
                  <a:pt x="2193089" y="1049464"/>
                </a:lnTo>
                <a:lnTo>
                  <a:pt x="2190075" y="1002394"/>
                </a:lnTo>
                <a:lnTo>
                  <a:pt x="2185104" y="955883"/>
                </a:lnTo>
                <a:lnTo>
                  <a:pt x="2178214" y="909973"/>
                </a:lnTo>
                <a:lnTo>
                  <a:pt x="2169449" y="864704"/>
                </a:lnTo>
                <a:lnTo>
                  <a:pt x="2158848" y="820117"/>
                </a:lnTo>
                <a:lnTo>
                  <a:pt x="2146454" y="776254"/>
                </a:lnTo>
                <a:lnTo>
                  <a:pt x="2132307" y="733155"/>
                </a:lnTo>
                <a:lnTo>
                  <a:pt x="2116448" y="690863"/>
                </a:lnTo>
                <a:lnTo>
                  <a:pt x="2098919" y="649417"/>
                </a:lnTo>
                <a:lnTo>
                  <a:pt x="2079761" y="608860"/>
                </a:lnTo>
                <a:lnTo>
                  <a:pt x="2059014" y="569232"/>
                </a:lnTo>
                <a:lnTo>
                  <a:pt x="2036721" y="530575"/>
                </a:lnTo>
                <a:lnTo>
                  <a:pt x="2012922" y="492930"/>
                </a:lnTo>
                <a:lnTo>
                  <a:pt x="1987658" y="456338"/>
                </a:lnTo>
                <a:lnTo>
                  <a:pt x="1960971" y="420839"/>
                </a:lnTo>
                <a:lnTo>
                  <a:pt x="1932902" y="386476"/>
                </a:lnTo>
                <a:lnTo>
                  <a:pt x="1903491" y="353290"/>
                </a:lnTo>
                <a:lnTo>
                  <a:pt x="1872781" y="321321"/>
                </a:lnTo>
                <a:lnTo>
                  <a:pt x="1840812" y="290610"/>
                </a:lnTo>
                <a:lnTo>
                  <a:pt x="1807626" y="261200"/>
                </a:lnTo>
                <a:lnTo>
                  <a:pt x="1773262" y="233131"/>
                </a:lnTo>
                <a:lnTo>
                  <a:pt x="1737764" y="206444"/>
                </a:lnTo>
                <a:lnTo>
                  <a:pt x="1701172" y="181180"/>
                </a:lnTo>
                <a:lnTo>
                  <a:pt x="1663526" y="157381"/>
                </a:lnTo>
                <a:lnTo>
                  <a:pt x="1624869" y="135088"/>
                </a:lnTo>
                <a:lnTo>
                  <a:pt x="1585242" y="114341"/>
                </a:lnTo>
                <a:lnTo>
                  <a:pt x="1544685" y="95183"/>
                </a:lnTo>
                <a:lnTo>
                  <a:pt x="1503239" y="77654"/>
                </a:lnTo>
                <a:lnTo>
                  <a:pt x="1460947" y="61795"/>
                </a:lnTo>
                <a:lnTo>
                  <a:pt x="1417848" y="47648"/>
                </a:lnTo>
                <a:lnTo>
                  <a:pt x="1373985" y="35253"/>
                </a:lnTo>
                <a:lnTo>
                  <a:pt x="1329398" y="24653"/>
                </a:lnTo>
                <a:lnTo>
                  <a:pt x="1284129" y="15887"/>
                </a:lnTo>
                <a:lnTo>
                  <a:pt x="1238219" y="8998"/>
                </a:lnTo>
                <a:lnTo>
                  <a:pt x="1191708" y="4026"/>
                </a:lnTo>
                <a:lnTo>
                  <a:pt x="1144638" y="1013"/>
                </a:lnTo>
                <a:lnTo>
                  <a:pt x="1097051" y="0"/>
                </a:lnTo>
                <a:close/>
              </a:path>
            </a:pathLst>
          </a:custGeom>
          <a:solidFill>
            <a:srgbClr val="ED0F67"/>
          </a:solidFill>
        </p:spPr>
        <p:txBody>
          <a:bodyPr wrap="square" lIns="0" tIns="0" rIns="0" bIns="0" rtlCol="0"/>
          <a:lstStyle/>
          <a:p>
            <a:pPr defTabSz="914377">
              <a:defRPr/>
            </a:pPr>
            <a:endParaRPr dirty="0">
              <a:solidFill>
                <a:srgbClr val="000000"/>
              </a:solidFill>
              <a:latin typeface="Fira Sans" panose="020B0503050000020004" pitchFamily="34" charset="0"/>
              <a:cs typeface="Arial"/>
              <a:sym typeface="Arial"/>
            </a:endParaRPr>
          </a:p>
        </p:txBody>
      </p:sp>
      <p:sp>
        <p:nvSpPr>
          <p:cNvPr id="25" name="ZoneTexte 24">
            <a:extLst>
              <a:ext uri="{FF2B5EF4-FFF2-40B4-BE49-F238E27FC236}">
                <a16:creationId xmlns:a16="http://schemas.microsoft.com/office/drawing/2014/main" id="{B6FB4D5C-3ADA-858A-0E39-0B2791F3D66F}"/>
              </a:ext>
            </a:extLst>
          </p:cNvPr>
          <p:cNvSpPr txBox="1"/>
          <p:nvPr/>
        </p:nvSpPr>
        <p:spPr>
          <a:xfrm>
            <a:off x="1402049" y="3119357"/>
            <a:ext cx="2021584" cy="1528945"/>
          </a:xfrm>
          <a:prstGeom prst="rect">
            <a:avLst/>
          </a:prstGeom>
          <a:noFill/>
        </p:spPr>
        <p:txBody>
          <a:bodyPr wrap="square" rtlCol="0">
            <a:spAutoFit/>
          </a:bodyPr>
          <a:lstStyle/>
          <a:p>
            <a:pPr algn="ctr" defTabSz="1219170">
              <a:buClr>
                <a:srgbClr val="000000"/>
              </a:buClr>
            </a:pPr>
            <a:r>
              <a:rPr lang="fr-FR" sz="1867" kern="0" dirty="0">
                <a:solidFill>
                  <a:prstClr val="white"/>
                </a:solidFill>
                <a:latin typeface="Arial"/>
                <a:cs typeface="Arial"/>
                <a:sym typeface="Arial"/>
              </a:rPr>
              <a:t>Accès </a:t>
            </a:r>
          </a:p>
          <a:p>
            <a:pPr algn="ctr" defTabSz="1219170">
              <a:buClr>
                <a:srgbClr val="000000"/>
              </a:buClr>
            </a:pPr>
            <a:r>
              <a:rPr lang="fr-FR" sz="1867" kern="0" dirty="0">
                <a:solidFill>
                  <a:prstClr val="white"/>
                </a:solidFill>
                <a:latin typeface="Arial"/>
                <a:cs typeface="Arial"/>
                <a:sym typeface="Arial"/>
              </a:rPr>
              <a:t>et</a:t>
            </a:r>
          </a:p>
          <a:p>
            <a:pPr algn="ctr" defTabSz="1219170">
              <a:buClr>
                <a:srgbClr val="000000"/>
              </a:buClr>
            </a:pPr>
            <a:r>
              <a:rPr lang="fr-FR" sz="1867" kern="0" dirty="0">
                <a:solidFill>
                  <a:prstClr val="white"/>
                </a:solidFill>
                <a:latin typeface="Arial"/>
                <a:cs typeface="Arial"/>
                <a:sym typeface="Arial"/>
              </a:rPr>
              <a:t> démarrage des sessions de formation</a:t>
            </a:r>
          </a:p>
        </p:txBody>
      </p:sp>
    </p:spTree>
    <p:extLst>
      <p:ext uri="{BB962C8B-B14F-4D97-AF65-F5344CB8AC3E}">
        <p14:creationId xmlns:p14="http://schemas.microsoft.com/office/powerpoint/2010/main" val="126456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Attaché de gestion</a:t>
            </a:r>
          </a:p>
        </p:txBody>
      </p:sp>
      <p:sp>
        <p:nvSpPr>
          <p:cNvPr id="11" name="Espace réservé du texte 5">
            <a:extLst>
              <a:ext uri="{FF2B5EF4-FFF2-40B4-BE49-F238E27FC236}">
                <a16:creationId xmlns:a16="http://schemas.microsoft.com/office/drawing/2014/main" id="{C7A74EE4-A862-40F6-496A-5A11402552FD}"/>
              </a:ext>
            </a:extLst>
          </p:cNvPr>
          <p:cNvSpPr>
            <a:spLocks noGrp="1"/>
          </p:cNvSpPr>
          <p:nvPr>
            <p:ph type="body" sz="quarter" idx="10"/>
          </p:nvPr>
        </p:nvSpPr>
        <p:spPr>
          <a:xfrm>
            <a:off x="5148263" y="1407821"/>
            <a:ext cx="6574815" cy="4982479"/>
          </a:xfrm>
        </p:spPr>
        <p:txBody>
          <a:bodyPr>
            <a:normAutofit/>
          </a:bodyPr>
          <a:lstStyle/>
          <a:p>
            <a:r>
              <a:rPr lang="fr-FR" sz="2400" dirty="0">
                <a:solidFill>
                  <a:schemeClr val="tx1">
                    <a:lumMod val="95000"/>
                    <a:lumOff val="5000"/>
                  </a:schemeClr>
                </a:solidFill>
                <a:latin typeface="Fira Sans Condensed Light" panose="020B0403050000020004" pitchFamily="34" charset="0"/>
              </a:rPr>
              <a:t>Un accord de classification : </a:t>
            </a:r>
            <a:r>
              <a:rPr lang="fr-FR" sz="2400" b="1" dirty="0">
                <a:solidFill>
                  <a:schemeClr val="tx1">
                    <a:lumMod val="95000"/>
                    <a:lumOff val="5000"/>
                  </a:schemeClr>
                </a:solidFill>
                <a:latin typeface="Fira Sans Condensed Light" panose="020B0403050000020004" pitchFamily="34" charset="0"/>
              </a:rPr>
              <a:t>statut Cadre au minimum de strate III totalisant au moins 13 degrés au titre des critères classant dont 3 autonomie et 3 responsabilité</a:t>
            </a:r>
          </a:p>
          <a:p>
            <a:r>
              <a:rPr lang="fr-FR" sz="2400" dirty="0">
                <a:solidFill>
                  <a:schemeClr val="tx1">
                    <a:lumMod val="95000"/>
                    <a:lumOff val="5000"/>
                  </a:schemeClr>
                </a:solidFill>
                <a:latin typeface="Fira Sans Condensed Light" panose="020B0403050000020004" pitchFamily="34" charset="0"/>
              </a:rPr>
              <a:t>Après 2 ans d'expérimentation, l'objectif est de déposer une demande d'inscription au Répertoire national des certifications professionnelles (RNCP) de France Compétences</a:t>
            </a:r>
          </a:p>
          <a:p>
            <a:pPr>
              <a:spcBef>
                <a:spcPts val="800"/>
              </a:spcBef>
              <a:spcAft>
                <a:spcPts val="800"/>
              </a:spcAft>
            </a:pPr>
            <a:r>
              <a:rPr lang="fr-FR" sz="2400" dirty="0">
                <a:solidFill>
                  <a:schemeClr val="tx1">
                    <a:lumMod val="95000"/>
                    <a:lumOff val="5000"/>
                  </a:schemeClr>
                </a:solidFill>
                <a:latin typeface="Fira Sans Condensed Light" panose="020B0403050000020004" pitchFamily="34" charset="0"/>
                <a:ea typeface="Times New Roman" panose="02020603050405020304" pitchFamily="18" charset="0"/>
                <a:cs typeface="Arial" panose="020B0604020202020204" pitchFamily="34" charset="0"/>
              </a:rPr>
              <a:t>La CPNEFP souhaite positionner le CQP Attaché de gestion sur </a:t>
            </a:r>
            <a:r>
              <a:rPr lang="fr-FR" sz="2400" b="1" dirty="0">
                <a:solidFill>
                  <a:schemeClr val="tx1">
                    <a:lumMod val="95000"/>
                    <a:lumOff val="5000"/>
                  </a:schemeClr>
                </a:solidFill>
                <a:latin typeface="Fira Sans Condensed Light" panose="020B0403050000020004" pitchFamily="34" charset="0"/>
                <a:ea typeface="Times New Roman" panose="02020603050405020304" pitchFamily="18" charset="0"/>
                <a:cs typeface="Arial" panose="020B0604020202020204" pitchFamily="34" charset="0"/>
              </a:rPr>
              <a:t>un niveau de qualification de niveau 6</a:t>
            </a:r>
            <a:r>
              <a:rPr lang="fr-FR" sz="2400" dirty="0">
                <a:solidFill>
                  <a:schemeClr val="tx1">
                    <a:lumMod val="95000"/>
                    <a:lumOff val="5000"/>
                  </a:schemeClr>
                </a:solidFill>
                <a:latin typeface="Fira Sans Condensed Light" panose="020B0403050000020004" pitchFamily="34" charset="0"/>
                <a:ea typeface="Times New Roman" panose="02020603050405020304" pitchFamily="18" charset="0"/>
                <a:cs typeface="Arial" panose="020B0604020202020204" pitchFamily="34" charset="0"/>
              </a:rPr>
              <a:t>.</a:t>
            </a:r>
          </a:p>
          <a:p>
            <a:pPr marL="259074" indent="0" algn="ctr">
              <a:spcBef>
                <a:spcPts val="800"/>
              </a:spcBef>
              <a:spcAft>
                <a:spcPts val="800"/>
              </a:spcAft>
              <a:buNone/>
            </a:pPr>
            <a:r>
              <a:rPr lang="fr-FR" sz="2400" b="1" u="sng" dirty="0">
                <a:solidFill>
                  <a:srgbClr val="C40056"/>
                </a:solidFill>
                <a:latin typeface="Fira Sans Condensed Light" panose="020B0403050000020004" pitchFamily="34" charset="0"/>
                <a:ea typeface="Times New Roman" panose="02020603050405020304" pitchFamily="18" charset="0"/>
                <a:cs typeface="Arial" panose="020B0604020202020204" pitchFamily="34" charset="0"/>
                <a:sym typeface="Wingdings" panose="05000000000000000000" pitchFamily="2" charset="2"/>
              </a:rPr>
              <a:t></a:t>
            </a:r>
            <a:r>
              <a:rPr lang="fr-FR" sz="2400" b="1" u="sng" dirty="0">
                <a:solidFill>
                  <a:srgbClr val="C40056"/>
                </a:solidFill>
                <a:latin typeface="Fira Sans Condensed Light" panose="020B0403050000020004" pitchFamily="34" charset="0"/>
                <a:ea typeface="Times New Roman" panose="02020603050405020304" pitchFamily="18" charset="0"/>
                <a:cs typeface="Arial" panose="020B0604020202020204" pitchFamily="34" charset="0"/>
              </a:rPr>
              <a:t>Ce niveau sera déterminé par France compétences après son enregistrement</a:t>
            </a:r>
            <a:r>
              <a:rPr lang="fr-FR" sz="2400" b="1" dirty="0">
                <a:solidFill>
                  <a:srgbClr val="C40056"/>
                </a:solidFill>
                <a:latin typeface="Fira Sans Condensed Light" panose="020B0403050000020004" pitchFamily="34" charset="0"/>
                <a:ea typeface="Times New Roman" panose="02020603050405020304" pitchFamily="18" charset="0"/>
                <a:cs typeface="Arial" panose="020B0604020202020204" pitchFamily="34" charset="0"/>
              </a:rPr>
              <a:t>. </a:t>
            </a:r>
          </a:p>
          <a:p>
            <a:endParaRPr lang="en-US" dirty="0"/>
          </a:p>
        </p:txBody>
      </p:sp>
      <p:sp>
        <p:nvSpPr>
          <p:cNvPr id="2" name="object 22">
            <a:extLst>
              <a:ext uri="{FF2B5EF4-FFF2-40B4-BE49-F238E27FC236}">
                <a16:creationId xmlns:a16="http://schemas.microsoft.com/office/drawing/2014/main" id="{92AA227D-054D-EF9D-AD85-296E76C5B39A}"/>
              </a:ext>
            </a:extLst>
          </p:cNvPr>
          <p:cNvSpPr>
            <a:spLocks/>
          </p:cNvSpPr>
          <p:nvPr/>
        </p:nvSpPr>
        <p:spPr>
          <a:xfrm>
            <a:off x="1315561" y="2941320"/>
            <a:ext cx="2194560" cy="2194560"/>
          </a:xfrm>
          <a:custGeom>
            <a:avLst/>
            <a:gdLst/>
            <a:ahLst/>
            <a:cxnLst/>
            <a:rect l="l" t="t" r="r" b="b"/>
            <a:pathLst>
              <a:path w="2194559" h="2194560">
                <a:moveTo>
                  <a:pt x="1097051" y="0"/>
                </a:moveTo>
                <a:lnTo>
                  <a:pt x="1049464" y="1013"/>
                </a:lnTo>
                <a:lnTo>
                  <a:pt x="1002394" y="4026"/>
                </a:lnTo>
                <a:lnTo>
                  <a:pt x="955883" y="8998"/>
                </a:lnTo>
                <a:lnTo>
                  <a:pt x="909973" y="15887"/>
                </a:lnTo>
                <a:lnTo>
                  <a:pt x="864704" y="24653"/>
                </a:lnTo>
                <a:lnTo>
                  <a:pt x="820117" y="35253"/>
                </a:lnTo>
                <a:lnTo>
                  <a:pt x="776254" y="47648"/>
                </a:lnTo>
                <a:lnTo>
                  <a:pt x="733155" y="61795"/>
                </a:lnTo>
                <a:lnTo>
                  <a:pt x="690863" y="77654"/>
                </a:lnTo>
                <a:lnTo>
                  <a:pt x="649417" y="95183"/>
                </a:lnTo>
                <a:lnTo>
                  <a:pt x="608860" y="114341"/>
                </a:lnTo>
                <a:lnTo>
                  <a:pt x="569232" y="135088"/>
                </a:lnTo>
                <a:lnTo>
                  <a:pt x="530575" y="157381"/>
                </a:lnTo>
                <a:lnTo>
                  <a:pt x="492930" y="181180"/>
                </a:lnTo>
                <a:lnTo>
                  <a:pt x="456338" y="206444"/>
                </a:lnTo>
                <a:lnTo>
                  <a:pt x="420839" y="233131"/>
                </a:lnTo>
                <a:lnTo>
                  <a:pt x="386476" y="261200"/>
                </a:lnTo>
                <a:lnTo>
                  <a:pt x="353290" y="290610"/>
                </a:lnTo>
                <a:lnTo>
                  <a:pt x="321321" y="321321"/>
                </a:lnTo>
                <a:lnTo>
                  <a:pt x="290610" y="353290"/>
                </a:lnTo>
                <a:lnTo>
                  <a:pt x="261200" y="386476"/>
                </a:lnTo>
                <a:lnTo>
                  <a:pt x="233131" y="420839"/>
                </a:lnTo>
                <a:lnTo>
                  <a:pt x="206444" y="456338"/>
                </a:lnTo>
                <a:lnTo>
                  <a:pt x="181180" y="492930"/>
                </a:lnTo>
                <a:lnTo>
                  <a:pt x="157381" y="530575"/>
                </a:lnTo>
                <a:lnTo>
                  <a:pt x="135088" y="569232"/>
                </a:lnTo>
                <a:lnTo>
                  <a:pt x="114341" y="608860"/>
                </a:lnTo>
                <a:lnTo>
                  <a:pt x="95183" y="649417"/>
                </a:lnTo>
                <a:lnTo>
                  <a:pt x="77654" y="690863"/>
                </a:lnTo>
                <a:lnTo>
                  <a:pt x="61795" y="733155"/>
                </a:lnTo>
                <a:lnTo>
                  <a:pt x="47648" y="776254"/>
                </a:lnTo>
                <a:lnTo>
                  <a:pt x="35253" y="820117"/>
                </a:lnTo>
                <a:lnTo>
                  <a:pt x="24653" y="864704"/>
                </a:lnTo>
                <a:lnTo>
                  <a:pt x="15887" y="909973"/>
                </a:lnTo>
                <a:lnTo>
                  <a:pt x="8998" y="955883"/>
                </a:lnTo>
                <a:lnTo>
                  <a:pt x="4026" y="1002394"/>
                </a:lnTo>
                <a:lnTo>
                  <a:pt x="1013" y="1049464"/>
                </a:lnTo>
                <a:lnTo>
                  <a:pt x="0" y="1097051"/>
                </a:lnTo>
                <a:lnTo>
                  <a:pt x="1013" y="1144638"/>
                </a:lnTo>
                <a:lnTo>
                  <a:pt x="4026" y="1191708"/>
                </a:lnTo>
                <a:lnTo>
                  <a:pt x="8998" y="1238219"/>
                </a:lnTo>
                <a:lnTo>
                  <a:pt x="15887" y="1284129"/>
                </a:lnTo>
                <a:lnTo>
                  <a:pt x="24653" y="1329398"/>
                </a:lnTo>
                <a:lnTo>
                  <a:pt x="35253" y="1373985"/>
                </a:lnTo>
                <a:lnTo>
                  <a:pt x="47648" y="1417848"/>
                </a:lnTo>
                <a:lnTo>
                  <a:pt x="61795" y="1460947"/>
                </a:lnTo>
                <a:lnTo>
                  <a:pt x="77654" y="1503239"/>
                </a:lnTo>
                <a:lnTo>
                  <a:pt x="95183" y="1544685"/>
                </a:lnTo>
                <a:lnTo>
                  <a:pt x="114341" y="1585242"/>
                </a:lnTo>
                <a:lnTo>
                  <a:pt x="135088" y="1624869"/>
                </a:lnTo>
                <a:lnTo>
                  <a:pt x="157381" y="1663526"/>
                </a:lnTo>
                <a:lnTo>
                  <a:pt x="181180" y="1701172"/>
                </a:lnTo>
                <a:lnTo>
                  <a:pt x="206444" y="1737764"/>
                </a:lnTo>
                <a:lnTo>
                  <a:pt x="233131" y="1773262"/>
                </a:lnTo>
                <a:lnTo>
                  <a:pt x="261200" y="1807626"/>
                </a:lnTo>
                <a:lnTo>
                  <a:pt x="290610" y="1840812"/>
                </a:lnTo>
                <a:lnTo>
                  <a:pt x="321321" y="1872781"/>
                </a:lnTo>
                <a:lnTo>
                  <a:pt x="353290" y="1903491"/>
                </a:lnTo>
                <a:lnTo>
                  <a:pt x="386476" y="1932902"/>
                </a:lnTo>
                <a:lnTo>
                  <a:pt x="420839" y="1960971"/>
                </a:lnTo>
                <a:lnTo>
                  <a:pt x="456338" y="1987658"/>
                </a:lnTo>
                <a:lnTo>
                  <a:pt x="492930" y="2012922"/>
                </a:lnTo>
                <a:lnTo>
                  <a:pt x="530575" y="2036721"/>
                </a:lnTo>
                <a:lnTo>
                  <a:pt x="569232" y="2059014"/>
                </a:lnTo>
                <a:lnTo>
                  <a:pt x="608860" y="2079761"/>
                </a:lnTo>
                <a:lnTo>
                  <a:pt x="649417" y="2098919"/>
                </a:lnTo>
                <a:lnTo>
                  <a:pt x="690863" y="2116448"/>
                </a:lnTo>
                <a:lnTo>
                  <a:pt x="733155" y="2132307"/>
                </a:lnTo>
                <a:lnTo>
                  <a:pt x="776254" y="2146454"/>
                </a:lnTo>
                <a:lnTo>
                  <a:pt x="820117" y="2158848"/>
                </a:lnTo>
                <a:lnTo>
                  <a:pt x="864704" y="2169449"/>
                </a:lnTo>
                <a:lnTo>
                  <a:pt x="909973" y="2178214"/>
                </a:lnTo>
                <a:lnTo>
                  <a:pt x="955883" y="2185104"/>
                </a:lnTo>
                <a:lnTo>
                  <a:pt x="1002394" y="2190075"/>
                </a:lnTo>
                <a:lnTo>
                  <a:pt x="1049464" y="2193089"/>
                </a:lnTo>
                <a:lnTo>
                  <a:pt x="1097051" y="2194102"/>
                </a:lnTo>
                <a:lnTo>
                  <a:pt x="1144638" y="2193089"/>
                </a:lnTo>
                <a:lnTo>
                  <a:pt x="1191708" y="2190075"/>
                </a:lnTo>
                <a:lnTo>
                  <a:pt x="1238219" y="2185104"/>
                </a:lnTo>
                <a:lnTo>
                  <a:pt x="1284129" y="2178214"/>
                </a:lnTo>
                <a:lnTo>
                  <a:pt x="1329398" y="2169449"/>
                </a:lnTo>
                <a:lnTo>
                  <a:pt x="1373985" y="2158848"/>
                </a:lnTo>
                <a:lnTo>
                  <a:pt x="1417848" y="2146454"/>
                </a:lnTo>
                <a:lnTo>
                  <a:pt x="1460947" y="2132307"/>
                </a:lnTo>
                <a:lnTo>
                  <a:pt x="1503239" y="2116448"/>
                </a:lnTo>
                <a:lnTo>
                  <a:pt x="1544685" y="2098919"/>
                </a:lnTo>
                <a:lnTo>
                  <a:pt x="1585242" y="2079761"/>
                </a:lnTo>
                <a:lnTo>
                  <a:pt x="1624869" y="2059014"/>
                </a:lnTo>
                <a:lnTo>
                  <a:pt x="1663526" y="2036721"/>
                </a:lnTo>
                <a:lnTo>
                  <a:pt x="1701172" y="2012922"/>
                </a:lnTo>
                <a:lnTo>
                  <a:pt x="1737764" y="1987658"/>
                </a:lnTo>
                <a:lnTo>
                  <a:pt x="1773262" y="1960971"/>
                </a:lnTo>
                <a:lnTo>
                  <a:pt x="1807626" y="1932902"/>
                </a:lnTo>
                <a:lnTo>
                  <a:pt x="1840812" y="1903491"/>
                </a:lnTo>
                <a:lnTo>
                  <a:pt x="1872781" y="1872781"/>
                </a:lnTo>
                <a:lnTo>
                  <a:pt x="1903491" y="1840812"/>
                </a:lnTo>
                <a:lnTo>
                  <a:pt x="1932902" y="1807626"/>
                </a:lnTo>
                <a:lnTo>
                  <a:pt x="1960971" y="1773262"/>
                </a:lnTo>
                <a:lnTo>
                  <a:pt x="1987658" y="1737764"/>
                </a:lnTo>
                <a:lnTo>
                  <a:pt x="2012922" y="1701172"/>
                </a:lnTo>
                <a:lnTo>
                  <a:pt x="2036721" y="1663526"/>
                </a:lnTo>
                <a:lnTo>
                  <a:pt x="2059014" y="1624869"/>
                </a:lnTo>
                <a:lnTo>
                  <a:pt x="2079761" y="1585242"/>
                </a:lnTo>
                <a:lnTo>
                  <a:pt x="2098919" y="1544685"/>
                </a:lnTo>
                <a:lnTo>
                  <a:pt x="2116448" y="1503239"/>
                </a:lnTo>
                <a:lnTo>
                  <a:pt x="2132307" y="1460947"/>
                </a:lnTo>
                <a:lnTo>
                  <a:pt x="2146454" y="1417848"/>
                </a:lnTo>
                <a:lnTo>
                  <a:pt x="2158848" y="1373985"/>
                </a:lnTo>
                <a:lnTo>
                  <a:pt x="2169449" y="1329398"/>
                </a:lnTo>
                <a:lnTo>
                  <a:pt x="2178214" y="1284129"/>
                </a:lnTo>
                <a:lnTo>
                  <a:pt x="2185104" y="1238219"/>
                </a:lnTo>
                <a:lnTo>
                  <a:pt x="2190075" y="1191708"/>
                </a:lnTo>
                <a:lnTo>
                  <a:pt x="2193089" y="1144638"/>
                </a:lnTo>
                <a:lnTo>
                  <a:pt x="2194102" y="1097051"/>
                </a:lnTo>
                <a:lnTo>
                  <a:pt x="2193089" y="1049464"/>
                </a:lnTo>
                <a:lnTo>
                  <a:pt x="2190075" y="1002394"/>
                </a:lnTo>
                <a:lnTo>
                  <a:pt x="2185104" y="955883"/>
                </a:lnTo>
                <a:lnTo>
                  <a:pt x="2178214" y="909973"/>
                </a:lnTo>
                <a:lnTo>
                  <a:pt x="2169449" y="864704"/>
                </a:lnTo>
                <a:lnTo>
                  <a:pt x="2158848" y="820117"/>
                </a:lnTo>
                <a:lnTo>
                  <a:pt x="2146454" y="776254"/>
                </a:lnTo>
                <a:lnTo>
                  <a:pt x="2132307" y="733155"/>
                </a:lnTo>
                <a:lnTo>
                  <a:pt x="2116448" y="690863"/>
                </a:lnTo>
                <a:lnTo>
                  <a:pt x="2098919" y="649417"/>
                </a:lnTo>
                <a:lnTo>
                  <a:pt x="2079761" y="608860"/>
                </a:lnTo>
                <a:lnTo>
                  <a:pt x="2059014" y="569232"/>
                </a:lnTo>
                <a:lnTo>
                  <a:pt x="2036721" y="530575"/>
                </a:lnTo>
                <a:lnTo>
                  <a:pt x="2012922" y="492930"/>
                </a:lnTo>
                <a:lnTo>
                  <a:pt x="1987658" y="456338"/>
                </a:lnTo>
                <a:lnTo>
                  <a:pt x="1960971" y="420839"/>
                </a:lnTo>
                <a:lnTo>
                  <a:pt x="1932902" y="386476"/>
                </a:lnTo>
                <a:lnTo>
                  <a:pt x="1903491" y="353290"/>
                </a:lnTo>
                <a:lnTo>
                  <a:pt x="1872781" y="321321"/>
                </a:lnTo>
                <a:lnTo>
                  <a:pt x="1840812" y="290610"/>
                </a:lnTo>
                <a:lnTo>
                  <a:pt x="1807626" y="261200"/>
                </a:lnTo>
                <a:lnTo>
                  <a:pt x="1773262" y="233131"/>
                </a:lnTo>
                <a:lnTo>
                  <a:pt x="1737764" y="206444"/>
                </a:lnTo>
                <a:lnTo>
                  <a:pt x="1701172" y="181180"/>
                </a:lnTo>
                <a:lnTo>
                  <a:pt x="1663526" y="157381"/>
                </a:lnTo>
                <a:lnTo>
                  <a:pt x="1624869" y="135088"/>
                </a:lnTo>
                <a:lnTo>
                  <a:pt x="1585242" y="114341"/>
                </a:lnTo>
                <a:lnTo>
                  <a:pt x="1544685" y="95183"/>
                </a:lnTo>
                <a:lnTo>
                  <a:pt x="1503239" y="77654"/>
                </a:lnTo>
                <a:lnTo>
                  <a:pt x="1460947" y="61795"/>
                </a:lnTo>
                <a:lnTo>
                  <a:pt x="1417848" y="47648"/>
                </a:lnTo>
                <a:lnTo>
                  <a:pt x="1373985" y="35253"/>
                </a:lnTo>
                <a:lnTo>
                  <a:pt x="1329398" y="24653"/>
                </a:lnTo>
                <a:lnTo>
                  <a:pt x="1284129" y="15887"/>
                </a:lnTo>
                <a:lnTo>
                  <a:pt x="1238219" y="8998"/>
                </a:lnTo>
                <a:lnTo>
                  <a:pt x="1191708" y="4026"/>
                </a:lnTo>
                <a:lnTo>
                  <a:pt x="1144638" y="1013"/>
                </a:lnTo>
                <a:lnTo>
                  <a:pt x="1097051" y="0"/>
                </a:lnTo>
                <a:close/>
              </a:path>
            </a:pathLst>
          </a:custGeom>
          <a:solidFill>
            <a:srgbClr val="ED0F67"/>
          </a:solidFill>
        </p:spPr>
        <p:txBody>
          <a:bodyPr wrap="square" lIns="0" tIns="0" rIns="0" bIns="0" rtlCol="0"/>
          <a:lstStyle/>
          <a:p>
            <a:pPr defTabSz="914377">
              <a:defRPr/>
            </a:pPr>
            <a:endParaRPr dirty="0">
              <a:solidFill>
                <a:srgbClr val="000000"/>
              </a:solidFill>
              <a:latin typeface="Fira Sans" panose="020B0503050000020004" pitchFamily="34" charset="0"/>
              <a:cs typeface="Arial"/>
              <a:sym typeface="Arial"/>
            </a:endParaRPr>
          </a:p>
        </p:txBody>
      </p:sp>
      <p:sp>
        <p:nvSpPr>
          <p:cNvPr id="25" name="ZoneTexte 24">
            <a:extLst>
              <a:ext uri="{FF2B5EF4-FFF2-40B4-BE49-F238E27FC236}">
                <a16:creationId xmlns:a16="http://schemas.microsoft.com/office/drawing/2014/main" id="{B6FB4D5C-3ADA-858A-0E39-0B2791F3D66F}"/>
              </a:ext>
            </a:extLst>
          </p:cNvPr>
          <p:cNvSpPr txBox="1"/>
          <p:nvPr/>
        </p:nvSpPr>
        <p:spPr>
          <a:xfrm>
            <a:off x="1380136" y="3831666"/>
            <a:ext cx="2295147" cy="379656"/>
          </a:xfrm>
          <a:prstGeom prst="rect">
            <a:avLst/>
          </a:prstGeom>
          <a:noFill/>
        </p:spPr>
        <p:txBody>
          <a:bodyPr wrap="square" rtlCol="0">
            <a:spAutoFit/>
          </a:bodyPr>
          <a:lstStyle/>
          <a:p>
            <a:pPr defTabSz="1219170">
              <a:buClr>
                <a:srgbClr val="000000"/>
              </a:buClr>
            </a:pPr>
            <a:r>
              <a:rPr lang="fr-FR" sz="1867" kern="0" dirty="0">
                <a:solidFill>
                  <a:prstClr val="white"/>
                </a:solidFill>
                <a:latin typeface="Arial"/>
                <a:cs typeface="Arial"/>
                <a:sym typeface="Arial"/>
              </a:rPr>
              <a:t>Reconnaissance </a:t>
            </a:r>
          </a:p>
        </p:txBody>
      </p:sp>
      <p:sp>
        <p:nvSpPr>
          <p:cNvPr id="26" name="Espace réservé du texte 7">
            <a:extLst>
              <a:ext uri="{FF2B5EF4-FFF2-40B4-BE49-F238E27FC236}">
                <a16:creationId xmlns:a16="http://schemas.microsoft.com/office/drawing/2014/main" id="{7BB970FC-70EB-F283-580D-2B786583C86C}"/>
              </a:ext>
            </a:extLst>
          </p:cNvPr>
          <p:cNvSpPr txBox="1">
            <a:spLocks/>
          </p:cNvSpPr>
          <p:nvPr/>
        </p:nvSpPr>
        <p:spPr>
          <a:xfrm>
            <a:off x="5313425" y="733427"/>
            <a:ext cx="6142687" cy="67439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1"/>
                </a:solidFill>
                <a:latin typeface="Fira Sans" panose="020B050305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fr-FR" sz="2133" dirty="0">
                <a:solidFill>
                  <a:srgbClr val="4472C4"/>
                </a:solidFill>
                <a:sym typeface="Arial"/>
              </a:rPr>
              <a:t>Une reconnaissance dans la CC EPNL et France compétences</a:t>
            </a:r>
          </a:p>
        </p:txBody>
      </p:sp>
    </p:spTree>
    <p:extLst>
      <p:ext uri="{BB962C8B-B14F-4D97-AF65-F5344CB8AC3E}">
        <p14:creationId xmlns:p14="http://schemas.microsoft.com/office/powerpoint/2010/main" val="220994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Les CQP de vie scolaire</a:t>
            </a:r>
          </a:p>
        </p:txBody>
      </p:sp>
      <p:sp>
        <p:nvSpPr>
          <p:cNvPr id="6" name="Sous-titre 5">
            <a:extLst>
              <a:ext uri="{FF2B5EF4-FFF2-40B4-BE49-F238E27FC236}">
                <a16:creationId xmlns:a16="http://schemas.microsoft.com/office/drawing/2014/main" id="{9F0B96A1-BA5E-B7FE-76A2-01C0934EE017}"/>
              </a:ext>
            </a:extLst>
          </p:cNvPr>
          <p:cNvSpPr>
            <a:spLocks noGrp="1"/>
          </p:cNvSpPr>
          <p:nvPr>
            <p:ph type="subTitle" idx="1"/>
          </p:nvPr>
        </p:nvSpPr>
        <p:spPr/>
        <p:txBody>
          <a:bodyPr>
            <a:normAutofit/>
          </a:bodyPr>
          <a:lstStyle/>
          <a:p>
            <a:r>
              <a:rPr lang="fr-FR" dirty="0"/>
              <a:t>CQP Éducateur de vie scolaire (EVS) &amp; </a:t>
            </a:r>
          </a:p>
          <a:p>
            <a:r>
              <a:rPr lang="fr-FR" dirty="0"/>
              <a:t>CQP Coordinateur de vie scolaire (CVS)</a:t>
            </a:r>
          </a:p>
          <a:p>
            <a:endParaRPr lang="fr-FR" dirty="0"/>
          </a:p>
        </p:txBody>
      </p:sp>
      <p:sp>
        <p:nvSpPr>
          <p:cNvPr id="7" name="Espace réservé du texte 6">
            <a:extLst>
              <a:ext uri="{FF2B5EF4-FFF2-40B4-BE49-F238E27FC236}">
                <a16:creationId xmlns:a16="http://schemas.microsoft.com/office/drawing/2014/main" id="{2A059985-0FD3-BC13-9419-236A0CC3468B}"/>
              </a:ext>
            </a:extLst>
          </p:cNvPr>
          <p:cNvSpPr>
            <a:spLocks noGrp="1"/>
          </p:cNvSpPr>
          <p:nvPr>
            <p:ph type="body" sz="quarter" idx="10"/>
          </p:nvPr>
        </p:nvSpPr>
        <p:spPr/>
        <p:txBody>
          <a:bodyPr>
            <a:normAutofit/>
          </a:bodyPr>
          <a:lstStyle/>
          <a:p>
            <a:pPr lvl="3"/>
            <a:endParaRPr lang="en-US" dirty="0"/>
          </a:p>
          <a:p>
            <a:pPr marL="285750" indent="-285750">
              <a:lnSpc>
                <a:spcPct val="130000"/>
              </a:lnSpc>
              <a:buClr>
                <a:srgbClr val="EC0E66"/>
              </a:buClr>
              <a:buFont typeface="Wingdings" pitchFamily="2" charset="2"/>
              <a:buChar char="ü"/>
            </a:pPr>
            <a:r>
              <a:rPr lang="fr-FR" sz="1600" spc="-10" dirty="0">
                <a:solidFill>
                  <a:schemeClr val="tx2"/>
                </a:solidFill>
                <a:latin typeface="Fira Sans Condensed Light" panose="020B0403050000020004" pitchFamily="34" charset="0"/>
              </a:rPr>
              <a:t>Les CQP sont accessibles par la formation et par la VAE.</a:t>
            </a:r>
            <a:endParaRPr lang="en-US" sz="1600" spc="-10" dirty="0">
              <a:solidFill>
                <a:schemeClr val="tx2"/>
              </a:solidFill>
              <a:latin typeface="Fira Sans Condensed Light" panose="020B0403050000020004" pitchFamily="34" charset="0"/>
            </a:endParaRPr>
          </a:p>
          <a:p>
            <a:pPr marL="285750" lvl="1" indent="-285750">
              <a:lnSpc>
                <a:spcPct val="130000"/>
              </a:lnSpc>
              <a:spcBef>
                <a:spcPts val="1000"/>
              </a:spcBef>
              <a:buClr>
                <a:srgbClr val="EC0E66"/>
              </a:buClr>
              <a:buFont typeface="Wingdings" pitchFamily="2" charset="2"/>
              <a:buChar char="ü"/>
            </a:pPr>
            <a:r>
              <a:rPr lang="fr-FR" sz="1600" spc="-10" dirty="0">
                <a:solidFill>
                  <a:schemeClr val="tx2"/>
                </a:solidFill>
                <a:latin typeface="Fira Sans Condensed Light" panose="020B0403050000020004" pitchFamily="34" charset="0"/>
              </a:rPr>
              <a:t>Les parcours sont personnalisables : suivi des blocs, parcours mixte par la voie de la formation et par la VAE...</a:t>
            </a:r>
          </a:p>
          <a:p>
            <a:pPr marL="285750" indent="-285750">
              <a:lnSpc>
                <a:spcPct val="130000"/>
              </a:lnSpc>
              <a:buClr>
                <a:srgbClr val="EC0E66"/>
              </a:buClr>
              <a:buFont typeface="Wingdings" pitchFamily="2" charset="2"/>
              <a:buChar char="ü"/>
            </a:pPr>
            <a:r>
              <a:rPr lang="fr-FR" sz="1600" spc="-10" dirty="0">
                <a:solidFill>
                  <a:schemeClr val="tx2"/>
                </a:solidFill>
                <a:latin typeface="Fira Sans Condensed Light" panose="020B0403050000020004" pitchFamily="34" charset="0"/>
              </a:rPr>
              <a:t>Les organismes de formation sont habilités par la CPNEFP pour une durée de 5 ans pour former et organiser les évaluations certifiantes (Jury métier).</a:t>
            </a:r>
          </a:p>
          <a:p>
            <a:pPr marL="742938" lvl="2" indent="-285750">
              <a:lnSpc>
                <a:spcPct val="130000"/>
              </a:lnSpc>
              <a:spcBef>
                <a:spcPts val="1000"/>
              </a:spcBef>
              <a:buClr>
                <a:srgbClr val="EC0E66"/>
              </a:buClr>
              <a:buFont typeface="Wingdings" pitchFamily="2" charset="2"/>
              <a:buChar char="ü"/>
            </a:pPr>
            <a:r>
              <a:rPr lang="fr-FR" sz="1400" b="1" spc="-10" dirty="0">
                <a:latin typeface="Fira Sans Condensed Light" panose="020B0403050000020004" pitchFamily="34" charset="0"/>
              </a:rPr>
              <a:t>4 organismes de formation habilités (ARES, CREFI, IFEAP et ISFEC DES ALPES)</a:t>
            </a:r>
            <a:r>
              <a:rPr lang="en-US" sz="1400" b="1" spc="-10" dirty="0">
                <a:latin typeface="Fira Sans Condensed Light" panose="020B0403050000020004" pitchFamily="34" charset="0"/>
              </a:rPr>
              <a:t>​</a:t>
            </a:r>
          </a:p>
          <a:p>
            <a:pPr marL="285750" indent="-285750">
              <a:lnSpc>
                <a:spcPct val="130000"/>
              </a:lnSpc>
              <a:buClr>
                <a:srgbClr val="EC0E66"/>
              </a:buClr>
              <a:buFont typeface="Wingdings" pitchFamily="2" charset="2"/>
              <a:buChar char="ü"/>
            </a:pPr>
            <a:r>
              <a:rPr lang="fr-FR" sz="1600" spc="-10" dirty="0">
                <a:solidFill>
                  <a:schemeClr val="tx2"/>
                </a:solidFill>
                <a:latin typeface="Fira Sans Condensed Light" panose="020B0403050000020004" pitchFamily="34" charset="0"/>
              </a:rPr>
              <a:t>8 blocs de compétences au cœur des métiers de la vie scolaire inscrits au Répertoire national des Certifications professionnelles (RNCP) de France Compétences</a:t>
            </a:r>
            <a:r>
              <a:rPr lang="en-US" sz="1600" spc="-10" dirty="0">
                <a:solidFill>
                  <a:schemeClr val="tx2"/>
                </a:solidFill>
                <a:latin typeface="Fira Sans Condensed Light" panose="020B0403050000020004" pitchFamily="34" charset="0"/>
              </a:rPr>
              <a:t>​</a:t>
            </a:r>
          </a:p>
        </p:txBody>
      </p:sp>
      <p:sp>
        <p:nvSpPr>
          <p:cNvPr id="45" name="Espace réservé du texte 44">
            <a:extLst>
              <a:ext uri="{FF2B5EF4-FFF2-40B4-BE49-F238E27FC236}">
                <a16:creationId xmlns:a16="http://schemas.microsoft.com/office/drawing/2014/main" id="{88114BE2-C53E-6522-D8DF-5DD0A7BB3551}"/>
              </a:ext>
            </a:extLst>
          </p:cNvPr>
          <p:cNvSpPr>
            <a:spLocks noGrp="1"/>
          </p:cNvSpPr>
          <p:nvPr>
            <p:ph type="body" sz="quarter" idx="11"/>
          </p:nvPr>
        </p:nvSpPr>
        <p:spPr/>
        <p:txBody>
          <a:bodyPr>
            <a:normAutofit/>
          </a:bodyPr>
          <a:lstStyle/>
          <a:p>
            <a:pPr marL="0" indent="0">
              <a:buNone/>
            </a:pPr>
            <a:r>
              <a:rPr lang="fr-FR" dirty="0"/>
              <a:t>Point clés</a:t>
            </a:r>
          </a:p>
        </p:txBody>
      </p:sp>
    </p:spTree>
    <p:extLst>
      <p:ext uri="{BB962C8B-B14F-4D97-AF65-F5344CB8AC3E}">
        <p14:creationId xmlns:p14="http://schemas.microsoft.com/office/powerpoint/2010/main" val="381107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EVS</a:t>
            </a:r>
          </a:p>
        </p:txBody>
      </p:sp>
      <p:sp>
        <p:nvSpPr>
          <p:cNvPr id="6" name="Sous-titre 5">
            <a:extLst>
              <a:ext uri="{FF2B5EF4-FFF2-40B4-BE49-F238E27FC236}">
                <a16:creationId xmlns:a16="http://schemas.microsoft.com/office/drawing/2014/main" id="{9F0B96A1-BA5E-B7FE-76A2-01C0934EE017}"/>
              </a:ext>
            </a:extLst>
          </p:cNvPr>
          <p:cNvSpPr>
            <a:spLocks noGrp="1"/>
          </p:cNvSpPr>
          <p:nvPr>
            <p:ph type="subTitle" idx="1"/>
          </p:nvPr>
        </p:nvSpPr>
        <p:spPr/>
        <p:txBody>
          <a:bodyPr/>
          <a:lstStyle/>
          <a:p>
            <a:r>
              <a:rPr lang="fr-FR" dirty="0"/>
              <a:t>Le Référentiel d’activités, de compétences et de certification</a:t>
            </a:r>
          </a:p>
        </p:txBody>
      </p:sp>
      <p:sp>
        <p:nvSpPr>
          <p:cNvPr id="8" name="Espace réservé du texte 7">
            <a:extLst>
              <a:ext uri="{FF2B5EF4-FFF2-40B4-BE49-F238E27FC236}">
                <a16:creationId xmlns:a16="http://schemas.microsoft.com/office/drawing/2014/main" id="{6469E414-EE67-E006-9335-C05CDA9616DB}"/>
              </a:ext>
            </a:extLst>
          </p:cNvPr>
          <p:cNvSpPr>
            <a:spLocks noGrp="1"/>
          </p:cNvSpPr>
          <p:nvPr>
            <p:ph type="body" sz="quarter" idx="11"/>
          </p:nvPr>
        </p:nvSpPr>
        <p:spPr/>
        <p:txBody>
          <a:bodyPr>
            <a:normAutofit/>
          </a:bodyPr>
          <a:lstStyle/>
          <a:p>
            <a:r>
              <a:rPr lang="fr-FR" dirty="0"/>
              <a:t>4 blocs de compétences et de 10 compétences</a:t>
            </a:r>
          </a:p>
          <a:p>
            <a:endParaRPr lang="fr-FR" dirty="0"/>
          </a:p>
        </p:txBody>
      </p:sp>
      <p:graphicFrame>
        <p:nvGraphicFramePr>
          <p:cNvPr id="2" name="Diagramme 1">
            <a:extLst>
              <a:ext uri="{FF2B5EF4-FFF2-40B4-BE49-F238E27FC236}">
                <a16:creationId xmlns:a16="http://schemas.microsoft.com/office/drawing/2014/main" id="{C15BF485-053E-4FE1-5034-A8F286BF4B5A}"/>
              </a:ext>
            </a:extLst>
          </p:cNvPr>
          <p:cNvGraphicFramePr/>
          <p:nvPr/>
        </p:nvGraphicFramePr>
        <p:xfrm>
          <a:off x="4987327" y="1776858"/>
          <a:ext cx="6682341" cy="470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83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p:txBody>
          <a:bodyPr/>
          <a:lstStyle/>
          <a:p>
            <a:r>
              <a:rPr lang="fr-FR" dirty="0"/>
              <a:t>CQP CVS (M2021)</a:t>
            </a:r>
          </a:p>
        </p:txBody>
      </p:sp>
      <p:sp>
        <p:nvSpPr>
          <p:cNvPr id="6" name="Sous-titre 5">
            <a:extLst>
              <a:ext uri="{FF2B5EF4-FFF2-40B4-BE49-F238E27FC236}">
                <a16:creationId xmlns:a16="http://schemas.microsoft.com/office/drawing/2014/main" id="{9F0B96A1-BA5E-B7FE-76A2-01C0934EE017}"/>
              </a:ext>
            </a:extLst>
          </p:cNvPr>
          <p:cNvSpPr>
            <a:spLocks noGrp="1"/>
          </p:cNvSpPr>
          <p:nvPr>
            <p:ph type="subTitle" idx="1"/>
          </p:nvPr>
        </p:nvSpPr>
        <p:spPr/>
        <p:txBody>
          <a:bodyPr/>
          <a:lstStyle/>
          <a:p>
            <a:r>
              <a:rPr lang="fr-FR" dirty="0"/>
              <a:t>Le Référentiel d’activités, de compétences et de certification</a:t>
            </a:r>
          </a:p>
        </p:txBody>
      </p:sp>
      <p:sp>
        <p:nvSpPr>
          <p:cNvPr id="8" name="Espace réservé du texte 7">
            <a:extLst>
              <a:ext uri="{FF2B5EF4-FFF2-40B4-BE49-F238E27FC236}">
                <a16:creationId xmlns:a16="http://schemas.microsoft.com/office/drawing/2014/main" id="{6469E414-EE67-E006-9335-C05CDA9616DB}"/>
              </a:ext>
            </a:extLst>
          </p:cNvPr>
          <p:cNvSpPr>
            <a:spLocks noGrp="1"/>
          </p:cNvSpPr>
          <p:nvPr>
            <p:ph type="body" sz="quarter" idx="11"/>
          </p:nvPr>
        </p:nvSpPr>
        <p:spPr/>
        <p:txBody>
          <a:bodyPr>
            <a:normAutofit/>
          </a:bodyPr>
          <a:lstStyle/>
          <a:p>
            <a:r>
              <a:rPr lang="fr-FR" dirty="0"/>
              <a:t>4 blocs de compétences et de 13 compétences.</a:t>
            </a:r>
            <a:endParaRPr lang="en-US" dirty="0"/>
          </a:p>
          <a:p>
            <a:endParaRPr lang="fr-FR" dirty="0"/>
          </a:p>
        </p:txBody>
      </p:sp>
      <p:graphicFrame>
        <p:nvGraphicFramePr>
          <p:cNvPr id="2" name="Diagramme 4">
            <a:extLst>
              <a:ext uri="{FF2B5EF4-FFF2-40B4-BE49-F238E27FC236}">
                <a16:creationId xmlns:a16="http://schemas.microsoft.com/office/drawing/2014/main" id="{F4389F13-3795-263A-529B-6B0AFDDCA120}"/>
              </a:ext>
            </a:extLst>
          </p:cNvPr>
          <p:cNvGraphicFramePr/>
          <p:nvPr/>
        </p:nvGraphicFramePr>
        <p:xfrm>
          <a:off x="5081799" y="1812617"/>
          <a:ext cx="6764037" cy="401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81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71374A-5BBE-754D-D5D1-EA5CB22BDB63}"/>
              </a:ext>
            </a:extLst>
          </p:cNvPr>
          <p:cNvSpPr>
            <a:spLocks noGrp="1"/>
          </p:cNvSpPr>
          <p:nvPr>
            <p:ph type="title"/>
          </p:nvPr>
        </p:nvSpPr>
        <p:spPr>
          <a:xfrm>
            <a:off x="901051" y="733426"/>
            <a:ext cx="3518547" cy="1882541"/>
          </a:xfrm>
        </p:spPr>
        <p:txBody>
          <a:bodyPr/>
          <a:lstStyle/>
          <a:p>
            <a:r>
              <a:rPr lang="fr-FR" dirty="0"/>
              <a:t>Rénovation du CQP CVS (M2023)</a:t>
            </a:r>
          </a:p>
        </p:txBody>
      </p:sp>
      <p:sp>
        <p:nvSpPr>
          <p:cNvPr id="3" name="Sous-titre 2">
            <a:extLst>
              <a:ext uri="{FF2B5EF4-FFF2-40B4-BE49-F238E27FC236}">
                <a16:creationId xmlns:a16="http://schemas.microsoft.com/office/drawing/2014/main" id="{7E9F5ABA-4A3E-BA9C-9BB6-FCD71F0D9520}"/>
              </a:ext>
            </a:extLst>
          </p:cNvPr>
          <p:cNvSpPr>
            <a:spLocks noGrp="1"/>
          </p:cNvSpPr>
          <p:nvPr>
            <p:ph type="subTitle" idx="1"/>
          </p:nvPr>
        </p:nvSpPr>
        <p:spPr/>
        <p:txBody>
          <a:bodyPr/>
          <a:lstStyle/>
          <a:p>
            <a:r>
              <a:rPr lang="fr-FR" dirty="0"/>
              <a:t>Le « nouveau » Référentiel d’activités, de compétences et de certification</a:t>
            </a:r>
          </a:p>
          <a:p>
            <a:endParaRPr lang="fr-FR" dirty="0"/>
          </a:p>
        </p:txBody>
      </p:sp>
      <p:sp>
        <p:nvSpPr>
          <p:cNvPr id="9" name="Espace réservé du texte 8">
            <a:extLst>
              <a:ext uri="{FF2B5EF4-FFF2-40B4-BE49-F238E27FC236}">
                <a16:creationId xmlns:a16="http://schemas.microsoft.com/office/drawing/2014/main" id="{72F0A2AD-019D-7146-55AD-CC1E4390CF84}"/>
              </a:ext>
            </a:extLst>
          </p:cNvPr>
          <p:cNvSpPr>
            <a:spLocks noGrp="1"/>
          </p:cNvSpPr>
          <p:nvPr>
            <p:ph type="body" sz="quarter" idx="11"/>
          </p:nvPr>
        </p:nvSpPr>
        <p:spPr/>
        <p:txBody>
          <a:bodyPr/>
          <a:lstStyle/>
          <a:p>
            <a:r>
              <a:rPr lang="fr-FR" dirty="0"/>
              <a:t>5 blocs et 27 compétences</a:t>
            </a:r>
          </a:p>
        </p:txBody>
      </p:sp>
      <p:graphicFrame>
        <p:nvGraphicFramePr>
          <p:cNvPr id="10" name="Diagramme 9">
            <a:extLst>
              <a:ext uri="{FF2B5EF4-FFF2-40B4-BE49-F238E27FC236}">
                <a16:creationId xmlns:a16="http://schemas.microsoft.com/office/drawing/2014/main" id="{9F4FB117-67F5-D783-BCBA-086875F31024}"/>
              </a:ext>
            </a:extLst>
          </p:cNvPr>
          <p:cNvGraphicFramePr/>
          <p:nvPr/>
        </p:nvGraphicFramePr>
        <p:xfrm>
          <a:off x="5148259" y="1407821"/>
          <a:ext cx="6029590" cy="498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068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30DC3-2FD2-B881-3375-7FE24CCF72DE}"/>
              </a:ext>
            </a:extLst>
          </p:cNvPr>
          <p:cNvSpPr>
            <a:spLocks noGrp="1"/>
          </p:cNvSpPr>
          <p:nvPr>
            <p:ph type="title"/>
          </p:nvPr>
        </p:nvSpPr>
        <p:spPr>
          <a:xfrm>
            <a:off x="901050" y="733425"/>
            <a:ext cx="5055250" cy="2463592"/>
          </a:xfrm>
        </p:spPr>
        <p:txBody>
          <a:bodyPr>
            <a:noAutofit/>
          </a:bodyPr>
          <a:lstStyle/>
          <a:p>
            <a:r>
              <a:rPr lang="fr-FR" sz="3600" dirty="0"/>
              <a:t>Conduire la transformation digitale dans les établissements</a:t>
            </a:r>
          </a:p>
        </p:txBody>
      </p:sp>
      <p:pic>
        <p:nvPicPr>
          <p:cNvPr id="22" name="Espace réservé pour une image  21">
            <a:extLst>
              <a:ext uri="{FF2B5EF4-FFF2-40B4-BE49-F238E27FC236}">
                <a16:creationId xmlns:a16="http://schemas.microsoft.com/office/drawing/2014/main" id="{5C5D9C0F-91B4-C2AB-E00B-91B97FE718A6}"/>
              </a:ext>
            </a:extLst>
          </p:cNvPr>
          <p:cNvPicPr>
            <a:picLocks noGrp="1" noChangeAspect="1"/>
          </p:cNvPicPr>
          <p:nvPr>
            <p:ph type="pic" sz="quarter" idx="10"/>
          </p:nvPr>
        </p:nvPicPr>
        <p:blipFill>
          <a:blip r:embed="rId3"/>
          <a:srcRect l="5556" r="5556"/>
          <a:stretch/>
        </p:blipFill>
        <p:spPr/>
      </p:pic>
      <p:sp>
        <p:nvSpPr>
          <p:cNvPr id="4" name="Sous-titre 3">
            <a:extLst>
              <a:ext uri="{FF2B5EF4-FFF2-40B4-BE49-F238E27FC236}">
                <a16:creationId xmlns:a16="http://schemas.microsoft.com/office/drawing/2014/main" id="{A1C0552B-60F6-A46E-4B37-EA3F35C1F31D}"/>
              </a:ext>
            </a:extLst>
          </p:cNvPr>
          <p:cNvSpPr>
            <a:spLocks noGrp="1"/>
          </p:cNvSpPr>
          <p:nvPr>
            <p:ph type="body" sz="quarter" idx="11"/>
          </p:nvPr>
        </p:nvSpPr>
        <p:spPr>
          <a:xfrm>
            <a:off x="761350" y="2257028"/>
            <a:ext cx="4879818" cy="3867548"/>
          </a:xfrm>
        </p:spPr>
        <p:txBody>
          <a:bodyPr>
            <a:noAutofit/>
          </a:bodyPr>
          <a:lstStyle/>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C1 : Mettre en œuvre au sein de l’équipe, les outils numériques et espaces de travail partagés adaptés, ainsi que leurs indicateurs d’évaluation et de performance</a:t>
            </a:r>
          </a:p>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C2 : Mettre en place un management collaboratif et participatif en utilisant les outils numériques adéquats</a:t>
            </a:r>
          </a:p>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C3 : Stimuler l’usage et la pratique collective des outils numériques</a:t>
            </a:r>
          </a:p>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C4 : Mettre en œuvre les conditions de développement des compétences numériques de l’équipe</a:t>
            </a:r>
          </a:p>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C5 : Participer aux actions de prévention de la surcharge informationnelle</a:t>
            </a:r>
          </a:p>
          <a:p>
            <a:pPr marL="285750" indent="-285750">
              <a:buClr>
                <a:srgbClr val="EC0E66"/>
              </a:buClr>
              <a:buFont typeface="Wingdings" pitchFamily="2" charset="2"/>
              <a:buChar char="ü"/>
            </a:pPr>
            <a:r>
              <a:rPr kumimoji="0" lang="fr-FR" sz="1400" b="0"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C6 : Mettre en œuvre les bonnes pratiques d’usage des données et des outils numériques (Transparence, Responsabilité, Intelligibilité, Fiabilité)</a:t>
            </a:r>
            <a:endParaRPr lang="fr-FR" sz="1400" spc="-10" dirty="0">
              <a:solidFill>
                <a:schemeClr val="tx2"/>
              </a:solidFill>
              <a:latin typeface="Fira Sans Condensed Light" panose="020B0403050000020004" pitchFamily="34" charset="0"/>
              <a:cs typeface="Fira Sans"/>
            </a:endParaRPr>
          </a:p>
          <a:p>
            <a:pPr marL="285750" indent="-285750">
              <a:buClr>
                <a:srgbClr val="EC0E66"/>
              </a:buClr>
              <a:buFont typeface="Wingdings" pitchFamily="2" charset="2"/>
              <a:buChar char="ü"/>
            </a:pPr>
            <a:r>
              <a:rPr kumimoji="0" lang="fr-FR" sz="1400"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Durée 41 H de formation (contact OF IFEAP à Angers)</a:t>
            </a:r>
          </a:p>
          <a:p>
            <a:pPr marL="285750" indent="-285750">
              <a:buClr>
                <a:srgbClr val="EC0E66"/>
              </a:buClr>
              <a:buFont typeface="Wingdings" pitchFamily="2" charset="2"/>
              <a:buChar char="ü"/>
            </a:pPr>
            <a:endParaRPr kumimoji="0" lang="fr-FR" sz="1400" b="0" i="0" u="none" strike="noStrike" kern="1200" cap="none" spc="-10" normalizeH="0" baseline="0" noProof="0" dirty="0">
              <a:ln>
                <a:noFill/>
              </a:ln>
              <a:solidFill>
                <a:schemeClr val="tx2"/>
              </a:solidFill>
              <a:effectLst/>
              <a:uLnTx/>
              <a:uFillTx/>
              <a:latin typeface="Fira Sans"/>
              <a:ea typeface="+mn-ea"/>
              <a:cs typeface="Fira Sans"/>
            </a:endParaRPr>
          </a:p>
        </p:txBody>
      </p:sp>
    </p:spTree>
    <p:custDataLst>
      <p:tags r:id="rId1"/>
    </p:custDataLst>
    <p:extLst>
      <p:ext uri="{BB962C8B-B14F-4D97-AF65-F5344CB8AC3E}">
        <p14:creationId xmlns:p14="http://schemas.microsoft.com/office/powerpoint/2010/main" val="211161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ject 26" descr="Fichiers de papiers sur la table">
            <a:extLst>
              <a:ext uri="{FF2B5EF4-FFF2-40B4-BE49-F238E27FC236}">
                <a16:creationId xmlns:a16="http://schemas.microsoft.com/office/drawing/2014/main" id="{89F24D44-E48E-02E4-EF2B-C74D5C1ACD47}"/>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087368" y="2152782"/>
            <a:ext cx="2722632" cy="3409818"/>
          </a:xfrm>
          <a:prstGeom prst="rect">
            <a:avLst/>
          </a:prstGeom>
        </p:spPr>
      </p:pic>
      <p:sp>
        <p:nvSpPr>
          <p:cNvPr id="2" name="Titre 1">
            <a:extLst>
              <a:ext uri="{FF2B5EF4-FFF2-40B4-BE49-F238E27FC236}">
                <a16:creationId xmlns:a16="http://schemas.microsoft.com/office/drawing/2014/main" id="{40BB95BE-7FB1-4209-8A28-14E3BC0740F1}"/>
              </a:ext>
            </a:extLst>
          </p:cNvPr>
          <p:cNvSpPr>
            <a:spLocks noGrp="1"/>
          </p:cNvSpPr>
          <p:nvPr>
            <p:ph type="title"/>
          </p:nvPr>
        </p:nvSpPr>
        <p:spPr/>
        <p:txBody>
          <a:bodyPr>
            <a:normAutofit fontScale="90000"/>
          </a:bodyPr>
          <a:lstStyle/>
          <a:p>
            <a:r>
              <a:rPr lang="fr-FR" dirty="0"/>
              <a:t>Thèmes</a:t>
            </a:r>
            <a:br>
              <a:rPr lang="fr-FR" dirty="0"/>
            </a:br>
            <a:r>
              <a:rPr lang="fr-FR" dirty="0"/>
              <a:t>abordés</a:t>
            </a:r>
          </a:p>
        </p:txBody>
      </p:sp>
      <p:sp>
        <p:nvSpPr>
          <p:cNvPr id="8" name="object 18">
            <a:extLst>
              <a:ext uri="{FF2B5EF4-FFF2-40B4-BE49-F238E27FC236}">
                <a16:creationId xmlns:a16="http://schemas.microsoft.com/office/drawing/2014/main" id="{648F184B-9223-4DE1-ABCB-48798BBB50EE}"/>
              </a:ext>
            </a:extLst>
          </p:cNvPr>
          <p:cNvSpPr txBox="1"/>
          <p:nvPr/>
        </p:nvSpPr>
        <p:spPr>
          <a:xfrm>
            <a:off x="4267200" y="2152782"/>
            <a:ext cx="6705600" cy="3409818"/>
          </a:xfrm>
          <a:prstGeom prst="rect">
            <a:avLst/>
          </a:prstGeom>
          <a:solidFill>
            <a:srgbClr val="E1ECF8"/>
          </a:solidFill>
        </p:spPr>
        <p:txBody>
          <a:bodyPr vert="horz" wrap="square" lIns="180000" tIns="180000" rIns="0" bIns="0" rtlCol="0">
            <a:noAutofit/>
          </a:bodyPr>
          <a:lstStyle/>
          <a:p>
            <a:pPr marR="0" lvl="0" algn="l" defTabSz="914400" rtl="0" eaLnBrk="1" fontAlgn="auto" latinLnBrk="0" hangingPunct="1">
              <a:lnSpc>
                <a:spcPct val="100000"/>
              </a:lnSpc>
              <a:spcBef>
                <a:spcPts val="5"/>
              </a:spcBef>
              <a:spcAft>
                <a:spcPts val="0"/>
              </a:spcAft>
              <a:buClrTx/>
              <a:buSzTx/>
              <a:tabLst/>
              <a:defRPr/>
            </a:pPr>
            <a:r>
              <a:rPr lang="fr-FR" sz="1600" dirty="0">
                <a:solidFill>
                  <a:srgbClr val="000000"/>
                </a:solidFill>
                <a:latin typeface="Fira Sans" panose="020B0503050000020004" pitchFamily="34" charset="0"/>
                <a:cs typeface="Times New Roman"/>
              </a:rPr>
              <a:t> 1 . Les règles de gestion AKTO</a:t>
            </a:r>
          </a:p>
          <a:p>
            <a:pPr marR="0" lvl="0" algn="l" defTabSz="914400" rtl="0" eaLnBrk="1" fontAlgn="auto" latinLnBrk="0" hangingPunct="1">
              <a:lnSpc>
                <a:spcPct val="100000"/>
              </a:lnSpc>
              <a:spcBef>
                <a:spcPts val="5"/>
              </a:spcBef>
              <a:spcAft>
                <a:spcPts val="0"/>
              </a:spcAft>
              <a:buClrTx/>
              <a:buSzTx/>
              <a:tabLst/>
              <a:defRPr/>
            </a:pPr>
            <a:endParaRPr lang="fr-FR" sz="1600" dirty="0">
              <a:solidFill>
                <a:srgbClr val="000000"/>
              </a:solidFill>
              <a:latin typeface="Fira Sans" panose="020B0503050000020004" pitchFamily="34" charset="0"/>
              <a:cs typeface="Times New Roman"/>
            </a:endParaRPr>
          </a:p>
          <a:p>
            <a:pPr marL="590550" marR="0" lvl="0" indent="-317500" algn="l" defTabSz="914400" rtl="0" eaLnBrk="1" fontAlgn="auto" latinLnBrk="0" hangingPunct="1">
              <a:lnSpc>
                <a:spcPct val="100000"/>
              </a:lnSpc>
              <a:spcBef>
                <a:spcPts val="5"/>
              </a:spcBef>
              <a:spcAft>
                <a:spcPts val="0"/>
              </a:spcAft>
              <a:buClr>
                <a:srgbClr val="FF0066"/>
              </a:buClr>
              <a:buSzTx/>
              <a:buFont typeface="Wingdings" pitchFamily="2" charset="2"/>
              <a:buChar char="ü"/>
              <a:defRPr/>
            </a:pPr>
            <a:r>
              <a:rPr lang="fr-FR" sz="1600" dirty="0">
                <a:solidFill>
                  <a:srgbClr val="000000"/>
                </a:solidFill>
                <a:latin typeface="Fira Sans" panose="020B0503050000020004" pitchFamily="34" charset="0"/>
                <a:cs typeface="Times New Roman"/>
              </a:rPr>
              <a:t>France Compétences  / Acteurs / Répartition des fonds</a:t>
            </a:r>
            <a:br>
              <a:rPr lang="fr-FR" sz="1600" dirty="0">
                <a:solidFill>
                  <a:srgbClr val="000000"/>
                </a:solidFill>
                <a:latin typeface="Fira Sans" panose="020B0503050000020004" pitchFamily="34" charset="0"/>
                <a:cs typeface="Times New Roman"/>
              </a:rPr>
            </a:br>
            <a:r>
              <a:rPr lang="fr-FR" sz="1600" dirty="0">
                <a:solidFill>
                  <a:srgbClr val="000000"/>
                </a:solidFill>
                <a:latin typeface="Fira Sans" panose="020B0503050000020004" pitchFamily="34" charset="0"/>
                <a:cs typeface="Times New Roman"/>
              </a:rPr>
              <a:t>Règle de Prise en charge 2024</a:t>
            </a:r>
          </a:p>
          <a:p>
            <a:pPr marL="590550" marR="0" lvl="0" indent="-317500" algn="l" defTabSz="914400" rtl="0" eaLnBrk="1" fontAlgn="auto" latinLnBrk="0" hangingPunct="1">
              <a:lnSpc>
                <a:spcPct val="100000"/>
              </a:lnSpc>
              <a:spcBef>
                <a:spcPts val="5"/>
              </a:spcBef>
              <a:spcAft>
                <a:spcPts val="0"/>
              </a:spcAft>
              <a:buClr>
                <a:srgbClr val="FF0066"/>
              </a:buClr>
              <a:buSzTx/>
              <a:buFont typeface="Wingdings" pitchFamily="2" charset="2"/>
              <a:buChar char="ü"/>
              <a:defRPr/>
            </a:pPr>
            <a:r>
              <a:rPr lang="fr-FR" sz="1600" dirty="0">
                <a:solidFill>
                  <a:srgbClr val="000000"/>
                </a:solidFill>
                <a:latin typeface="Fira Sans" panose="020B0503050000020004" pitchFamily="34" charset="0"/>
                <a:cs typeface="Times New Roman"/>
              </a:rPr>
              <a:t>Site AKTO « MON ESPACE » ( La gestion de tous vos projets de formation : contrats en alternance et actions de formation</a:t>
            </a:r>
          </a:p>
          <a:p>
            <a:pPr marR="0" lvl="0" algn="l" defTabSz="914400" rtl="0" eaLnBrk="1" fontAlgn="auto" latinLnBrk="0" hangingPunct="1">
              <a:lnSpc>
                <a:spcPct val="100000"/>
              </a:lnSpc>
              <a:spcBef>
                <a:spcPts val="5"/>
              </a:spcBef>
              <a:spcAft>
                <a:spcPts val="0"/>
              </a:spcAft>
              <a:buClrTx/>
              <a:buSzTx/>
              <a:tabLst/>
              <a:defRPr/>
            </a:pPr>
            <a:endParaRPr lang="fr-FR" sz="1600" dirty="0">
              <a:solidFill>
                <a:srgbClr val="000000"/>
              </a:solidFill>
              <a:latin typeface="Fira Sans" panose="020B0503050000020004" pitchFamily="34" charset="0"/>
              <a:cs typeface="Times New Roman"/>
            </a:endParaRPr>
          </a:p>
          <a:p>
            <a:pPr marR="0" lvl="0" algn="l" defTabSz="914400" rtl="0" eaLnBrk="1" fontAlgn="auto" latinLnBrk="0" hangingPunct="1">
              <a:lnSpc>
                <a:spcPct val="100000"/>
              </a:lnSpc>
              <a:spcBef>
                <a:spcPts val="5"/>
              </a:spcBef>
              <a:spcAft>
                <a:spcPts val="0"/>
              </a:spcAft>
              <a:buClrTx/>
              <a:buSzTx/>
              <a:tabLst/>
              <a:defRPr/>
            </a:pPr>
            <a:r>
              <a:rPr lang="fr-FR" sz="1600" dirty="0">
                <a:solidFill>
                  <a:srgbClr val="000000"/>
                </a:solidFill>
                <a:latin typeface="Fira Sans" panose="020B0503050000020004" pitchFamily="34" charset="0"/>
                <a:cs typeface="Times New Roman"/>
              </a:rPr>
              <a:t>2. Les certifications de l’Interbranches EEP</a:t>
            </a:r>
          </a:p>
          <a:p>
            <a:pPr marR="0" lvl="0" algn="l" defTabSz="914400" rtl="0" eaLnBrk="1" fontAlgn="auto" latinLnBrk="0" hangingPunct="1">
              <a:lnSpc>
                <a:spcPct val="100000"/>
              </a:lnSpc>
              <a:spcBef>
                <a:spcPts val="5"/>
              </a:spcBef>
              <a:spcAft>
                <a:spcPts val="0"/>
              </a:spcAft>
              <a:buClrTx/>
              <a:buSzTx/>
              <a:tabLst/>
              <a:defRPr/>
            </a:pPr>
            <a:endParaRPr lang="fr-FR" sz="1600" dirty="0">
              <a:solidFill>
                <a:srgbClr val="000000"/>
              </a:solidFill>
              <a:latin typeface="Fira Sans" panose="020B0503050000020004" pitchFamily="34" charset="0"/>
              <a:cs typeface="Times New Roman"/>
            </a:endParaRPr>
          </a:p>
          <a:p>
            <a:pPr marR="0" lvl="0" algn="l" defTabSz="914400" rtl="0" eaLnBrk="1" fontAlgn="auto" latinLnBrk="0" hangingPunct="1">
              <a:lnSpc>
                <a:spcPct val="100000"/>
              </a:lnSpc>
              <a:spcBef>
                <a:spcPts val="5"/>
              </a:spcBef>
              <a:spcAft>
                <a:spcPts val="0"/>
              </a:spcAft>
              <a:buClrTx/>
              <a:buSzTx/>
              <a:tabLst/>
              <a:defRPr/>
            </a:pPr>
            <a:r>
              <a:rPr lang="fr-FR" sz="1600" dirty="0">
                <a:solidFill>
                  <a:srgbClr val="000000"/>
                </a:solidFill>
                <a:latin typeface="Fira Sans" panose="020B0503050000020004" pitchFamily="34" charset="0"/>
                <a:cs typeface="Times New Roman"/>
              </a:rPr>
              <a:t>3. Abondement automatique du Compte Personnel de Formation (révision de l’accord de 2023 et liste des certifications éligibles)</a:t>
            </a:r>
          </a:p>
        </p:txBody>
      </p:sp>
      <p:grpSp>
        <p:nvGrpSpPr>
          <p:cNvPr id="12" name="Groupe 11">
            <a:extLst>
              <a:ext uri="{FF2B5EF4-FFF2-40B4-BE49-F238E27FC236}">
                <a16:creationId xmlns:a16="http://schemas.microsoft.com/office/drawing/2014/main" id="{3F9D023A-1F90-44B8-BCC2-BAE00DB43BF0}"/>
              </a:ext>
            </a:extLst>
          </p:cNvPr>
          <p:cNvGrpSpPr/>
          <p:nvPr/>
        </p:nvGrpSpPr>
        <p:grpSpPr>
          <a:xfrm>
            <a:off x="951785" y="2086408"/>
            <a:ext cx="255600" cy="255600"/>
            <a:chOff x="4142937" y="4338427"/>
            <a:chExt cx="255600" cy="255600"/>
          </a:xfrm>
        </p:grpSpPr>
        <p:sp>
          <p:nvSpPr>
            <p:cNvPr id="13" name="Ellipse 12">
              <a:extLst>
                <a:ext uri="{FF2B5EF4-FFF2-40B4-BE49-F238E27FC236}">
                  <a16:creationId xmlns:a16="http://schemas.microsoft.com/office/drawing/2014/main" id="{63E65912-9C78-44AE-BF60-87F9BB33C772}"/>
                </a:ext>
              </a:extLst>
            </p:cNvPr>
            <p:cNvSpPr/>
            <p:nvPr/>
          </p:nvSpPr>
          <p:spPr>
            <a:xfrm>
              <a:off x="4142937" y="4338427"/>
              <a:ext cx="255600" cy="255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410E03E7-808E-4E40-9A8C-638D539A14C1}"/>
                </a:ext>
              </a:extLst>
            </p:cNvPr>
            <p:cNvPicPr>
              <a:picLocks noChangeAspect="1"/>
            </p:cNvPicPr>
            <p:nvPr/>
          </p:nvPicPr>
          <p:blipFill>
            <a:blip r:embed="rId4"/>
            <a:stretch>
              <a:fillRect/>
            </a:stretch>
          </p:blipFill>
          <p:spPr>
            <a:xfrm>
              <a:off x="4234709" y="4404801"/>
              <a:ext cx="76200" cy="114300"/>
            </a:xfrm>
            <a:prstGeom prst="rect">
              <a:avLst/>
            </a:prstGeom>
          </p:spPr>
        </p:pic>
      </p:grpSp>
    </p:spTree>
    <p:extLst>
      <p:ext uri="{BB962C8B-B14F-4D97-AF65-F5344CB8AC3E}">
        <p14:creationId xmlns:p14="http://schemas.microsoft.com/office/powerpoint/2010/main" val="873692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B748-0663-334E-57C6-A1F12107DC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066D67-6995-9FB8-ED0B-E597F9202A7B}"/>
              </a:ext>
            </a:extLst>
          </p:cNvPr>
          <p:cNvSpPr>
            <a:spLocks noGrp="1"/>
          </p:cNvSpPr>
          <p:nvPr>
            <p:ph type="title"/>
          </p:nvPr>
        </p:nvSpPr>
        <p:spPr>
          <a:xfrm>
            <a:off x="901050" y="733425"/>
            <a:ext cx="5055250" cy="2463592"/>
          </a:xfrm>
        </p:spPr>
        <p:txBody>
          <a:bodyPr>
            <a:noAutofit/>
          </a:bodyPr>
          <a:lstStyle/>
          <a:p>
            <a:r>
              <a:rPr lang="fr-FR" sz="3600" dirty="0"/>
              <a:t>Les badges RH et IMMO</a:t>
            </a:r>
          </a:p>
        </p:txBody>
      </p:sp>
      <p:sp>
        <p:nvSpPr>
          <p:cNvPr id="4" name="Sous-titre 3">
            <a:extLst>
              <a:ext uri="{FF2B5EF4-FFF2-40B4-BE49-F238E27FC236}">
                <a16:creationId xmlns:a16="http://schemas.microsoft.com/office/drawing/2014/main" id="{6DEB5CB3-8141-2CF4-C5D0-F68DCBE286B8}"/>
              </a:ext>
            </a:extLst>
          </p:cNvPr>
          <p:cNvSpPr>
            <a:spLocks noGrp="1"/>
          </p:cNvSpPr>
          <p:nvPr>
            <p:ph type="body" sz="quarter" idx="11"/>
          </p:nvPr>
        </p:nvSpPr>
        <p:spPr>
          <a:xfrm>
            <a:off x="761350" y="2257028"/>
            <a:ext cx="4879818" cy="3867548"/>
          </a:xfrm>
        </p:spPr>
        <p:txBody>
          <a:bodyPr>
            <a:noAutofit/>
          </a:bodyPr>
          <a:lstStyle/>
          <a:p>
            <a:pPr>
              <a:buClr>
                <a:srgbClr val="EC0E66"/>
              </a:buClr>
            </a:pPr>
            <a:r>
              <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L’interbranches va déployer avec 3 organismes de formation habilités deux badges portant sur les </a:t>
            </a:r>
            <a:r>
              <a:rPr kumimoji="0" lang="fr-FR" b="1" i="0" u="none" strike="noStrike" kern="1200" cap="none" spc="-10" normalizeH="0" baseline="0" noProof="0" dirty="0">
                <a:ln>
                  <a:noFill/>
                </a:ln>
                <a:solidFill>
                  <a:schemeClr val="accent2"/>
                </a:solidFill>
                <a:effectLst/>
                <a:uLnTx/>
                <a:uFillTx/>
                <a:latin typeface="Fira Sans Condensed Light" panose="020B0403050000020004" pitchFamily="34" charset="0"/>
                <a:cs typeface="Fira Sans"/>
              </a:rPr>
              <a:t>compétences RH </a:t>
            </a:r>
            <a:r>
              <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et de </a:t>
            </a:r>
            <a:r>
              <a:rPr kumimoji="0" lang="fr-FR" b="1" i="0" u="none" strike="noStrike" kern="1200" cap="none" spc="-10" normalizeH="0" baseline="0" noProof="0" dirty="0">
                <a:ln>
                  <a:noFill/>
                </a:ln>
                <a:solidFill>
                  <a:schemeClr val="accent2"/>
                </a:solidFill>
                <a:effectLst/>
                <a:uLnTx/>
                <a:uFillTx/>
                <a:latin typeface="Fira Sans Condensed Light" panose="020B0403050000020004" pitchFamily="34" charset="0"/>
                <a:cs typeface="Fira Sans"/>
              </a:rPr>
              <a:t>gestion de projets Immobilier</a:t>
            </a:r>
            <a:r>
              <a:rPr lang="fr-FR" b="1" spc="-10" dirty="0">
                <a:solidFill>
                  <a:schemeClr val="accent2"/>
                </a:solidFill>
                <a:latin typeface="Fira Sans Condensed Light" panose="020B0403050000020004" pitchFamily="34" charset="0"/>
                <a:cs typeface="Fira Sans"/>
              </a:rPr>
              <a:t>s.</a:t>
            </a:r>
            <a:endParaRPr kumimoji="0" lang="fr-FR" b="1" i="0" u="none" strike="noStrike" kern="1200" cap="none" spc="-10" normalizeH="0" baseline="0" noProof="0" dirty="0">
              <a:ln>
                <a:noFill/>
              </a:ln>
              <a:solidFill>
                <a:schemeClr val="accent2"/>
              </a:solidFill>
              <a:effectLst/>
              <a:uLnTx/>
              <a:uFillTx/>
              <a:latin typeface="Fira Sans Condensed Light" panose="020B0403050000020004" pitchFamily="34" charset="0"/>
              <a:cs typeface="Fira Sans"/>
            </a:endParaRPr>
          </a:p>
          <a:p>
            <a:pPr>
              <a:buClr>
                <a:srgbClr val="EC0E66"/>
              </a:buClr>
            </a:pPr>
            <a:r>
              <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Pour le Badge RH les </a:t>
            </a:r>
            <a:r>
              <a:rPr kumimoji="0" lang="fr-FR" b="1" i="0" u="none" strike="noStrike" kern="1200" cap="none" spc="-10" normalizeH="0" baseline="0" noProof="0" dirty="0" err="1">
                <a:ln>
                  <a:noFill/>
                </a:ln>
                <a:solidFill>
                  <a:schemeClr val="tx2"/>
                </a:solidFill>
                <a:effectLst/>
                <a:uLnTx/>
                <a:uFillTx/>
                <a:latin typeface="Fira Sans Condensed Light" panose="020B0403050000020004" pitchFamily="34" charset="0"/>
                <a:cs typeface="Fira Sans"/>
              </a:rPr>
              <a:t>Ofs</a:t>
            </a:r>
            <a:r>
              <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 sont : le CREFI, l’ISFEC AFAREC-Réseau UNISFEC et l’ASREC</a:t>
            </a:r>
          </a:p>
          <a:p>
            <a:pPr marL="285750" lvl="1" indent="-285750">
              <a:buClr>
                <a:srgbClr val="EC0E66"/>
              </a:buClr>
              <a:buFont typeface="Wingdings" pitchFamily="2" charset="2"/>
              <a:buChar char="ü"/>
            </a:pPr>
            <a:r>
              <a:rPr lang="fr-FR" b="1" spc="-10" dirty="0">
                <a:solidFill>
                  <a:schemeClr val="tx2"/>
                </a:solidFill>
                <a:latin typeface="Fira Sans Condensed Light" panose="020B0403050000020004" pitchFamily="34" charset="0"/>
                <a:cs typeface="Fira Sans"/>
              </a:rPr>
              <a:t>Durée 13 à 14 jours de formation	</a:t>
            </a:r>
            <a:endPar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endParaRPr>
          </a:p>
          <a:p>
            <a:pPr>
              <a:buClr>
                <a:srgbClr val="EC0E66"/>
              </a:buClr>
            </a:pPr>
            <a:r>
              <a:rPr lang="fr-FR" b="1" spc="-10" dirty="0">
                <a:solidFill>
                  <a:schemeClr val="tx2"/>
                </a:solidFill>
                <a:latin typeface="Fira Sans Condensed Light" panose="020B0403050000020004" pitchFamily="34" charset="0"/>
                <a:ea typeface="+mn-ea"/>
                <a:cs typeface="Fira Sans"/>
              </a:rPr>
              <a:t>Pour le Badge IMMO les </a:t>
            </a:r>
            <a:r>
              <a:rPr lang="fr-FR" b="1" spc="-10" dirty="0" err="1">
                <a:solidFill>
                  <a:schemeClr val="tx2"/>
                </a:solidFill>
                <a:latin typeface="Fira Sans Condensed Light" panose="020B0403050000020004" pitchFamily="34" charset="0"/>
                <a:ea typeface="+mn-ea"/>
                <a:cs typeface="Fira Sans"/>
              </a:rPr>
              <a:t>Ofs</a:t>
            </a:r>
            <a:r>
              <a:rPr lang="fr-FR" b="1" spc="-10" dirty="0">
                <a:solidFill>
                  <a:schemeClr val="tx2"/>
                </a:solidFill>
                <a:latin typeface="Fira Sans Condensed Light" panose="020B0403050000020004" pitchFamily="34" charset="0"/>
                <a:ea typeface="+mn-ea"/>
                <a:cs typeface="Fira Sans"/>
              </a:rPr>
              <a:t> sont : l’ISFEC AFREC-Réseau UNISFEC et l’ASREC.</a:t>
            </a:r>
          </a:p>
          <a:p>
            <a:pPr marL="285750" indent="-285750">
              <a:buClr>
                <a:srgbClr val="EC0E66"/>
              </a:buClr>
              <a:buFont typeface="Wingdings" pitchFamily="2" charset="2"/>
              <a:buChar char="ü"/>
            </a:pPr>
            <a:r>
              <a:rPr kumimoji="0" lang="fr-FR" b="1" i="0" u="none" strike="noStrike" kern="1200" cap="none" spc="-10" normalizeH="0" baseline="0" noProof="0" dirty="0">
                <a:ln>
                  <a:noFill/>
                </a:ln>
                <a:solidFill>
                  <a:schemeClr val="tx2"/>
                </a:solidFill>
                <a:effectLst/>
                <a:uLnTx/>
                <a:uFillTx/>
                <a:latin typeface="Fira Sans Condensed Light" panose="020B0403050000020004" pitchFamily="34" charset="0"/>
                <a:cs typeface="Fira Sans"/>
              </a:rPr>
              <a:t>Durée 6 jours de formation</a:t>
            </a:r>
          </a:p>
          <a:p>
            <a:pPr marL="285750" indent="-285750">
              <a:buClr>
                <a:srgbClr val="EC0E66"/>
              </a:buClr>
              <a:buFont typeface="Wingdings" pitchFamily="2" charset="2"/>
              <a:buChar char="ü"/>
            </a:pPr>
            <a:endParaRPr lang="fr-FR" b="1" spc="-10" dirty="0">
              <a:solidFill>
                <a:schemeClr val="tx2"/>
              </a:solidFill>
              <a:latin typeface="Fira Sans Condensed Light" panose="020B0403050000020004" pitchFamily="34" charset="0"/>
              <a:ea typeface="+mn-ea"/>
              <a:cs typeface="Fira Sans"/>
            </a:endParaRPr>
          </a:p>
          <a:p>
            <a:pPr marL="285750" indent="-285750">
              <a:buClr>
                <a:srgbClr val="EC0E66"/>
              </a:buClr>
              <a:buFont typeface="Wingdings" pitchFamily="2" charset="2"/>
              <a:buChar char="ü"/>
            </a:pPr>
            <a:r>
              <a:rPr lang="fr-FR" b="1" spc="-10" dirty="0">
                <a:solidFill>
                  <a:schemeClr val="accent2"/>
                </a:solidFill>
                <a:latin typeface="Fira Sans Condensed Light" panose="020B0403050000020004" pitchFamily="34" charset="0"/>
                <a:ea typeface="+mn-ea"/>
                <a:cs typeface="Fira Sans"/>
              </a:rPr>
              <a:t>Démarrage des </a:t>
            </a:r>
            <a:r>
              <a:rPr lang="fr-FR" b="1" spc="-10" dirty="0">
                <a:solidFill>
                  <a:schemeClr val="accent2"/>
                </a:solidFill>
                <a:latin typeface="Fira Sans Condensed Light" panose="020B0403050000020004" pitchFamily="34" charset="0"/>
                <a:cs typeface="Fira Sans"/>
              </a:rPr>
              <a:t>sessions septembre 2024</a:t>
            </a:r>
            <a:endParaRPr kumimoji="0" lang="fr-FR" b="0" i="0" u="none" strike="noStrike" kern="1200" cap="none" spc="-10" normalizeH="0" baseline="0" noProof="0" dirty="0">
              <a:ln>
                <a:noFill/>
              </a:ln>
              <a:solidFill>
                <a:schemeClr val="accent2"/>
              </a:solidFill>
              <a:effectLst/>
              <a:uLnTx/>
              <a:uFillTx/>
              <a:latin typeface="Fira Sans"/>
              <a:ea typeface="+mn-ea"/>
              <a:cs typeface="Fira Sans"/>
            </a:endParaRPr>
          </a:p>
        </p:txBody>
      </p:sp>
      <p:pic>
        <p:nvPicPr>
          <p:cNvPr id="10" name="Espace réservé pour une image  9" descr="Une image contenant personne, Visage humain, habits, intérieur&#10;&#10;Description générée automatiquement">
            <a:extLst>
              <a:ext uri="{FF2B5EF4-FFF2-40B4-BE49-F238E27FC236}">
                <a16:creationId xmlns:a16="http://schemas.microsoft.com/office/drawing/2014/main" id="{2E7699C5-CBCF-0F3E-F20D-17AB2E7079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Tree>
    <p:custDataLst>
      <p:tags r:id="rId1"/>
    </p:custDataLst>
    <p:extLst>
      <p:ext uri="{BB962C8B-B14F-4D97-AF65-F5344CB8AC3E}">
        <p14:creationId xmlns:p14="http://schemas.microsoft.com/office/powerpoint/2010/main" val="2739646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30DC3-2FD2-B881-3375-7FE24CCF72DE}"/>
              </a:ext>
            </a:extLst>
          </p:cNvPr>
          <p:cNvSpPr>
            <a:spLocks noGrp="1"/>
          </p:cNvSpPr>
          <p:nvPr>
            <p:ph type="title"/>
          </p:nvPr>
        </p:nvSpPr>
        <p:spPr>
          <a:xfrm>
            <a:off x="901050" y="733425"/>
            <a:ext cx="4420249" cy="1882541"/>
          </a:xfrm>
        </p:spPr>
        <p:txBody>
          <a:bodyPr>
            <a:noAutofit/>
          </a:bodyPr>
          <a:lstStyle/>
          <a:p>
            <a:r>
              <a:rPr lang="fr-FR" sz="3600" dirty="0"/>
              <a:t>Certificat compétences clés du numérique</a:t>
            </a:r>
          </a:p>
        </p:txBody>
      </p:sp>
      <p:pic>
        <p:nvPicPr>
          <p:cNvPr id="22" name="Espace réservé pour une image  21">
            <a:extLst>
              <a:ext uri="{FF2B5EF4-FFF2-40B4-BE49-F238E27FC236}">
                <a16:creationId xmlns:a16="http://schemas.microsoft.com/office/drawing/2014/main" id="{5C5D9C0F-91B4-C2AB-E00B-91B97FE718A6}"/>
              </a:ext>
            </a:extLst>
          </p:cNvPr>
          <p:cNvPicPr>
            <a:picLocks noGrp="1" noChangeAspect="1"/>
          </p:cNvPicPr>
          <p:nvPr>
            <p:ph type="pic" sz="quarter" idx="10"/>
          </p:nvPr>
        </p:nvPicPr>
        <p:blipFill>
          <a:blip r:embed="rId4"/>
          <a:srcRect l="20370" r="20370"/>
          <a:stretch/>
        </p:blipFill>
        <p:spPr/>
      </p:pic>
      <p:sp>
        <p:nvSpPr>
          <p:cNvPr id="4" name="Sous-titre 3">
            <a:extLst>
              <a:ext uri="{FF2B5EF4-FFF2-40B4-BE49-F238E27FC236}">
                <a16:creationId xmlns:a16="http://schemas.microsoft.com/office/drawing/2014/main" id="{A1C0552B-60F6-A46E-4B37-EA3F35C1F31D}"/>
              </a:ext>
            </a:extLst>
          </p:cNvPr>
          <p:cNvSpPr>
            <a:spLocks noGrp="1"/>
          </p:cNvSpPr>
          <p:nvPr>
            <p:ph type="body" sz="quarter" idx="11"/>
          </p:nvPr>
        </p:nvSpPr>
        <p:spPr/>
        <p:txBody>
          <a:bodyPr>
            <a:normAutofit lnSpcReduction="10000"/>
          </a:bodyPr>
          <a:lstStyle/>
          <a:p>
            <a:pPr marL="285750" indent="-285750">
              <a:lnSpc>
                <a:spcPct val="110000"/>
              </a:lnSpc>
              <a:buClr>
                <a:srgbClr val="EC0E66"/>
              </a:buClr>
              <a:buFont typeface="Wingdings" pitchFamily="2" charset="2"/>
              <a:buChar char="ü"/>
            </a:pPr>
            <a:r>
              <a:rPr lang="fr-FR" sz="1400" spc="-10" dirty="0">
                <a:solidFill>
                  <a:schemeClr val="tx2"/>
                </a:solidFill>
                <a:latin typeface="Fira Sans Condensed Light" panose="020B0403050000020004" pitchFamily="34" charset="0"/>
              </a:rPr>
              <a:t>La fracture numérique touche encore une part importante de la population française. </a:t>
            </a:r>
          </a:p>
          <a:p>
            <a:pPr marL="285750" indent="-285750">
              <a:lnSpc>
                <a:spcPct val="110000"/>
              </a:lnSpc>
              <a:buClr>
                <a:srgbClr val="EC0E66"/>
              </a:buClr>
              <a:buFont typeface="Wingdings" pitchFamily="2" charset="2"/>
              <a:buChar char="ü"/>
            </a:pPr>
            <a:r>
              <a:rPr lang="fr-FR" sz="1400" spc="-10" dirty="0">
                <a:solidFill>
                  <a:schemeClr val="tx2"/>
                </a:solidFill>
                <a:latin typeface="Fira Sans Condensed Light" panose="020B0403050000020004" pitchFamily="34" charset="0"/>
              </a:rPr>
              <a:t>Au sein de la communauté éducative de l’enseignement privé, précisément, les salariés évoquent une multitude de fragilités numériques, liées à la diversité des besoins et des usages tant au niveau personnel que professionnel.</a:t>
            </a:r>
          </a:p>
          <a:p>
            <a:pPr marL="285750" indent="-285750">
              <a:lnSpc>
                <a:spcPct val="110000"/>
              </a:lnSpc>
              <a:buClr>
                <a:srgbClr val="EC0E66"/>
              </a:buClr>
              <a:buFont typeface="Wingdings" pitchFamily="2" charset="2"/>
              <a:buChar char="ü"/>
            </a:pPr>
            <a:r>
              <a:rPr lang="fr-FR" sz="1400" b="1" spc="-10" dirty="0">
                <a:solidFill>
                  <a:schemeClr val="tx2"/>
                </a:solidFill>
                <a:latin typeface="Fira Sans Condensed Light" panose="020B0403050000020004" pitchFamily="34" charset="0"/>
              </a:rPr>
              <a:t>Parcours entre 35 H et 49 H (en fonction du positionnement)</a:t>
            </a:r>
          </a:p>
          <a:p>
            <a:pPr marL="285750" indent="-285750">
              <a:lnSpc>
                <a:spcPct val="110000"/>
              </a:lnSpc>
              <a:buClr>
                <a:srgbClr val="EC0E66"/>
              </a:buClr>
              <a:buFont typeface="Wingdings" pitchFamily="2" charset="2"/>
              <a:buChar char="ü"/>
            </a:pPr>
            <a:r>
              <a:rPr lang="fr-FR" sz="1400" b="1" spc="-10" dirty="0">
                <a:solidFill>
                  <a:schemeClr val="tx2"/>
                </a:solidFill>
                <a:latin typeface="Fira Sans Condensed Light" panose="020B0403050000020004" pitchFamily="34" charset="0"/>
              </a:rPr>
              <a:t>Les </a:t>
            </a:r>
            <a:r>
              <a:rPr lang="fr-FR" sz="1400" b="1" spc="-10" dirty="0" err="1">
                <a:solidFill>
                  <a:schemeClr val="tx2"/>
                </a:solidFill>
                <a:latin typeface="Fira Sans Condensed Light" panose="020B0403050000020004" pitchFamily="34" charset="0"/>
              </a:rPr>
              <a:t>OFs</a:t>
            </a:r>
            <a:r>
              <a:rPr lang="fr-FR" sz="1400" b="1" spc="-10" dirty="0">
                <a:solidFill>
                  <a:schemeClr val="tx2"/>
                </a:solidFill>
                <a:latin typeface="Fira Sans Condensed Light" panose="020B0403050000020004" pitchFamily="34" charset="0"/>
              </a:rPr>
              <a:t> ( ICP, IFEAP et ISFEC ST MARTIN)</a:t>
            </a:r>
          </a:p>
        </p:txBody>
      </p:sp>
      <p:sp>
        <p:nvSpPr>
          <p:cNvPr id="5" name="Espace réservé du texte 4">
            <a:extLst>
              <a:ext uri="{FF2B5EF4-FFF2-40B4-BE49-F238E27FC236}">
                <a16:creationId xmlns:a16="http://schemas.microsoft.com/office/drawing/2014/main" id="{E1DFDDE4-9239-9301-1D9F-9D677250BC5F}"/>
              </a:ext>
            </a:extLst>
          </p:cNvPr>
          <p:cNvSpPr>
            <a:spLocks noGrp="1"/>
          </p:cNvSpPr>
          <p:nvPr>
            <p:ph type="body" sz="quarter" idx="12"/>
          </p:nvPr>
        </p:nvSpPr>
        <p:spPr>
          <a:xfrm>
            <a:off x="901051" y="2227006"/>
            <a:ext cx="4879818" cy="1474937"/>
          </a:xfrm>
        </p:spPr>
        <p:txBody>
          <a:bodyPr>
            <a:normAutofit/>
          </a:bodyPr>
          <a:lstStyle/>
          <a:p>
            <a:r>
              <a:rPr lang="fr-FR" sz="1600" spc="-10" dirty="0">
                <a:solidFill>
                  <a:srgbClr val="5A90C6"/>
                </a:solidFill>
                <a:latin typeface="Fira Sans"/>
              </a:rPr>
              <a:t>8 compétences clés : Mettre en fonction un ordinateur, un téléphone portable et une tablette, Communiquer à l’aide d’un logiciel de messagerie , Appliquer les mesures de sécurité numérique en vigueur, Utiliser un tableur, Utiliser un traitement de texte  …</a:t>
            </a:r>
          </a:p>
        </p:txBody>
      </p:sp>
    </p:spTree>
    <p:custDataLst>
      <p:tags r:id="rId1"/>
    </p:custDataLst>
    <p:extLst>
      <p:ext uri="{BB962C8B-B14F-4D97-AF65-F5344CB8AC3E}">
        <p14:creationId xmlns:p14="http://schemas.microsoft.com/office/powerpoint/2010/main" val="799321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1F5D6ABB-BF77-8EFA-8877-19F97A62FBE6}"/>
              </a:ext>
            </a:extLst>
          </p:cNvPr>
          <p:cNvSpPr>
            <a:spLocks noGrp="1"/>
          </p:cNvSpPr>
          <p:nvPr>
            <p:ph type="subTitle" idx="1"/>
          </p:nvPr>
        </p:nvSpPr>
        <p:spPr/>
        <p:txBody>
          <a:bodyPr/>
          <a:lstStyle/>
          <a:p>
            <a:r>
              <a:rPr lang="fr-FR" dirty="0"/>
              <a:t>L’abondement automatique au Compte Personnel de Formation</a:t>
            </a:r>
          </a:p>
        </p:txBody>
      </p:sp>
      <p:sp>
        <p:nvSpPr>
          <p:cNvPr id="3" name="Titre 2">
            <a:extLst>
              <a:ext uri="{FF2B5EF4-FFF2-40B4-BE49-F238E27FC236}">
                <a16:creationId xmlns:a16="http://schemas.microsoft.com/office/drawing/2014/main" id="{76AB5D7A-187D-B303-FF48-4D3E2FBB7A25}"/>
              </a:ext>
            </a:extLst>
          </p:cNvPr>
          <p:cNvSpPr>
            <a:spLocks noGrp="1"/>
          </p:cNvSpPr>
          <p:nvPr>
            <p:ph type="ctrTitle"/>
          </p:nvPr>
        </p:nvSpPr>
        <p:spPr/>
        <p:txBody>
          <a:bodyPr>
            <a:normAutofit fontScale="90000"/>
          </a:bodyPr>
          <a:lstStyle/>
          <a:p>
            <a:r>
              <a:rPr lang="fr-FR" dirty="0"/>
              <a:t>LE CPF</a:t>
            </a:r>
          </a:p>
        </p:txBody>
      </p:sp>
      <p:pic>
        <p:nvPicPr>
          <p:cNvPr id="6" name="Espace réservé pour une image  5" descr="Une image contenant texte, logo, Police, Graphique&#10;&#10;Description générée automatiquement">
            <a:extLst>
              <a:ext uri="{FF2B5EF4-FFF2-40B4-BE49-F238E27FC236}">
                <a16:creationId xmlns:a16="http://schemas.microsoft.com/office/drawing/2014/main" id="{01A1683E-138C-1AF3-7EA0-E63BB7446A6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76931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3"/>
            <a:extLst>
              <a:ext uri="{FF2B5EF4-FFF2-40B4-BE49-F238E27FC236}">
                <a16:creationId xmlns:a16="http://schemas.microsoft.com/office/drawing/2014/main" id="{2A972B6F-B0BE-3E1B-9FC1-E77FC16B4822}"/>
              </a:ext>
            </a:extLst>
          </p:cNvPr>
          <p:cNvPicPr>
            <a:picLocks noChangeAspect="1"/>
          </p:cNvPicPr>
          <p:nvPr/>
        </p:nvPicPr>
        <p:blipFill>
          <a:blip r:embed="rId4"/>
          <a:stretch>
            <a:fillRect/>
          </a:stretch>
        </p:blipFill>
        <p:spPr>
          <a:xfrm>
            <a:off x="748696" y="4114882"/>
            <a:ext cx="4035235" cy="2217656"/>
          </a:xfrm>
          <a:prstGeom prst="rect">
            <a:avLst/>
          </a:prstGeom>
        </p:spPr>
      </p:pic>
      <p:sp>
        <p:nvSpPr>
          <p:cNvPr id="2" name="Titre 1">
            <a:extLst>
              <a:ext uri="{FF2B5EF4-FFF2-40B4-BE49-F238E27FC236}">
                <a16:creationId xmlns:a16="http://schemas.microsoft.com/office/drawing/2014/main" id="{BE5F8B7A-701D-4240-A4FA-2551A2BA4752}"/>
              </a:ext>
            </a:extLst>
          </p:cNvPr>
          <p:cNvSpPr>
            <a:spLocks noGrp="1"/>
          </p:cNvSpPr>
          <p:nvPr>
            <p:ph type="title"/>
          </p:nvPr>
        </p:nvSpPr>
        <p:spPr/>
        <p:txBody>
          <a:bodyPr>
            <a:normAutofit/>
          </a:bodyPr>
          <a:lstStyle/>
          <a:p>
            <a:r>
              <a:rPr lang="fr-FR"/>
              <a:t>Le Compte Personnel de Formation (CPF)</a:t>
            </a:r>
            <a:endParaRPr lang="fr-FR" dirty="0"/>
          </a:p>
        </p:txBody>
      </p:sp>
      <p:sp>
        <p:nvSpPr>
          <p:cNvPr id="5" name="Sous-titre 4">
            <a:extLst>
              <a:ext uri="{FF2B5EF4-FFF2-40B4-BE49-F238E27FC236}">
                <a16:creationId xmlns:a16="http://schemas.microsoft.com/office/drawing/2014/main" id="{21DF1A75-634C-8854-1181-6321BD943A4C}"/>
              </a:ext>
            </a:extLst>
          </p:cNvPr>
          <p:cNvSpPr>
            <a:spLocks noGrp="1"/>
          </p:cNvSpPr>
          <p:nvPr>
            <p:ph type="subTitle" idx="1"/>
          </p:nvPr>
        </p:nvSpPr>
        <p:spPr/>
        <p:txBody>
          <a:bodyPr/>
          <a:lstStyle/>
          <a:p>
            <a:r>
              <a:rPr lang="fr-FR"/>
              <a:t>Le CPF a un accès facilité, sans intermédiaire, grâce à un site internet et une application mobile.</a:t>
            </a:r>
          </a:p>
          <a:p>
            <a:endParaRPr lang="fr-FR" dirty="0"/>
          </a:p>
        </p:txBody>
      </p:sp>
      <p:sp>
        <p:nvSpPr>
          <p:cNvPr id="3" name="Espace réservé du texte 2">
            <a:extLst>
              <a:ext uri="{FF2B5EF4-FFF2-40B4-BE49-F238E27FC236}">
                <a16:creationId xmlns:a16="http://schemas.microsoft.com/office/drawing/2014/main" id="{F472F8EC-2C6F-478C-A37F-37C9FDB0FFA8}"/>
              </a:ext>
            </a:extLst>
          </p:cNvPr>
          <p:cNvSpPr>
            <a:spLocks noGrp="1"/>
          </p:cNvSpPr>
          <p:nvPr>
            <p:ph type="body" sz="quarter" idx="10"/>
          </p:nvPr>
        </p:nvSpPr>
        <p:spPr/>
        <p:txBody>
          <a:bodyPr anchor="ctr">
            <a:normAutofit fontScale="62500" lnSpcReduction="20000"/>
          </a:bodyPr>
          <a:lstStyle/>
          <a:p>
            <a:pPr>
              <a:buClr>
                <a:srgbClr val="FF0066"/>
              </a:buClr>
              <a:buFont typeface="Wingdings" panose="05000000000000000000" pitchFamily="2" charset="2"/>
              <a:buChar char="ü"/>
            </a:pPr>
            <a:r>
              <a:rPr lang="fr-FR" sz="2400" dirty="0">
                <a:latin typeface="Fira Sans Condensed Light" panose="020B0403050000020004" pitchFamily="34" charset="0"/>
              </a:rPr>
              <a:t>Aller sur </a:t>
            </a:r>
            <a:r>
              <a:rPr lang="fr-FR" sz="2400" dirty="0">
                <a:latin typeface="Fira Sans Condensed Light" panose="020B0403050000020004" pitchFamily="34" charset="0"/>
                <a:hlinkClick r:id="rId3"/>
              </a:rPr>
              <a:t>moncompteformation.gouv.fr</a:t>
            </a:r>
            <a:r>
              <a:rPr lang="fr-FR" sz="2400" dirty="0">
                <a:latin typeface="Fira Sans Condensed Light" panose="020B0403050000020004" pitchFamily="34" charset="0"/>
              </a:rPr>
              <a:t> ou télécharger l’application mobile </a:t>
            </a:r>
            <a:r>
              <a:rPr lang="fr-FR" sz="2400" dirty="0" err="1">
                <a:latin typeface="Fira Sans Condensed Light" panose="020B0403050000020004" pitchFamily="34" charset="0"/>
              </a:rPr>
              <a:t>MonCompteFormation</a:t>
            </a:r>
            <a:endParaRPr lang="fr-FR" sz="2400" dirty="0">
              <a:latin typeface="Fira Sans Condensed Light" panose="020B0403050000020004" pitchFamily="34" charset="0"/>
            </a:endParaRPr>
          </a:p>
          <a:p>
            <a:pPr>
              <a:buClr>
                <a:srgbClr val="FF0066"/>
              </a:buClr>
              <a:buFont typeface="Wingdings" panose="05000000000000000000" pitchFamily="2" charset="2"/>
              <a:buChar char="ü"/>
            </a:pPr>
            <a:r>
              <a:rPr lang="fr-FR" sz="2400" dirty="0">
                <a:latin typeface="Fira Sans Condensed Light" panose="020B0403050000020004" pitchFamily="34" charset="0"/>
              </a:rPr>
              <a:t>Activer son CPF avec son numéro de sécurité sociale et une adresse mail valide</a:t>
            </a:r>
          </a:p>
          <a:p>
            <a:pPr>
              <a:buClr>
                <a:srgbClr val="FF0066"/>
              </a:buClr>
              <a:buFont typeface="Wingdings" panose="05000000000000000000" pitchFamily="2" charset="2"/>
              <a:buChar char="ü"/>
            </a:pPr>
            <a:r>
              <a:rPr lang="fr-FR" sz="2400" dirty="0">
                <a:latin typeface="Fira Sans Condensed Light" panose="020B0403050000020004" pitchFamily="34" charset="0"/>
              </a:rPr>
              <a:t>Connaître son crédit en euros</a:t>
            </a:r>
          </a:p>
          <a:p>
            <a:pPr>
              <a:buClr>
                <a:srgbClr val="FF0066"/>
              </a:buClr>
              <a:buFont typeface="Wingdings" panose="05000000000000000000" pitchFamily="2" charset="2"/>
              <a:buChar char="ü"/>
            </a:pPr>
            <a:r>
              <a:rPr lang="fr-FR" sz="2400" dirty="0">
                <a:latin typeface="Fira Sans Condensed Light" panose="020B0403050000020004" pitchFamily="34" charset="0"/>
              </a:rPr>
              <a:t>Choisir et s’inscrire à une formation éligible</a:t>
            </a:r>
          </a:p>
          <a:p>
            <a:pPr>
              <a:buClr>
                <a:srgbClr val="FF0066"/>
              </a:buClr>
              <a:buFont typeface="Wingdings" panose="05000000000000000000" pitchFamily="2" charset="2"/>
              <a:buChar char="ü"/>
            </a:pPr>
            <a:r>
              <a:rPr lang="fr-FR" sz="2400" dirty="0">
                <a:latin typeface="Fira Sans Condensed Light" panose="020B0403050000020004" pitchFamily="34" charset="0"/>
                <a:hlinkClick r:id="rId5"/>
              </a:rPr>
              <a:t>Créer son identité numérique</a:t>
            </a:r>
            <a:endParaRPr lang="fr-FR" sz="2400" dirty="0">
              <a:latin typeface="Fira Sans Condensed Light" panose="020B0403050000020004" pitchFamily="34" charset="0"/>
            </a:endParaRPr>
          </a:p>
          <a:p>
            <a:pPr>
              <a:buClr>
                <a:srgbClr val="FF0066"/>
              </a:buClr>
              <a:buFont typeface="Wingdings" panose="05000000000000000000" pitchFamily="2" charset="2"/>
              <a:buChar char="ü"/>
            </a:pPr>
            <a:r>
              <a:rPr lang="fr-FR" sz="2400" dirty="0">
                <a:latin typeface="Fira Sans Condensed Light" panose="020B0403050000020004" pitchFamily="34" charset="0"/>
              </a:rPr>
              <a:t>Utiliser ses droits pour payer la formation choisie. </a:t>
            </a:r>
          </a:p>
        </p:txBody>
      </p:sp>
      <p:sp>
        <p:nvSpPr>
          <p:cNvPr id="7" name="Espace réservé du texte 6">
            <a:extLst>
              <a:ext uri="{FF2B5EF4-FFF2-40B4-BE49-F238E27FC236}">
                <a16:creationId xmlns:a16="http://schemas.microsoft.com/office/drawing/2014/main" id="{5BF28EB1-32EB-4B5F-CB74-FE081DEA2ACF}"/>
              </a:ext>
            </a:extLst>
          </p:cNvPr>
          <p:cNvSpPr>
            <a:spLocks noGrp="1"/>
          </p:cNvSpPr>
          <p:nvPr>
            <p:ph type="body" sz="quarter" idx="11"/>
          </p:nvPr>
        </p:nvSpPr>
        <p:spPr/>
        <p:txBody>
          <a:bodyPr/>
          <a:lstStyle/>
          <a:p>
            <a:pPr marL="0" indent="0">
              <a:buNone/>
            </a:pPr>
            <a:r>
              <a:rPr lang="fr-FR" dirty="0"/>
              <a:t>Rappel : 5 étapes pour activer son CPF</a:t>
            </a:r>
          </a:p>
          <a:p>
            <a:endParaRPr lang="fr-FR" dirty="0"/>
          </a:p>
        </p:txBody>
      </p:sp>
      <p:sp>
        <p:nvSpPr>
          <p:cNvPr id="9" name="Espace réservé du texte 8">
            <a:extLst>
              <a:ext uri="{FF2B5EF4-FFF2-40B4-BE49-F238E27FC236}">
                <a16:creationId xmlns:a16="http://schemas.microsoft.com/office/drawing/2014/main" id="{29178A85-B47C-3A0B-3F58-E5EFF69F4EA9}"/>
              </a:ext>
            </a:extLst>
          </p:cNvPr>
          <p:cNvSpPr>
            <a:spLocks noGrp="1"/>
          </p:cNvSpPr>
          <p:nvPr>
            <p:ph type="body" sz="quarter" idx="13"/>
          </p:nvPr>
        </p:nvSpPr>
        <p:spPr/>
        <p:txBody>
          <a:bodyPr>
            <a:normAutofit fontScale="92500" lnSpcReduction="10000"/>
          </a:bodyPr>
          <a:lstStyle/>
          <a:p>
            <a:pPr>
              <a:lnSpc>
                <a:spcPct val="100000"/>
              </a:lnSpc>
            </a:pPr>
            <a:r>
              <a:rPr lang="fr-FR" dirty="0"/>
              <a:t>Personnalisation des parcours en fonction des besoins et des blocs autonomes</a:t>
            </a:r>
          </a:p>
        </p:txBody>
      </p:sp>
      <p:sp>
        <p:nvSpPr>
          <p:cNvPr id="4" name="Espace réservé du numéro de diapositive 3">
            <a:extLst>
              <a:ext uri="{FF2B5EF4-FFF2-40B4-BE49-F238E27FC236}">
                <a16:creationId xmlns:a16="http://schemas.microsoft.com/office/drawing/2014/main" id="{CE12E347-6A01-4F06-8633-E763A48E57B5}"/>
              </a:ext>
            </a:extLst>
          </p:cNvPr>
          <p:cNvSpPr>
            <a:spLocks noGrp="1"/>
          </p:cNvSpPr>
          <p:nvPr>
            <p:ph type="sldNum" idx="4294967295"/>
          </p:nvPr>
        </p:nvSpPr>
        <p:spPr>
          <a:xfrm>
            <a:off x="11666538" y="5808663"/>
            <a:ext cx="525462" cy="523875"/>
          </a:xfrm>
        </p:spPr>
        <p:txBody>
          <a:bodyPr/>
          <a:lstStyle/>
          <a:p>
            <a:pPr defTabSz="1219140">
              <a:buClr>
                <a:srgbClr val="000000"/>
              </a:buClr>
              <a:defRPr/>
            </a:pPr>
            <a:fld id="{00000000-1234-1234-1234-123412341234}" type="slidenum">
              <a:rPr lang="fr-FR" kern="0"/>
              <a:pPr defTabSz="1219140">
                <a:buClr>
                  <a:srgbClr val="000000"/>
                </a:buClr>
                <a:defRPr/>
              </a:pPr>
              <a:t>33</a:t>
            </a:fld>
            <a:endParaRPr lang="fr-FR" kern="0"/>
          </a:p>
        </p:txBody>
      </p:sp>
      <p:sp>
        <p:nvSpPr>
          <p:cNvPr id="10" name="Sous-titre 2">
            <a:extLst>
              <a:ext uri="{FF2B5EF4-FFF2-40B4-BE49-F238E27FC236}">
                <a16:creationId xmlns:a16="http://schemas.microsoft.com/office/drawing/2014/main" id="{F02371CF-7B99-BD41-D57C-A64B1DA08FDD}"/>
              </a:ext>
            </a:extLst>
          </p:cNvPr>
          <p:cNvSpPr txBox="1">
            <a:spLocks noGrp="1"/>
          </p:cNvSpPr>
          <p:nvPr>
            <p:ph type="body" sz="quarter" idx="12"/>
          </p:nvPr>
        </p:nvSpPr>
        <p:spPr>
          <a:xfrm>
            <a:off x="5148263" y="4368800"/>
            <a:ext cx="6142037" cy="20208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Fira Sans" panose="020B0503050000020004" pitchFamily="34" charset="0"/>
                <a:ea typeface="+mn-ea"/>
                <a:cs typeface="+mn-cs"/>
              </a:defRPr>
            </a:lvl1pPr>
            <a:lvl2pPr marL="457189" indent="0" algn="ctr" defTabSz="914400" rtl="0" eaLnBrk="1" latinLnBrk="0" hangingPunct="1">
              <a:lnSpc>
                <a:spcPct val="90000"/>
              </a:lnSpc>
              <a:spcBef>
                <a:spcPts val="500"/>
              </a:spcBef>
              <a:buSzPct val="80000"/>
              <a:buFont typeface="Arial" panose="020B0604020202020204" pitchFamily="34" charset="0"/>
              <a:buNone/>
              <a:defRPr sz="2000" kern="1200">
                <a:solidFill>
                  <a:schemeClr val="tx1"/>
                </a:solidFill>
                <a:latin typeface="Fira Sans" panose="020B0503050000020004" pitchFamily="34" charset="0"/>
                <a:ea typeface="+mn-ea"/>
                <a:cs typeface="+mn-cs"/>
              </a:defRPr>
            </a:lvl2pPr>
            <a:lvl3pPr marL="914377" indent="0" algn="ctr" defTabSz="914400" rtl="0" eaLnBrk="1" latinLnBrk="0" hangingPunct="1">
              <a:lnSpc>
                <a:spcPct val="90000"/>
              </a:lnSpc>
              <a:spcBef>
                <a:spcPts val="500"/>
              </a:spcBef>
              <a:buClr>
                <a:schemeClr val="accent2"/>
              </a:buClr>
              <a:buFont typeface="+mj-lt"/>
              <a:buNone/>
              <a:defRPr sz="1800" kern="1200">
                <a:solidFill>
                  <a:schemeClr val="tx1"/>
                </a:solidFill>
                <a:latin typeface="Fira Sans Light" panose="020B0403050000020004" pitchFamily="34" charset="0"/>
                <a:ea typeface="+mn-ea"/>
                <a:cs typeface="+mn-cs"/>
              </a:defRPr>
            </a:lvl3pPr>
            <a:lvl4pPr marL="1371566" indent="0" algn="ctr" defTabSz="914400" rtl="0" eaLnBrk="1" latinLnBrk="0" hangingPunct="1">
              <a:lnSpc>
                <a:spcPct val="90000"/>
              </a:lnSpc>
              <a:spcBef>
                <a:spcPts val="500"/>
              </a:spcBef>
              <a:buSzPct val="80000"/>
              <a:buFontTx/>
              <a:buNone/>
              <a:defRPr sz="1600" kern="1200">
                <a:solidFill>
                  <a:schemeClr val="tx1"/>
                </a:solidFill>
                <a:latin typeface="Fira Sans Light" panose="020B0403050000020004" pitchFamily="34" charset="0"/>
                <a:ea typeface="+mn-ea"/>
                <a:cs typeface="+mn-cs"/>
              </a:defRPr>
            </a:lvl4pPr>
            <a:lvl5pPr marL="1828754"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Fira Sans Light" panose="020B0403050000020004" pitchFamily="34" charset="0"/>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buClr>
                <a:srgbClr val="FF0066"/>
              </a:buClr>
              <a:buFont typeface="Wingdings" panose="05000000000000000000" pitchFamily="2" charset="2"/>
              <a:buChar char="ü"/>
            </a:pPr>
            <a:r>
              <a:rPr lang="fr-FR" sz="1700" dirty="0">
                <a:solidFill>
                  <a:schemeClr val="tx1"/>
                </a:solidFill>
                <a:latin typeface="Fira Sans Condensed Light" panose="020B0403050000020004" pitchFamily="34" charset="0"/>
              </a:rPr>
              <a:t>CPF</a:t>
            </a:r>
          </a:p>
          <a:p>
            <a:pPr>
              <a:lnSpc>
                <a:spcPct val="70000"/>
              </a:lnSpc>
              <a:buClr>
                <a:srgbClr val="FF0066"/>
              </a:buClr>
              <a:buFont typeface="Wingdings" panose="05000000000000000000" pitchFamily="2" charset="2"/>
              <a:buChar char="ü"/>
            </a:pPr>
            <a:r>
              <a:rPr lang="fr-FR" sz="1700" dirty="0">
                <a:solidFill>
                  <a:schemeClr val="tx1"/>
                </a:solidFill>
                <a:latin typeface="Fira Sans Condensed Light" panose="020B0403050000020004" pitchFamily="34" charset="0"/>
              </a:rPr>
              <a:t>Abondement automatique de branche </a:t>
            </a:r>
          </a:p>
          <a:p>
            <a:pPr>
              <a:lnSpc>
                <a:spcPct val="70000"/>
              </a:lnSpc>
              <a:buClr>
                <a:srgbClr val="FF0066"/>
              </a:buClr>
              <a:buFont typeface="Wingdings" panose="05000000000000000000" pitchFamily="2" charset="2"/>
              <a:buChar char="ü"/>
            </a:pPr>
            <a:r>
              <a:rPr lang="fr-FR" sz="1700" dirty="0">
                <a:solidFill>
                  <a:schemeClr val="tx1"/>
                </a:solidFill>
                <a:latin typeface="Fira Sans Condensed Light" panose="020B0403050000020004" pitchFamily="34" charset="0"/>
              </a:rPr>
              <a:t>Co-financement avec les lignes budgétaires AKTO </a:t>
            </a:r>
          </a:p>
          <a:p>
            <a:pPr>
              <a:lnSpc>
                <a:spcPct val="70000"/>
              </a:lnSpc>
              <a:buClr>
                <a:srgbClr val="FF0066"/>
              </a:buClr>
            </a:pPr>
            <a:r>
              <a:rPr lang="fr-FR" sz="1700" dirty="0">
                <a:solidFill>
                  <a:schemeClr val="tx1"/>
                </a:solidFill>
                <a:latin typeface="Fira Sans Condensed Light" panose="020B0403050000020004" pitchFamily="34" charset="0"/>
              </a:rPr>
              <a:t>= l’acquisition de compétences par blocs et mobilité professionnelle</a:t>
            </a:r>
          </a:p>
        </p:txBody>
      </p:sp>
    </p:spTree>
    <p:extLst>
      <p:ext uri="{BB962C8B-B14F-4D97-AF65-F5344CB8AC3E}">
        <p14:creationId xmlns:p14="http://schemas.microsoft.com/office/powerpoint/2010/main" val="404038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FFF8A7-2779-8A79-96D8-5674B3F70630}"/>
              </a:ext>
            </a:extLst>
          </p:cNvPr>
          <p:cNvSpPr>
            <a:spLocks noGrp="1"/>
          </p:cNvSpPr>
          <p:nvPr>
            <p:ph type="title"/>
          </p:nvPr>
        </p:nvSpPr>
        <p:spPr>
          <a:xfrm>
            <a:off x="901051" y="733425"/>
            <a:ext cx="3518546" cy="1882541"/>
          </a:xfrm>
        </p:spPr>
        <p:txBody>
          <a:bodyPr>
            <a:normAutofit/>
          </a:bodyPr>
          <a:lstStyle/>
          <a:p>
            <a:r>
              <a:rPr lang="fr-FR" sz="2800" dirty="0"/>
              <a:t>Abondement automatique au Compte Personnel de Formation (CPF)</a:t>
            </a:r>
          </a:p>
        </p:txBody>
      </p:sp>
      <p:sp>
        <p:nvSpPr>
          <p:cNvPr id="7" name="Sous-titre 6">
            <a:extLst>
              <a:ext uri="{FF2B5EF4-FFF2-40B4-BE49-F238E27FC236}">
                <a16:creationId xmlns:a16="http://schemas.microsoft.com/office/drawing/2014/main" id="{D8D0B79D-5D87-DB06-7574-A01CC30456FF}"/>
              </a:ext>
            </a:extLst>
          </p:cNvPr>
          <p:cNvSpPr>
            <a:spLocks noGrp="1"/>
          </p:cNvSpPr>
          <p:nvPr>
            <p:ph type="subTitle" idx="1"/>
          </p:nvPr>
        </p:nvSpPr>
        <p:spPr>
          <a:xfrm>
            <a:off x="901050" y="2811777"/>
            <a:ext cx="3518546" cy="1229622"/>
          </a:xfrm>
        </p:spPr>
        <p:txBody>
          <a:bodyPr vert="horz" lIns="91440" tIns="45720" rIns="91440" bIns="45720" rtlCol="0" anchor="t">
            <a:normAutofit/>
          </a:bodyPr>
          <a:lstStyle/>
          <a:p>
            <a:r>
              <a:rPr lang="fr-FR" dirty="0"/>
              <a:t>7 certifications éligibles</a:t>
            </a:r>
          </a:p>
        </p:txBody>
      </p:sp>
      <p:sp>
        <p:nvSpPr>
          <p:cNvPr id="10" name="Espace réservé du texte 9">
            <a:extLst>
              <a:ext uri="{FF2B5EF4-FFF2-40B4-BE49-F238E27FC236}">
                <a16:creationId xmlns:a16="http://schemas.microsoft.com/office/drawing/2014/main" id="{75D59585-653C-9F3A-D4BF-7B662CBE8AE7}"/>
              </a:ext>
            </a:extLst>
          </p:cNvPr>
          <p:cNvSpPr>
            <a:spLocks noGrp="1"/>
          </p:cNvSpPr>
          <p:nvPr>
            <p:ph type="body" sz="quarter" idx="10"/>
          </p:nvPr>
        </p:nvSpPr>
        <p:spPr>
          <a:xfrm>
            <a:off x="5148263" y="1407820"/>
            <a:ext cx="6142686" cy="4982478"/>
          </a:xfrm>
        </p:spPr>
        <p:txBody>
          <a:bodyPr vert="horz" lIns="91440" tIns="45720" rIns="91440" bIns="45720" rtlCol="0" anchor="t">
            <a:normAutofit/>
          </a:bodyPr>
          <a:lstStyle/>
          <a:p>
            <a:r>
              <a:rPr lang="fr-FR" dirty="0"/>
              <a:t>Le 24 janvier 2023, l’Interbranches Établissements de l’Enseignement Privé (EEP) a signé avec la Caisse des Dépôts et AKTO une convention d’abondement au Compte personnel formation.</a:t>
            </a:r>
            <a:endParaRPr lang="en-US" dirty="0"/>
          </a:p>
          <a:p>
            <a:r>
              <a:rPr lang="fr-FR" dirty="0"/>
              <a:t>Cet abondement est accessible aux salariés de droit privé des deux branches constitutives de l’Interbranches de l’EEP (EPNL et établissement privé agricole) pour suivre une formation menant à une des certifications prioritaires de la branche.</a:t>
            </a:r>
            <a:endParaRPr lang="en-US" dirty="0"/>
          </a:p>
          <a:p>
            <a:r>
              <a:rPr lang="fr-FR" dirty="0"/>
              <a:t>Signature d'une convention tripartite : Branche EEP-</a:t>
            </a:r>
            <a:r>
              <a:rPr lang="fr-FR" dirty="0" err="1"/>
              <a:t>Akto</a:t>
            </a:r>
            <a:r>
              <a:rPr lang="fr-FR" dirty="0"/>
              <a:t>-Caisse des Dépôts.</a:t>
            </a:r>
            <a:endParaRPr lang="en-US" dirty="0"/>
          </a:p>
          <a:p>
            <a:r>
              <a:rPr lang="fr-FR" dirty="0"/>
              <a:t>La contribution conventionnelle Capital compétences alimente cet abondement pour tout salarié s’inscrivant sur les certifications prioritaires. </a:t>
            </a:r>
            <a:endParaRPr lang="en-US" dirty="0"/>
          </a:p>
          <a:p>
            <a:r>
              <a:rPr lang="fr-FR" dirty="0"/>
              <a:t>Cet abondement est accessible via la plateforme qui permet de mobiliser le CPF : Mon Compte Formation. </a:t>
            </a:r>
          </a:p>
          <a:p>
            <a:pPr marL="285750" indent="-285750">
              <a:buFont typeface="Wingdings" panose="05000000000000000000" pitchFamily="2" charset="2"/>
              <a:buChar char="ü"/>
            </a:pPr>
            <a:r>
              <a:rPr lang="fr-FR" b="1" dirty="0">
                <a:solidFill>
                  <a:schemeClr val="accent2"/>
                </a:solidFill>
              </a:rPr>
              <a:t>Un avenant est en cours de validation pour élargir la liste des </a:t>
            </a:r>
            <a:r>
              <a:rPr lang="fr-FR" b="1" u="sng" dirty="0">
                <a:solidFill>
                  <a:schemeClr val="accent2"/>
                </a:solidFill>
              </a:rPr>
              <a:t>certifications éligibles à l’abondement CPF</a:t>
            </a:r>
            <a:r>
              <a:rPr lang="fr-FR" b="1" dirty="0">
                <a:solidFill>
                  <a:schemeClr val="accent2"/>
                </a:solidFill>
              </a:rPr>
              <a:t>.</a:t>
            </a:r>
          </a:p>
          <a:p>
            <a:pPr marL="285750" indent="-285750">
              <a:buFont typeface="Wingdings" panose="05000000000000000000" pitchFamily="2" charset="2"/>
              <a:buChar char="ü"/>
            </a:pPr>
            <a:r>
              <a:rPr lang="fr-FR" b="1" u="sng" dirty="0">
                <a:solidFill>
                  <a:schemeClr val="accent2"/>
                </a:solidFill>
              </a:rPr>
              <a:t>Le plafond sera augmenté dans la limite de 4000 €.</a:t>
            </a:r>
          </a:p>
        </p:txBody>
      </p:sp>
      <p:sp>
        <p:nvSpPr>
          <p:cNvPr id="6" name="Espace réservé du texte 5">
            <a:extLst>
              <a:ext uri="{FF2B5EF4-FFF2-40B4-BE49-F238E27FC236}">
                <a16:creationId xmlns:a16="http://schemas.microsoft.com/office/drawing/2014/main" id="{CBC460B8-0F9D-F803-41D7-9A039EDA56EA}"/>
              </a:ext>
            </a:extLst>
          </p:cNvPr>
          <p:cNvSpPr>
            <a:spLocks noGrp="1"/>
          </p:cNvSpPr>
          <p:nvPr>
            <p:ph type="body" sz="quarter" idx="11"/>
          </p:nvPr>
        </p:nvSpPr>
        <p:spPr>
          <a:xfrm>
            <a:off x="5148263" y="796100"/>
            <a:ext cx="6142686" cy="504926"/>
          </a:xfrm>
        </p:spPr>
        <p:txBody>
          <a:bodyPr vert="horz" lIns="91440" tIns="45720" rIns="91440" bIns="45720" rtlCol="0" anchor="t">
            <a:normAutofit/>
          </a:bodyPr>
          <a:lstStyle/>
          <a:p>
            <a:endParaRPr lang="fr-FR" dirty="0"/>
          </a:p>
          <a:p>
            <a:endParaRPr lang="fr-FR" dirty="0"/>
          </a:p>
          <a:p>
            <a:endParaRPr lang="fr-FR" dirty="0"/>
          </a:p>
          <a:p>
            <a:endParaRPr lang="en-US" dirty="0"/>
          </a:p>
        </p:txBody>
      </p:sp>
      <p:graphicFrame>
        <p:nvGraphicFramePr>
          <p:cNvPr id="18" name="Tableau 17">
            <a:extLst>
              <a:ext uri="{FF2B5EF4-FFF2-40B4-BE49-F238E27FC236}">
                <a16:creationId xmlns:a16="http://schemas.microsoft.com/office/drawing/2014/main" id="{1D655897-746D-B296-1D0F-C646142F3198}"/>
              </a:ext>
            </a:extLst>
          </p:cNvPr>
          <p:cNvGraphicFramePr>
            <a:graphicFrameLocks noGrp="1"/>
          </p:cNvGraphicFramePr>
          <p:nvPr/>
        </p:nvGraphicFramePr>
        <p:xfrm>
          <a:off x="369627" y="2661312"/>
          <a:ext cx="4666851" cy="2999680"/>
        </p:xfrm>
        <a:graphic>
          <a:graphicData uri="http://schemas.openxmlformats.org/drawingml/2006/table">
            <a:tbl>
              <a:tblPr>
                <a:tableStyleId>{5C22544A-7EE6-4342-B048-85BDC9FD1C3A}</a:tableStyleId>
              </a:tblPr>
              <a:tblGrid>
                <a:gridCol w="526793">
                  <a:extLst>
                    <a:ext uri="{9D8B030D-6E8A-4147-A177-3AD203B41FA5}">
                      <a16:colId xmlns:a16="http://schemas.microsoft.com/office/drawing/2014/main" val="3473268600"/>
                    </a:ext>
                  </a:extLst>
                </a:gridCol>
                <a:gridCol w="4140058">
                  <a:extLst>
                    <a:ext uri="{9D8B030D-6E8A-4147-A177-3AD203B41FA5}">
                      <a16:colId xmlns:a16="http://schemas.microsoft.com/office/drawing/2014/main" val="494449554"/>
                    </a:ext>
                  </a:extLst>
                </a:gridCol>
              </a:tblGrid>
              <a:tr h="433415">
                <a:tc>
                  <a:txBody>
                    <a:bodyPr/>
                    <a:lstStyle/>
                    <a:p>
                      <a:pPr algn="ctr">
                        <a:lnSpc>
                          <a:spcPct val="100000"/>
                        </a:lnSpc>
                      </a:pPr>
                      <a:r>
                        <a:rPr lang="fr-FR" sz="1100" b="1" dirty="0">
                          <a:effectLst/>
                        </a:rPr>
                        <a:t>Code RNCP</a:t>
                      </a:r>
                      <a:endParaRPr lang="fr-FR" sz="1100" b="1"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ctr">
                        <a:lnSpc>
                          <a:spcPct val="100000"/>
                        </a:lnSpc>
                      </a:pPr>
                      <a:r>
                        <a:rPr lang="fr-FR" sz="1100" b="1" dirty="0">
                          <a:effectLst/>
                        </a:rPr>
                        <a:t>Intitulé</a:t>
                      </a:r>
                      <a:endParaRPr lang="fr-FR" sz="1100" b="1"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69561656"/>
                  </a:ext>
                </a:extLst>
              </a:tr>
              <a:tr h="295991">
                <a:tc>
                  <a:txBody>
                    <a:bodyPr/>
                    <a:lstStyle/>
                    <a:p>
                      <a:pPr algn="just">
                        <a:lnSpc>
                          <a:spcPct val="115000"/>
                        </a:lnSpc>
                      </a:pPr>
                      <a:r>
                        <a:rPr lang="fr-FR" sz="1100" dirty="0">
                          <a:effectLst/>
                        </a:rPr>
                        <a:t>35431</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Certificat de Qualification Professionnelle (CQP) Educateur de vie scolaire</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561085344"/>
                  </a:ext>
                </a:extLst>
              </a:tr>
              <a:tr h="295991">
                <a:tc>
                  <a:txBody>
                    <a:bodyPr/>
                    <a:lstStyle/>
                    <a:p>
                      <a:pPr algn="just">
                        <a:lnSpc>
                          <a:spcPct val="115000"/>
                        </a:lnSpc>
                      </a:pPr>
                      <a:r>
                        <a:rPr lang="fr-FR" sz="1100" dirty="0">
                          <a:effectLst/>
                        </a:rPr>
                        <a:t>35728</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CQP Coordinateur de vie scolaire</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774871117"/>
                  </a:ext>
                </a:extLst>
              </a:tr>
              <a:tr h="295991">
                <a:tc>
                  <a:txBody>
                    <a:bodyPr/>
                    <a:lstStyle/>
                    <a:p>
                      <a:pPr algn="just">
                        <a:lnSpc>
                          <a:spcPct val="115000"/>
                        </a:lnSpc>
                      </a:pPr>
                      <a:r>
                        <a:rPr lang="fr-FR" sz="1100" dirty="0">
                          <a:effectLst/>
                        </a:rPr>
                        <a:t>28048</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CAP - Accompagnant éducatif petite enfance</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28016962"/>
                  </a:ext>
                </a:extLst>
              </a:tr>
              <a:tr h="295991">
                <a:tc>
                  <a:txBody>
                    <a:bodyPr/>
                    <a:lstStyle/>
                    <a:p>
                      <a:pPr algn="just">
                        <a:lnSpc>
                          <a:spcPct val="115000"/>
                        </a:lnSpc>
                      </a:pPr>
                      <a:r>
                        <a:rPr lang="fr-FR" sz="1100" dirty="0">
                          <a:effectLst/>
                        </a:rPr>
                        <a:t>34698</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Dirigeant des organisations éducatives scolaires et/ou de formation</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269430533"/>
                  </a:ext>
                </a:extLst>
              </a:tr>
              <a:tr h="475699">
                <a:tc>
                  <a:txBody>
                    <a:bodyPr/>
                    <a:lstStyle/>
                    <a:p>
                      <a:pPr algn="just">
                        <a:lnSpc>
                          <a:spcPct val="115000"/>
                        </a:lnSpc>
                      </a:pPr>
                      <a:r>
                        <a:rPr lang="fr-FR" sz="1100" dirty="0">
                          <a:effectLst/>
                        </a:rPr>
                        <a:t>35554</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Coordinateur opérationnel dans des établissements éducatifs scolaires et/ou de formation</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072748295"/>
                  </a:ext>
                </a:extLst>
              </a:tr>
              <a:tr h="295991">
                <a:tc>
                  <a:txBody>
                    <a:bodyPr/>
                    <a:lstStyle/>
                    <a:p>
                      <a:pPr algn="just">
                        <a:lnSpc>
                          <a:spcPct val="115000"/>
                        </a:lnSpc>
                      </a:pPr>
                      <a:r>
                        <a:rPr lang="fr-FR" sz="1100" dirty="0">
                          <a:effectLst/>
                        </a:rPr>
                        <a:t>5983</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Surveillant - visiteur de nuit en secteur social et médico-social</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817011761"/>
                  </a:ext>
                </a:extLst>
              </a:tr>
              <a:tr h="295991">
                <a:tc>
                  <a:txBody>
                    <a:bodyPr/>
                    <a:lstStyle/>
                    <a:p>
                      <a:pPr algn="just">
                        <a:lnSpc>
                          <a:spcPct val="115000"/>
                        </a:lnSpc>
                      </a:pPr>
                      <a:r>
                        <a:rPr lang="fr-FR" sz="1100" dirty="0">
                          <a:effectLst/>
                        </a:rPr>
                        <a:t>17163</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pPr>
                      <a:r>
                        <a:rPr lang="fr-FR" sz="1100" dirty="0">
                          <a:effectLst/>
                        </a:rPr>
                        <a:t>Conducteur-e accompagnateur-e de personnes à mobilité réduite</a:t>
                      </a:r>
                      <a:endParaRPr lang="fr-FR" sz="11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20853880"/>
                  </a:ext>
                </a:extLst>
              </a:tr>
            </a:tbl>
          </a:graphicData>
        </a:graphic>
      </p:graphicFrame>
      <p:sp>
        <p:nvSpPr>
          <p:cNvPr id="3" name="Rectangle : coins arrondis 2">
            <a:extLst>
              <a:ext uri="{FF2B5EF4-FFF2-40B4-BE49-F238E27FC236}">
                <a16:creationId xmlns:a16="http://schemas.microsoft.com/office/drawing/2014/main" id="{D3DF876A-03EC-EAF0-5714-6D902D27FBA2}"/>
              </a:ext>
            </a:extLst>
          </p:cNvPr>
          <p:cNvSpPr/>
          <p:nvPr/>
        </p:nvSpPr>
        <p:spPr>
          <a:xfrm>
            <a:off x="3657600" y="2222946"/>
            <a:ext cx="1219200" cy="614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En cours de modification</a:t>
            </a:r>
          </a:p>
        </p:txBody>
      </p:sp>
    </p:spTree>
    <p:extLst>
      <p:ext uri="{BB962C8B-B14F-4D97-AF65-F5344CB8AC3E}">
        <p14:creationId xmlns:p14="http://schemas.microsoft.com/office/powerpoint/2010/main" val="503416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2272E-4B36-99A4-1CDE-50F26D350FAF}"/>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a:solidFill>
                  <a:schemeClr val="tx1"/>
                </a:solidFill>
                <a:latin typeface="+mj-lt"/>
              </a:rPr>
              <a:t>Aides au financement</a:t>
            </a:r>
          </a:p>
        </p:txBody>
      </p:sp>
      <p:sp>
        <p:nvSpPr>
          <p:cNvPr id="3" name="Sous-titre 2">
            <a:extLst>
              <a:ext uri="{FF2B5EF4-FFF2-40B4-BE49-F238E27FC236}">
                <a16:creationId xmlns:a16="http://schemas.microsoft.com/office/drawing/2014/main" id="{63209EEA-6B3C-FF50-3732-A09E2E3DDF2B}"/>
              </a:ext>
            </a:extLst>
          </p:cNvPr>
          <p:cNvSpPr>
            <a:spLocks noGrp="1"/>
          </p:cNvSpPr>
          <p:nvPr>
            <p:ph type="subTitle" idx="1"/>
          </p:nvPr>
        </p:nvSpPr>
        <p:spPr>
          <a:xfrm>
            <a:off x="6382512" y="498698"/>
            <a:ext cx="4940808" cy="1185353"/>
          </a:xfrm>
        </p:spPr>
        <p:txBody>
          <a:bodyPr vert="horz" lIns="91440" tIns="45720" rIns="91440" bIns="45720" rtlCol="0" anchor="ctr">
            <a:normAutofit/>
          </a:bodyPr>
          <a:lstStyle/>
          <a:p>
            <a:r>
              <a:rPr lang="en-US" sz="2400">
                <a:solidFill>
                  <a:schemeClr val="tx1"/>
                </a:solidFill>
                <a:latin typeface="+mn-lt"/>
              </a:rPr>
              <a:t>Activer l’abondement automatique </a:t>
            </a:r>
          </a:p>
        </p:txBody>
      </p:sp>
      <p:pic>
        <p:nvPicPr>
          <p:cNvPr id="1027" name="Image 1">
            <a:extLst>
              <a:ext uri="{FF2B5EF4-FFF2-40B4-BE49-F238E27FC236}">
                <a16:creationId xmlns:a16="http://schemas.microsoft.com/office/drawing/2014/main" id="{86B0993E-9A97-63CB-9D5A-071899DA96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1553" y="2153062"/>
            <a:ext cx="5431536" cy="40872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x_imageSelected0">
            <a:extLst>
              <a:ext uri="{FF2B5EF4-FFF2-40B4-BE49-F238E27FC236}">
                <a16:creationId xmlns:a16="http://schemas.microsoft.com/office/drawing/2014/main" id="{B7407EC7-7EB1-035C-375B-E4EEA4B6E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930" y="2917569"/>
            <a:ext cx="51196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07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87710B-EEE2-8AB8-DA73-1E7A05D89E56}"/>
              </a:ext>
            </a:extLst>
          </p:cNvPr>
          <p:cNvSpPr>
            <a:spLocks noGrp="1"/>
          </p:cNvSpPr>
          <p:nvPr>
            <p:ph type="title"/>
          </p:nvPr>
        </p:nvSpPr>
        <p:spPr>
          <a:xfrm>
            <a:off x="901051" y="733425"/>
            <a:ext cx="3518546" cy="188254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kumimoji="0" lang="fr-FR" sz="3600" b="0" i="0" u="none" strike="noStrike" kern="1200" cap="none" spc="0" normalizeH="0" baseline="0" noProof="0" dirty="0">
                <a:ln>
                  <a:noFill/>
                </a:ln>
                <a:solidFill>
                  <a:srgbClr val="5692C5"/>
                </a:solidFill>
                <a:effectLst/>
                <a:uLnTx/>
                <a:uFillTx/>
                <a:latin typeface="Fira Sans Medium" panose="020B0603050000020004" pitchFamily="34" charset="0"/>
                <a:ea typeface="+mj-ea"/>
                <a:cs typeface="+mj-cs"/>
              </a:rPr>
              <a:t>Aides au financement</a:t>
            </a:r>
            <a:endParaRPr lang="fr-FR" dirty="0"/>
          </a:p>
        </p:txBody>
      </p:sp>
      <p:sp>
        <p:nvSpPr>
          <p:cNvPr id="6" name="Espace réservé du texte 5">
            <a:extLst>
              <a:ext uri="{FF2B5EF4-FFF2-40B4-BE49-F238E27FC236}">
                <a16:creationId xmlns:a16="http://schemas.microsoft.com/office/drawing/2014/main" id="{BB9CC3C7-C811-0DBF-AA3F-9BF360A46D2C}"/>
              </a:ext>
            </a:extLst>
          </p:cNvPr>
          <p:cNvSpPr>
            <a:spLocks noGrp="1"/>
          </p:cNvSpPr>
          <p:nvPr>
            <p:ph type="body" sz="quarter" idx="10"/>
          </p:nvPr>
        </p:nvSpPr>
        <p:spPr>
          <a:xfrm>
            <a:off x="5148263" y="1407820"/>
            <a:ext cx="6142686" cy="4982478"/>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buClr>
                <a:schemeClr val="accent2"/>
              </a:buClr>
              <a:buFont typeface="Wingdings" panose="05000000000000000000" pitchFamily="2" charset="2"/>
              <a:buChar char="ü"/>
            </a:pPr>
            <a:r>
              <a:rPr lang="fr-FR" dirty="0">
                <a:latin typeface="Fira Sans Condensed Light" panose="020B0403050000020004" pitchFamily="34" charset="0"/>
              </a:rPr>
              <a:t>l’IDCC de l’établissement est celui des branches conventionnées (IDCC 3218 et 7520 et codes associés). </a:t>
            </a:r>
          </a:p>
          <a:p>
            <a:pPr marL="342900" indent="-342900">
              <a:buClr>
                <a:schemeClr val="accent2"/>
              </a:buClr>
              <a:buFont typeface="Wingdings" panose="05000000000000000000" pitchFamily="2" charset="2"/>
              <a:buChar char="ü"/>
            </a:pPr>
            <a:endParaRPr lang="fr-FR" dirty="0">
              <a:latin typeface="Fira Sans Condensed Light" panose="020B0403050000020004" pitchFamily="34" charset="0"/>
            </a:endParaRPr>
          </a:p>
          <a:p>
            <a:pPr marL="342900" indent="-342900">
              <a:buClr>
                <a:schemeClr val="accent2"/>
              </a:buClr>
              <a:buFont typeface="Wingdings" panose="05000000000000000000" pitchFamily="2" charset="2"/>
              <a:buChar char="ü"/>
            </a:pPr>
            <a:r>
              <a:rPr lang="fr-FR" dirty="0">
                <a:latin typeface="Fira Sans Condensed Light" panose="020B0403050000020004" pitchFamily="34" charset="0"/>
              </a:rPr>
              <a:t>Choisir une action de certification inscrite dans les priorités de l’Interbranches (7 certifications)</a:t>
            </a:r>
          </a:p>
          <a:p>
            <a:pPr marL="342900" indent="-342900">
              <a:buClr>
                <a:schemeClr val="accent2"/>
              </a:buClr>
              <a:buFont typeface="Wingdings" panose="05000000000000000000" pitchFamily="2" charset="2"/>
              <a:buChar char="ü"/>
            </a:pPr>
            <a:endParaRPr lang="fr-FR" dirty="0">
              <a:latin typeface="Fira Sans Condensed Light" panose="020B0403050000020004" pitchFamily="34" charset="0"/>
            </a:endParaRPr>
          </a:p>
          <a:p>
            <a:pPr marL="342900" indent="-342900">
              <a:buClr>
                <a:schemeClr val="accent2"/>
              </a:buClr>
              <a:buFont typeface="Wingdings" panose="05000000000000000000" pitchFamily="2" charset="2"/>
              <a:buChar char="ü"/>
            </a:pPr>
            <a:r>
              <a:rPr lang="fr-FR" dirty="0">
                <a:latin typeface="Fira Sans Condensed Light" panose="020B0403050000020004" pitchFamily="34" charset="0"/>
              </a:rPr>
              <a:t>Minimum de 1€ pour activer l’abondement</a:t>
            </a:r>
          </a:p>
          <a:p>
            <a:pPr marL="342900" indent="-342900">
              <a:buClr>
                <a:schemeClr val="accent2"/>
              </a:buClr>
              <a:buFont typeface="Wingdings" panose="05000000000000000000" pitchFamily="2" charset="2"/>
              <a:buChar char="ü"/>
            </a:pPr>
            <a:endParaRPr lang="fr-FR" dirty="0">
              <a:latin typeface="Fira Sans Condensed Light" panose="020B0403050000020004" pitchFamily="34" charset="0"/>
            </a:endParaRPr>
          </a:p>
          <a:p>
            <a:pPr marL="342900" indent="-342900">
              <a:buClr>
                <a:schemeClr val="accent2"/>
              </a:buClr>
              <a:buFont typeface="Wingdings" panose="05000000000000000000" pitchFamily="2" charset="2"/>
              <a:buChar char="ü"/>
            </a:pPr>
            <a:r>
              <a:rPr lang="fr-FR" dirty="0">
                <a:latin typeface="Fira Sans Condensed Light" panose="020B0403050000020004" pitchFamily="34" charset="0"/>
              </a:rPr>
              <a:t>Activer l’abondement en utilisant le «</a:t>
            </a:r>
            <a:r>
              <a:rPr lang="fr-FR" dirty="0" err="1">
                <a:latin typeface="Fira Sans Condensed Light" panose="020B0403050000020004" pitchFamily="34" charset="0"/>
              </a:rPr>
              <a:t>Toggle</a:t>
            </a:r>
            <a:r>
              <a:rPr lang="fr-FR" dirty="0">
                <a:latin typeface="Fira Sans Condensed Light" panose="020B0403050000020004" pitchFamily="34" charset="0"/>
              </a:rPr>
              <a:t> ». Il faut que dans l’encart « aides au financement » le curseur passe sur Activé.  </a:t>
            </a:r>
          </a:p>
          <a:p>
            <a:pPr marL="342900" indent="-342900">
              <a:buClr>
                <a:schemeClr val="accent2"/>
              </a:buClr>
              <a:buFont typeface="Wingdings" panose="05000000000000000000" pitchFamily="2" charset="2"/>
              <a:buChar char="ü"/>
            </a:pPr>
            <a:endParaRPr lang="fr-FR" dirty="0">
              <a:latin typeface="Fira Sans Condensed Light" panose="020B0403050000020004" pitchFamily="34" charset="0"/>
            </a:endParaRPr>
          </a:p>
          <a:p>
            <a:pPr marL="342900" indent="-342900">
              <a:buClr>
                <a:schemeClr val="accent2"/>
              </a:buClr>
              <a:buFont typeface="Wingdings" panose="05000000000000000000" pitchFamily="2" charset="2"/>
              <a:buChar char="ü"/>
            </a:pPr>
            <a:r>
              <a:rPr lang="fr-FR" dirty="0">
                <a:latin typeface="Fira Sans Condensed Light" panose="020B0403050000020004" pitchFamily="34" charset="0"/>
              </a:rPr>
              <a:t>Compte CPF de droit privé. Si le titulaire du compte était de droit public et qu’il n’a pas fait le transfert de ces droits, il n’aura pas accès à l’abondement.</a:t>
            </a:r>
          </a:p>
          <a:p>
            <a:endParaRPr lang="fr-FR" dirty="0"/>
          </a:p>
        </p:txBody>
      </p:sp>
      <p:sp>
        <p:nvSpPr>
          <p:cNvPr id="20" name="Espace réservé du texte 19">
            <a:extLst>
              <a:ext uri="{FF2B5EF4-FFF2-40B4-BE49-F238E27FC236}">
                <a16:creationId xmlns:a16="http://schemas.microsoft.com/office/drawing/2014/main" id="{C5E67EF7-321E-7F19-C5AC-0D0A6CBDD15D}"/>
              </a:ext>
            </a:extLst>
          </p:cNvPr>
          <p:cNvSpPr>
            <a:spLocks noGrp="1"/>
          </p:cNvSpPr>
          <p:nvPr>
            <p:ph type="body" sz="quarter" idx="11"/>
          </p:nvPr>
        </p:nvSpPr>
        <p:spPr/>
        <p:txBody>
          <a:bodyPr/>
          <a:lstStyle/>
          <a:p>
            <a:r>
              <a:rPr lang="fr-FR" dirty="0"/>
              <a:t>Les points à vérifier si l’abondement n’apparaît pas</a:t>
            </a:r>
          </a:p>
        </p:txBody>
      </p:sp>
      <p:sp>
        <p:nvSpPr>
          <p:cNvPr id="4" name="Espace réservé du numéro de diapositive 3">
            <a:extLst>
              <a:ext uri="{FF2B5EF4-FFF2-40B4-BE49-F238E27FC236}">
                <a16:creationId xmlns:a16="http://schemas.microsoft.com/office/drawing/2014/main" id="{3C4FEB93-35F6-7057-13A5-A8D9440A95BE}"/>
              </a:ext>
            </a:extLst>
          </p:cNvPr>
          <p:cNvSpPr>
            <a:spLocks noGrp="1"/>
          </p:cNvSpPr>
          <p:nvPr>
            <p:ph type="sldNum" idx="4294967295"/>
          </p:nvPr>
        </p:nvSpPr>
        <p:spPr>
          <a:xfrm>
            <a:off x="11666538" y="5808663"/>
            <a:ext cx="525462" cy="5238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lvl="0"/>
            <a:fld id="{00000000-1234-1234-1234-123412341234}" type="slidenum">
              <a:rPr lang="fr-FR" smtClean="0"/>
              <a:pPr lvl="0"/>
              <a:t>36</a:t>
            </a:fld>
            <a:endParaRPr lang="fr-FR"/>
          </a:p>
        </p:txBody>
      </p:sp>
    </p:spTree>
    <p:extLst>
      <p:ext uri="{BB962C8B-B14F-4D97-AF65-F5344CB8AC3E}">
        <p14:creationId xmlns:p14="http://schemas.microsoft.com/office/powerpoint/2010/main" val="3527658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3343E4D0-E6B4-D5DC-3A8D-0B0DFCD7B6BF}"/>
              </a:ext>
            </a:extLst>
          </p:cNvPr>
          <p:cNvSpPr>
            <a:spLocks noGrp="1"/>
          </p:cNvSpPr>
          <p:nvPr>
            <p:ph type="body" sz="quarter" idx="13"/>
          </p:nvPr>
        </p:nvSpPr>
        <p:spPr>
          <a:xfrm>
            <a:off x="3655217" y="3876541"/>
            <a:ext cx="4881566" cy="1467655"/>
          </a:xfrm>
        </p:spPr>
        <p:txBody>
          <a:bodyPr>
            <a:normAutofit/>
          </a:bodyPr>
          <a:lstStyle/>
          <a:p>
            <a:r>
              <a:rPr lang="de-DE" dirty="0"/>
              <a:t>Michèle Coirier </a:t>
            </a:r>
            <a:r>
              <a:rPr lang="de-DE" dirty="0">
                <a:solidFill>
                  <a:schemeClr val="accent1"/>
                </a:solidFill>
                <a:hlinkClick r:id="rId2">
                  <a:extLst>
                    <a:ext uri="{A12FA001-AC4F-418D-AE19-62706E023703}">
                      <ahyp:hlinkClr xmlns:ahyp="http://schemas.microsoft.com/office/drawing/2018/hyperlinkcolor" val="tx"/>
                    </a:ext>
                  </a:extLst>
                </a:hlinkClick>
              </a:rPr>
              <a:t>mcoirier@snceel.fr</a:t>
            </a:r>
            <a:endParaRPr lang="de-DE" dirty="0">
              <a:solidFill>
                <a:schemeClr val="accent1"/>
              </a:solidFill>
            </a:endParaRPr>
          </a:p>
          <a:p>
            <a:r>
              <a:rPr lang="pl-PL" dirty="0"/>
              <a:t>Evelyne Sworowski </a:t>
            </a:r>
            <a:r>
              <a:rPr lang="pl-PL" dirty="0">
                <a:solidFill>
                  <a:srgbClr val="5692C5"/>
                </a:solidFill>
                <a:hlinkClick r:id="rId3">
                  <a:extLst>
                    <a:ext uri="{A12FA001-AC4F-418D-AE19-62706E023703}">
                      <ahyp:hlinkClr xmlns:ahyp="http://schemas.microsoft.com/office/drawing/2018/hyperlinkcolor" val="tx"/>
                    </a:ext>
                  </a:extLst>
                </a:hlinkClick>
              </a:rPr>
              <a:t>evelyne.sworowski@akto.fr</a:t>
            </a:r>
            <a:endParaRPr lang="fr-FR" dirty="0">
              <a:solidFill>
                <a:srgbClr val="5692C5"/>
              </a:solidFill>
            </a:endParaRPr>
          </a:p>
          <a:p>
            <a:r>
              <a:rPr lang="fr-FR" dirty="0"/>
              <a:t>Aurélie </a:t>
            </a:r>
            <a:r>
              <a:rPr lang="fr-FR" dirty="0" err="1"/>
              <a:t>Delgove</a:t>
            </a:r>
            <a:r>
              <a:rPr lang="fr-FR" dirty="0"/>
              <a:t> </a:t>
            </a:r>
            <a:r>
              <a:rPr lang="fr-FR" dirty="0">
                <a:solidFill>
                  <a:srgbClr val="5692C5"/>
                </a:solidFill>
                <a:hlinkClick r:id="rId4">
                  <a:extLst>
                    <a:ext uri="{A12FA001-AC4F-418D-AE19-62706E023703}">
                      <ahyp:hlinkClr xmlns:ahyp="http://schemas.microsoft.com/office/drawing/2018/hyperlinkcolor" val="tx"/>
                    </a:ext>
                  </a:extLst>
                </a:hlinkClick>
              </a:rPr>
              <a:t>a-delgove@fnogec.org</a:t>
            </a:r>
            <a:endParaRPr lang="fr-FR" dirty="0">
              <a:solidFill>
                <a:srgbClr val="5692C5"/>
              </a:solidFill>
            </a:endParaRPr>
          </a:p>
          <a:p>
            <a:endParaRPr lang="fr-FR" dirty="0"/>
          </a:p>
        </p:txBody>
      </p:sp>
    </p:spTree>
    <p:extLst>
      <p:ext uri="{BB962C8B-B14F-4D97-AF65-F5344CB8AC3E}">
        <p14:creationId xmlns:p14="http://schemas.microsoft.com/office/powerpoint/2010/main" val="90533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72DD-85B8-44F0-28CB-19B08244C33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8786B54-8833-E9CE-4E39-4CCE99315D6B}"/>
              </a:ext>
            </a:extLst>
          </p:cNvPr>
          <p:cNvSpPr>
            <a:spLocks noGrp="1"/>
          </p:cNvSpPr>
          <p:nvPr>
            <p:ph type="ctrTitle"/>
          </p:nvPr>
        </p:nvSpPr>
        <p:spPr>
          <a:xfrm>
            <a:off x="0" y="0"/>
            <a:ext cx="10595296" cy="4957894"/>
          </a:xfrm>
        </p:spPr>
        <p:txBody>
          <a:bodyPr>
            <a:normAutofit/>
          </a:bodyPr>
          <a:lstStyle/>
          <a:p>
            <a:pPr algn="l"/>
            <a:br>
              <a:rPr lang="fr-FR" dirty="0"/>
            </a:br>
            <a:br>
              <a:rPr lang="fr-FR" dirty="0"/>
            </a:br>
            <a:br>
              <a:rPr lang="fr-FR" sz="4000" b="1" dirty="0"/>
            </a:br>
            <a:r>
              <a:rPr lang="fr-FR" sz="4000" b="1" dirty="0"/>
              <a:t>FRANCE COMPETENCES </a:t>
            </a:r>
            <a:br>
              <a:rPr lang="fr-FR" sz="4000" b="1" dirty="0"/>
            </a:br>
            <a:r>
              <a:rPr lang="fr-FR" sz="4000" b="1" dirty="0"/>
              <a:t>	</a:t>
            </a:r>
            <a:r>
              <a:rPr lang="fr-FR" sz="2700" b="1" dirty="0"/>
              <a:t>ACTEURS / REPARTITION DES FONDS</a:t>
            </a:r>
            <a:br>
              <a:rPr lang="fr-FR" sz="2700" b="1" dirty="0"/>
            </a:br>
            <a:br>
              <a:rPr lang="fr-FR" sz="1800" b="1" dirty="0"/>
            </a:br>
            <a:endParaRPr lang="fr-FR" sz="2700" dirty="0"/>
          </a:p>
        </p:txBody>
      </p:sp>
    </p:spTree>
    <p:extLst>
      <p:ext uri="{BB962C8B-B14F-4D97-AF65-F5344CB8AC3E}">
        <p14:creationId xmlns:p14="http://schemas.microsoft.com/office/powerpoint/2010/main" val="33107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FAB2147-7E16-ADE0-855B-810893A83210}"/>
              </a:ext>
            </a:extLst>
          </p:cNvPr>
          <p:cNvSpPr txBox="1"/>
          <p:nvPr/>
        </p:nvSpPr>
        <p:spPr>
          <a:xfrm>
            <a:off x="139336" y="115278"/>
            <a:ext cx="11900264" cy="369332"/>
          </a:xfrm>
          <a:prstGeom prst="rect">
            <a:avLst/>
          </a:prstGeom>
          <a:noFill/>
        </p:spPr>
        <p:txBody>
          <a:bodyPr wrap="square">
            <a:spAutoFit/>
          </a:bodyPr>
          <a:lstStyle/>
          <a:p>
            <a:r>
              <a:rPr lang="fr-FR" dirty="0">
                <a:hlinkClick r:id="rId3"/>
              </a:rPr>
              <a:t>Financement de la formation professionnelle et de l’apprentissage - France compétences (francecompetences.fr)</a:t>
            </a:r>
            <a:endParaRPr lang="fr-FR" dirty="0"/>
          </a:p>
        </p:txBody>
      </p:sp>
      <p:pic>
        <p:nvPicPr>
          <p:cNvPr id="8" name="Image 7">
            <a:extLst>
              <a:ext uri="{FF2B5EF4-FFF2-40B4-BE49-F238E27FC236}">
                <a16:creationId xmlns:a16="http://schemas.microsoft.com/office/drawing/2014/main" id="{F76C0D5B-94B7-75E8-ABD5-EFF1C1B826EB}"/>
              </a:ext>
            </a:extLst>
          </p:cNvPr>
          <p:cNvPicPr>
            <a:picLocks noChangeAspect="1"/>
          </p:cNvPicPr>
          <p:nvPr/>
        </p:nvPicPr>
        <p:blipFill>
          <a:blip r:embed="rId4"/>
          <a:stretch>
            <a:fillRect/>
          </a:stretch>
        </p:blipFill>
        <p:spPr>
          <a:xfrm>
            <a:off x="2057162" y="484610"/>
            <a:ext cx="8322634" cy="4725406"/>
          </a:xfrm>
          <a:prstGeom prst="rect">
            <a:avLst/>
          </a:prstGeom>
        </p:spPr>
      </p:pic>
      <p:sp>
        <p:nvSpPr>
          <p:cNvPr id="10" name="ZoneTexte 9">
            <a:extLst>
              <a:ext uri="{FF2B5EF4-FFF2-40B4-BE49-F238E27FC236}">
                <a16:creationId xmlns:a16="http://schemas.microsoft.com/office/drawing/2014/main" id="{6FE46002-AA8F-3E74-AA42-A05AD1D9B939}"/>
              </a:ext>
            </a:extLst>
          </p:cNvPr>
          <p:cNvSpPr txBox="1"/>
          <p:nvPr/>
        </p:nvSpPr>
        <p:spPr>
          <a:xfrm>
            <a:off x="0" y="5007819"/>
            <a:ext cx="11802293" cy="1569660"/>
          </a:xfrm>
          <a:prstGeom prst="rect">
            <a:avLst/>
          </a:prstGeom>
          <a:noFill/>
        </p:spPr>
        <p:txBody>
          <a:bodyPr wrap="square">
            <a:spAutoFit/>
          </a:bodyPr>
          <a:lstStyle/>
          <a:p>
            <a:pPr algn="just"/>
            <a:r>
              <a:rPr lang="fr-FR" sz="1200" b="1" u="sng" dirty="0">
                <a:solidFill>
                  <a:schemeClr val="tx2"/>
                </a:solidFill>
                <a:cs typeface="Calibri" panose="020F0502020204030204" pitchFamily="34" charset="0"/>
              </a:rPr>
              <a:t>Budget 2024 = 10 031 milliards répartis par le conseil d’administration de France Compétences :</a:t>
            </a:r>
          </a:p>
          <a:p>
            <a:pPr algn="just"/>
            <a:endParaRPr lang="fr-FR" sz="1200" b="1" u="sng" dirty="0">
              <a:solidFill>
                <a:schemeClr val="tx2"/>
              </a:solidFill>
              <a:cs typeface="Calibri" panose="020F0502020204030204" pitchFamily="34" charset="0"/>
            </a:endParaRPr>
          </a:p>
          <a:p>
            <a:pPr marL="285750" indent="-285750" algn="just">
              <a:buFont typeface="Wingdings" panose="05000000000000000000" pitchFamily="2" charset="2"/>
              <a:buChar char="ü"/>
            </a:pPr>
            <a:r>
              <a:rPr lang="fr-FR" sz="1200" dirty="0">
                <a:solidFill>
                  <a:schemeClr val="tx2"/>
                </a:solidFill>
                <a:cs typeface="Calibri" panose="020F0502020204030204" pitchFamily="34" charset="0"/>
              </a:rPr>
              <a:t>Pour les OPCO : </a:t>
            </a:r>
          </a:p>
          <a:p>
            <a:pPr marL="742950" lvl="1" indent="-285750" algn="just">
              <a:buFont typeface="Wingdings" panose="05000000000000000000" pitchFamily="2" charset="2"/>
              <a:buChar char="ü"/>
            </a:pPr>
            <a:r>
              <a:rPr lang="fr-FR" sz="1200" dirty="0">
                <a:solidFill>
                  <a:schemeClr val="tx2"/>
                </a:solidFill>
                <a:cs typeface="Calibri" panose="020F0502020204030204" pitchFamily="34" charset="0"/>
              </a:rPr>
              <a:t>- pour le PDC Moins de 50 : taux de 5,48 % en 2024 (contre 5,72 % en 2023)</a:t>
            </a:r>
          </a:p>
          <a:p>
            <a:pPr marL="742950" lvl="1" indent="-285750" algn="just">
              <a:buFont typeface="Wingdings" panose="05000000000000000000" pitchFamily="2" charset="2"/>
              <a:buChar char="ü"/>
            </a:pPr>
            <a:r>
              <a:rPr lang="fr-FR" sz="1200" dirty="0">
                <a:solidFill>
                  <a:schemeClr val="tx2"/>
                </a:solidFill>
                <a:cs typeface="Calibri" panose="020F0502020204030204" pitchFamily="34" charset="0"/>
              </a:rPr>
              <a:t>- pour l’Alternance :  taux de 73,26% en 2024  (+7 % par rapport à 2023)</a:t>
            </a:r>
          </a:p>
          <a:p>
            <a:pPr algn="just"/>
            <a:endParaRPr lang="fr-FR" sz="1200" dirty="0">
              <a:solidFill>
                <a:schemeClr val="tx2"/>
              </a:solidFill>
              <a:cs typeface="Calibri" panose="020F0502020204030204" pitchFamily="34" charset="0"/>
            </a:endParaRPr>
          </a:p>
          <a:p>
            <a:pPr algn="just"/>
            <a:r>
              <a:rPr lang="fr-FR" sz="1200" dirty="0">
                <a:solidFill>
                  <a:schemeClr val="tx2"/>
                </a:solidFill>
                <a:cs typeface="Calibri" panose="020F0502020204030204" pitchFamily="34" charset="0"/>
              </a:rPr>
              <a:t>15,47% pour le CPF, 4,98% pour le CPF de transition, 0,81% pour le CEP.</a:t>
            </a:r>
          </a:p>
          <a:p>
            <a:pPr algn="just"/>
            <a:r>
              <a:rPr lang="fr-FR" sz="1200" b="1" u="sng" dirty="0">
                <a:solidFill>
                  <a:schemeClr val="tx2"/>
                </a:solidFill>
                <a:cs typeface="Calibri" panose="020F0502020204030204" pitchFamily="34" charset="0"/>
              </a:rPr>
              <a:t> </a:t>
            </a:r>
          </a:p>
        </p:txBody>
      </p:sp>
    </p:spTree>
    <p:extLst>
      <p:ext uri="{BB962C8B-B14F-4D97-AF65-F5344CB8AC3E}">
        <p14:creationId xmlns:p14="http://schemas.microsoft.com/office/powerpoint/2010/main" val="155282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45DB-5246-27D6-4832-B7A01AEC98E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5D666AE-3BC5-94BB-8A5F-1C114AF1C6E3}"/>
              </a:ext>
            </a:extLst>
          </p:cNvPr>
          <p:cNvSpPr>
            <a:spLocks noGrp="1"/>
          </p:cNvSpPr>
          <p:nvPr>
            <p:ph type="ctrTitle"/>
          </p:nvPr>
        </p:nvSpPr>
        <p:spPr>
          <a:xfrm>
            <a:off x="195943" y="950053"/>
            <a:ext cx="10595296" cy="4957894"/>
          </a:xfrm>
        </p:spPr>
        <p:txBody>
          <a:bodyPr>
            <a:normAutofit/>
          </a:bodyPr>
          <a:lstStyle/>
          <a:p>
            <a:pPr algn="l"/>
            <a:br>
              <a:rPr lang="fr-FR" dirty="0"/>
            </a:br>
            <a:br>
              <a:rPr lang="fr-FR" sz="4000" b="1" dirty="0"/>
            </a:br>
            <a:r>
              <a:rPr lang="fr-FR" sz="4000" b="1" dirty="0"/>
              <a:t>2)  SITE AKTO </a:t>
            </a:r>
            <a:br>
              <a:rPr lang="fr-FR" sz="4000" b="1" dirty="0"/>
            </a:br>
            <a:br>
              <a:rPr lang="fr-FR" sz="4000" b="1" dirty="0"/>
            </a:br>
            <a:r>
              <a:rPr lang="fr-FR" sz="4000" b="1" dirty="0"/>
              <a:t>	- </a:t>
            </a:r>
            <a:r>
              <a:rPr lang="fr-FR" sz="2700" b="1" dirty="0"/>
              <a:t>Règle de Prise en charge 2024</a:t>
            </a:r>
            <a:br>
              <a:rPr lang="fr-FR" sz="2700" b="1" dirty="0"/>
            </a:br>
            <a:br>
              <a:rPr lang="fr-FR" sz="2700" b="1" dirty="0"/>
            </a:br>
            <a:r>
              <a:rPr lang="fr-FR" sz="2700" b="1" dirty="0"/>
              <a:t>	- « MON ESPACE » = votre espace :</a:t>
            </a:r>
            <a:br>
              <a:rPr lang="fr-FR" sz="2700" b="1" dirty="0"/>
            </a:br>
            <a:r>
              <a:rPr lang="fr-FR" sz="2700" b="1" dirty="0"/>
              <a:t>  </a:t>
            </a:r>
            <a:r>
              <a:rPr lang="fr-FR" sz="1800" b="1" dirty="0">
                <a:latin typeface="Mont" panose="00000700000000000000" pitchFamily="50" charset="0"/>
              </a:rPr>
              <a:t>L</a:t>
            </a:r>
            <a:r>
              <a:rPr lang="fr-FR" sz="1800" i="0" dirty="0">
                <a:effectLst/>
                <a:latin typeface="Mont" panose="00000700000000000000" pitchFamily="50" charset="0"/>
              </a:rPr>
              <a:t>a gestion de tous vos projets de formation </a:t>
            </a:r>
            <a:br>
              <a:rPr lang="fr-FR" sz="1800" i="0" dirty="0">
                <a:effectLst/>
                <a:latin typeface="Mont" panose="00000700000000000000" pitchFamily="50" charset="0"/>
              </a:rPr>
            </a:br>
            <a:r>
              <a:rPr lang="fr-FR" sz="1800" i="0" dirty="0">
                <a:effectLst/>
                <a:latin typeface="Mont" panose="00000700000000000000" pitchFamily="50" charset="0"/>
              </a:rPr>
              <a:t>   (contrats en alternance et actions de formation)</a:t>
            </a:r>
            <a:endParaRPr lang="fr-FR" sz="2700" dirty="0"/>
          </a:p>
        </p:txBody>
      </p:sp>
    </p:spTree>
    <p:extLst>
      <p:ext uri="{BB962C8B-B14F-4D97-AF65-F5344CB8AC3E}">
        <p14:creationId xmlns:p14="http://schemas.microsoft.com/office/powerpoint/2010/main" val="152605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BE5395-02CA-3392-392E-AA7C691546A9}"/>
              </a:ext>
            </a:extLst>
          </p:cNvPr>
          <p:cNvSpPr>
            <a:spLocks noGrp="1"/>
          </p:cNvSpPr>
          <p:nvPr>
            <p:ph type="title"/>
          </p:nvPr>
        </p:nvSpPr>
        <p:spPr/>
        <p:txBody>
          <a:bodyPr>
            <a:normAutofit fontScale="90000"/>
          </a:bodyPr>
          <a:lstStyle/>
          <a:p>
            <a:r>
              <a:rPr lang="fr-FR" dirty="0">
                <a:hlinkClick r:id="rId2"/>
              </a:rPr>
              <a:t>AKTO - l'opérateur de compétences partenaire de vos projets emploi et formation !</a:t>
            </a:r>
            <a:endParaRPr lang="fr-FR" dirty="0"/>
          </a:p>
        </p:txBody>
      </p:sp>
      <p:pic>
        <p:nvPicPr>
          <p:cNvPr id="4" name="Image 3">
            <a:extLst>
              <a:ext uri="{FF2B5EF4-FFF2-40B4-BE49-F238E27FC236}">
                <a16:creationId xmlns:a16="http://schemas.microsoft.com/office/drawing/2014/main" id="{31057EDF-D606-41AB-2198-B8872B20FE4A}"/>
              </a:ext>
            </a:extLst>
          </p:cNvPr>
          <p:cNvPicPr>
            <a:picLocks noChangeAspect="1"/>
          </p:cNvPicPr>
          <p:nvPr/>
        </p:nvPicPr>
        <p:blipFill>
          <a:blip r:embed="rId3"/>
          <a:stretch>
            <a:fillRect/>
          </a:stretch>
        </p:blipFill>
        <p:spPr>
          <a:xfrm>
            <a:off x="793909" y="2295558"/>
            <a:ext cx="10654091" cy="890660"/>
          </a:xfrm>
          <a:prstGeom prst="rect">
            <a:avLst/>
          </a:prstGeom>
        </p:spPr>
      </p:pic>
      <p:pic>
        <p:nvPicPr>
          <p:cNvPr id="6" name="Image 5">
            <a:extLst>
              <a:ext uri="{FF2B5EF4-FFF2-40B4-BE49-F238E27FC236}">
                <a16:creationId xmlns:a16="http://schemas.microsoft.com/office/drawing/2014/main" id="{CE0D5F71-9F90-6ACA-7700-6405ED9FD2F5}"/>
              </a:ext>
            </a:extLst>
          </p:cNvPr>
          <p:cNvPicPr>
            <a:picLocks noChangeAspect="1"/>
          </p:cNvPicPr>
          <p:nvPr/>
        </p:nvPicPr>
        <p:blipFill>
          <a:blip r:embed="rId4"/>
          <a:stretch>
            <a:fillRect/>
          </a:stretch>
        </p:blipFill>
        <p:spPr>
          <a:xfrm>
            <a:off x="3095647" y="3920092"/>
            <a:ext cx="5761219" cy="1652159"/>
          </a:xfrm>
          <a:prstGeom prst="rect">
            <a:avLst/>
          </a:prstGeom>
        </p:spPr>
      </p:pic>
    </p:spTree>
    <p:extLst>
      <p:ext uri="{BB962C8B-B14F-4D97-AF65-F5344CB8AC3E}">
        <p14:creationId xmlns:p14="http://schemas.microsoft.com/office/powerpoint/2010/main" val="13210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26094-3750-62CE-EE51-46BE092BBFB1}"/>
              </a:ext>
            </a:extLst>
          </p:cNvPr>
          <p:cNvSpPr>
            <a:spLocks noGrp="1"/>
          </p:cNvSpPr>
          <p:nvPr>
            <p:ph type="title"/>
          </p:nvPr>
        </p:nvSpPr>
        <p:spPr/>
        <p:txBody>
          <a:bodyPr/>
          <a:lstStyle/>
          <a:p>
            <a:r>
              <a:rPr lang="fr-FR" dirty="0">
                <a:hlinkClick r:id="rId2"/>
              </a:rPr>
              <a:t>Faire une demande de prise en charge - </a:t>
            </a:r>
            <a:r>
              <a:rPr lang="fr-FR" dirty="0" err="1">
                <a:hlinkClick r:id="rId2"/>
              </a:rPr>
              <a:t>Akto</a:t>
            </a:r>
            <a:endParaRPr lang="fr-FR" dirty="0"/>
          </a:p>
        </p:txBody>
      </p:sp>
      <p:pic>
        <p:nvPicPr>
          <p:cNvPr id="4" name="Image 3">
            <a:extLst>
              <a:ext uri="{FF2B5EF4-FFF2-40B4-BE49-F238E27FC236}">
                <a16:creationId xmlns:a16="http://schemas.microsoft.com/office/drawing/2014/main" id="{F7F520AB-E666-CF50-71B9-BD4D74167DD5}"/>
              </a:ext>
            </a:extLst>
          </p:cNvPr>
          <p:cNvPicPr>
            <a:picLocks noChangeAspect="1"/>
          </p:cNvPicPr>
          <p:nvPr/>
        </p:nvPicPr>
        <p:blipFill>
          <a:blip r:embed="rId3"/>
          <a:stretch>
            <a:fillRect/>
          </a:stretch>
        </p:blipFill>
        <p:spPr>
          <a:xfrm>
            <a:off x="957804" y="1752534"/>
            <a:ext cx="3200677" cy="1524132"/>
          </a:xfrm>
          <a:prstGeom prst="rect">
            <a:avLst/>
          </a:prstGeom>
        </p:spPr>
      </p:pic>
      <p:pic>
        <p:nvPicPr>
          <p:cNvPr id="5" name="Image 4">
            <a:extLst>
              <a:ext uri="{FF2B5EF4-FFF2-40B4-BE49-F238E27FC236}">
                <a16:creationId xmlns:a16="http://schemas.microsoft.com/office/drawing/2014/main" id="{7A5988CA-304E-EB9B-5FE2-938740A79435}"/>
              </a:ext>
            </a:extLst>
          </p:cNvPr>
          <p:cNvPicPr>
            <a:picLocks noChangeAspect="1"/>
          </p:cNvPicPr>
          <p:nvPr/>
        </p:nvPicPr>
        <p:blipFill>
          <a:blip r:embed="rId4"/>
          <a:stretch>
            <a:fillRect/>
          </a:stretch>
        </p:blipFill>
        <p:spPr>
          <a:xfrm>
            <a:off x="4975486" y="1847036"/>
            <a:ext cx="3590855" cy="1182727"/>
          </a:xfrm>
          <a:prstGeom prst="rect">
            <a:avLst/>
          </a:prstGeom>
        </p:spPr>
      </p:pic>
      <p:sp>
        <p:nvSpPr>
          <p:cNvPr id="6" name="Flèche : droite 5">
            <a:extLst>
              <a:ext uri="{FF2B5EF4-FFF2-40B4-BE49-F238E27FC236}">
                <a16:creationId xmlns:a16="http://schemas.microsoft.com/office/drawing/2014/main" id="{A7E09201-6B9B-4DE0-137B-14E5336594A2}"/>
              </a:ext>
            </a:extLst>
          </p:cNvPr>
          <p:cNvSpPr/>
          <p:nvPr/>
        </p:nvSpPr>
        <p:spPr>
          <a:xfrm>
            <a:off x="4441370" y="2351313"/>
            <a:ext cx="446315" cy="2721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BBB6774-5A31-B8A5-0871-103DD27576E9}"/>
              </a:ext>
            </a:extLst>
          </p:cNvPr>
          <p:cNvPicPr>
            <a:picLocks noChangeAspect="1"/>
          </p:cNvPicPr>
          <p:nvPr/>
        </p:nvPicPr>
        <p:blipFill>
          <a:blip r:embed="rId5"/>
          <a:stretch>
            <a:fillRect/>
          </a:stretch>
        </p:blipFill>
        <p:spPr>
          <a:xfrm>
            <a:off x="8566341" y="1871856"/>
            <a:ext cx="3523793" cy="1176630"/>
          </a:xfrm>
          <a:prstGeom prst="rect">
            <a:avLst/>
          </a:prstGeom>
        </p:spPr>
      </p:pic>
      <p:pic>
        <p:nvPicPr>
          <p:cNvPr id="8" name="Image 7">
            <a:extLst>
              <a:ext uri="{FF2B5EF4-FFF2-40B4-BE49-F238E27FC236}">
                <a16:creationId xmlns:a16="http://schemas.microsoft.com/office/drawing/2014/main" id="{9420BB2D-BB11-73E0-B4C1-64B58274C045}"/>
              </a:ext>
            </a:extLst>
          </p:cNvPr>
          <p:cNvPicPr>
            <a:picLocks noChangeAspect="1"/>
          </p:cNvPicPr>
          <p:nvPr/>
        </p:nvPicPr>
        <p:blipFill>
          <a:blip r:embed="rId6"/>
          <a:stretch>
            <a:fillRect/>
          </a:stretch>
        </p:blipFill>
        <p:spPr>
          <a:xfrm>
            <a:off x="5828999" y="3321357"/>
            <a:ext cx="1883827" cy="2109399"/>
          </a:xfrm>
          <a:prstGeom prst="rect">
            <a:avLst/>
          </a:prstGeom>
        </p:spPr>
      </p:pic>
      <p:sp>
        <p:nvSpPr>
          <p:cNvPr id="10" name="ZoneTexte 9">
            <a:extLst>
              <a:ext uri="{FF2B5EF4-FFF2-40B4-BE49-F238E27FC236}">
                <a16:creationId xmlns:a16="http://schemas.microsoft.com/office/drawing/2014/main" id="{C039CFA5-204C-868B-1056-FB22B66CC3F5}"/>
              </a:ext>
            </a:extLst>
          </p:cNvPr>
          <p:cNvSpPr txBox="1"/>
          <p:nvPr/>
        </p:nvSpPr>
        <p:spPr>
          <a:xfrm>
            <a:off x="8639359" y="3164893"/>
            <a:ext cx="3386173" cy="923330"/>
          </a:xfrm>
          <a:prstGeom prst="rect">
            <a:avLst/>
          </a:prstGeom>
          <a:noFill/>
        </p:spPr>
        <p:txBody>
          <a:bodyPr wrap="square">
            <a:spAutoFit/>
          </a:bodyPr>
          <a:lstStyle/>
          <a:p>
            <a:r>
              <a:rPr lang="fr-FR" dirty="0">
                <a:hlinkClick r:id="rId7"/>
              </a:rPr>
              <a:t>Mode d'emploi pour déposer un contrat en alternance ou un dossier formation - </a:t>
            </a:r>
            <a:r>
              <a:rPr lang="fr-FR" dirty="0" err="1">
                <a:hlinkClick r:id="rId7"/>
              </a:rPr>
              <a:t>Akto</a:t>
            </a:r>
            <a:endParaRPr lang="fr-FR" dirty="0"/>
          </a:p>
        </p:txBody>
      </p:sp>
      <p:sp>
        <p:nvSpPr>
          <p:cNvPr id="12" name="ZoneTexte 11">
            <a:extLst>
              <a:ext uri="{FF2B5EF4-FFF2-40B4-BE49-F238E27FC236}">
                <a16:creationId xmlns:a16="http://schemas.microsoft.com/office/drawing/2014/main" id="{C6DE6D1E-CDD2-BD90-0A57-E8D9EAA6F22B}"/>
              </a:ext>
            </a:extLst>
          </p:cNvPr>
          <p:cNvSpPr txBox="1"/>
          <p:nvPr/>
        </p:nvSpPr>
        <p:spPr>
          <a:xfrm>
            <a:off x="8566341" y="5334390"/>
            <a:ext cx="3386173" cy="369332"/>
          </a:xfrm>
          <a:prstGeom prst="rect">
            <a:avLst/>
          </a:prstGeom>
          <a:noFill/>
        </p:spPr>
        <p:txBody>
          <a:bodyPr wrap="square">
            <a:spAutoFit/>
          </a:bodyPr>
          <a:lstStyle/>
          <a:p>
            <a:r>
              <a:rPr lang="fr-FR" dirty="0">
                <a:hlinkClick r:id="rId8"/>
              </a:rPr>
              <a:t>Accédez à votre espace - </a:t>
            </a:r>
            <a:r>
              <a:rPr lang="fr-FR" dirty="0" err="1">
                <a:hlinkClick r:id="rId8"/>
              </a:rPr>
              <a:t>Akto</a:t>
            </a:r>
            <a:endParaRPr lang="fr-FR" dirty="0"/>
          </a:p>
        </p:txBody>
      </p:sp>
      <p:sp>
        <p:nvSpPr>
          <p:cNvPr id="13" name="Flèche : bas 12">
            <a:extLst>
              <a:ext uri="{FF2B5EF4-FFF2-40B4-BE49-F238E27FC236}">
                <a16:creationId xmlns:a16="http://schemas.microsoft.com/office/drawing/2014/main" id="{FEBB7F7D-79D3-883B-756C-AA14F9726189}"/>
              </a:ext>
            </a:extLst>
          </p:cNvPr>
          <p:cNvSpPr/>
          <p:nvPr/>
        </p:nvSpPr>
        <p:spPr>
          <a:xfrm>
            <a:off x="9938658" y="4376057"/>
            <a:ext cx="250372" cy="81642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0286C1F-850C-1798-6EB2-179F3AA38CD1}"/>
              </a:ext>
            </a:extLst>
          </p:cNvPr>
          <p:cNvSpPr txBox="1"/>
          <p:nvPr/>
        </p:nvSpPr>
        <p:spPr>
          <a:xfrm>
            <a:off x="3940628" y="5852051"/>
            <a:ext cx="7859485" cy="369332"/>
          </a:xfrm>
          <a:prstGeom prst="rect">
            <a:avLst/>
          </a:prstGeom>
          <a:noFill/>
        </p:spPr>
        <p:txBody>
          <a:bodyPr wrap="square">
            <a:spAutoFit/>
          </a:bodyPr>
          <a:lstStyle/>
          <a:p>
            <a:r>
              <a:rPr lang="fr-FR" dirty="0">
                <a:hlinkClick r:id="rId9"/>
              </a:rPr>
              <a:t>Règles de prise en charge 2024 : Enseignement Privé non lucratif - </a:t>
            </a:r>
            <a:r>
              <a:rPr lang="fr-FR" dirty="0" err="1">
                <a:hlinkClick r:id="rId9"/>
              </a:rPr>
              <a:t>Akto</a:t>
            </a:r>
            <a:endParaRPr lang="fr-FR" dirty="0"/>
          </a:p>
        </p:txBody>
      </p:sp>
      <p:sp>
        <p:nvSpPr>
          <p:cNvPr id="16" name="Flèche : bas 15">
            <a:extLst>
              <a:ext uri="{FF2B5EF4-FFF2-40B4-BE49-F238E27FC236}">
                <a16:creationId xmlns:a16="http://schemas.microsoft.com/office/drawing/2014/main" id="{9BE1B7CD-614C-4156-7ED9-BFA7164AF7CD}"/>
              </a:ext>
            </a:extLst>
          </p:cNvPr>
          <p:cNvSpPr/>
          <p:nvPr/>
        </p:nvSpPr>
        <p:spPr>
          <a:xfrm>
            <a:off x="6531428" y="2965274"/>
            <a:ext cx="239486" cy="3992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bas 16">
            <a:extLst>
              <a:ext uri="{FF2B5EF4-FFF2-40B4-BE49-F238E27FC236}">
                <a16:creationId xmlns:a16="http://schemas.microsoft.com/office/drawing/2014/main" id="{73F40A5F-8360-C08F-7FC6-41D913F31CB5}"/>
              </a:ext>
            </a:extLst>
          </p:cNvPr>
          <p:cNvSpPr/>
          <p:nvPr/>
        </p:nvSpPr>
        <p:spPr>
          <a:xfrm>
            <a:off x="6607628" y="5386284"/>
            <a:ext cx="239486" cy="3992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10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8EE1E6-F501-DD67-4CD6-BDB0593FB8AA}"/>
              </a:ext>
            </a:extLst>
          </p:cNvPr>
          <p:cNvSpPr>
            <a:spLocks noGrp="1"/>
          </p:cNvSpPr>
          <p:nvPr>
            <p:ph type="title"/>
          </p:nvPr>
        </p:nvSpPr>
        <p:spPr/>
        <p:txBody>
          <a:bodyPr/>
          <a:lstStyle/>
          <a:p>
            <a:r>
              <a:rPr lang="fr-FR" dirty="0"/>
              <a:t>Règles de prise en charge</a:t>
            </a:r>
          </a:p>
        </p:txBody>
      </p:sp>
      <p:sp>
        <p:nvSpPr>
          <p:cNvPr id="4" name="ZoneTexte 3">
            <a:extLst>
              <a:ext uri="{FF2B5EF4-FFF2-40B4-BE49-F238E27FC236}">
                <a16:creationId xmlns:a16="http://schemas.microsoft.com/office/drawing/2014/main" id="{DC965CBF-35F4-8010-986A-33CAFB74F676}"/>
              </a:ext>
            </a:extLst>
          </p:cNvPr>
          <p:cNvSpPr txBox="1"/>
          <p:nvPr/>
        </p:nvSpPr>
        <p:spPr>
          <a:xfrm>
            <a:off x="516686" y="1872343"/>
            <a:ext cx="2492990" cy="923330"/>
          </a:xfrm>
          <a:prstGeom prst="rect">
            <a:avLst/>
          </a:prstGeom>
          <a:noFill/>
        </p:spPr>
        <p:txBody>
          <a:bodyPr wrap="none" rtlCol="0">
            <a:spAutoFit/>
          </a:bodyPr>
          <a:lstStyle/>
          <a:p>
            <a:r>
              <a:rPr lang="fr-FR" dirty="0"/>
              <a:t>Consultation via le site</a:t>
            </a:r>
          </a:p>
          <a:p>
            <a:endParaRPr lang="fr-FR" dirty="0"/>
          </a:p>
          <a:p>
            <a:endParaRPr lang="fr-FR" dirty="0"/>
          </a:p>
        </p:txBody>
      </p:sp>
      <p:pic>
        <p:nvPicPr>
          <p:cNvPr id="5" name="Image 4">
            <a:extLst>
              <a:ext uri="{FF2B5EF4-FFF2-40B4-BE49-F238E27FC236}">
                <a16:creationId xmlns:a16="http://schemas.microsoft.com/office/drawing/2014/main" id="{FF4AA306-301D-A28E-45DD-89AD2F9958E7}"/>
              </a:ext>
            </a:extLst>
          </p:cNvPr>
          <p:cNvPicPr>
            <a:picLocks noChangeAspect="1"/>
          </p:cNvPicPr>
          <p:nvPr/>
        </p:nvPicPr>
        <p:blipFill>
          <a:blip r:embed="rId2"/>
          <a:stretch>
            <a:fillRect/>
          </a:stretch>
        </p:blipFill>
        <p:spPr>
          <a:xfrm>
            <a:off x="516686" y="2669982"/>
            <a:ext cx="3865199" cy="1518036"/>
          </a:xfrm>
          <a:prstGeom prst="rect">
            <a:avLst/>
          </a:prstGeom>
        </p:spPr>
      </p:pic>
      <p:pic>
        <p:nvPicPr>
          <p:cNvPr id="6" name="Image 5">
            <a:extLst>
              <a:ext uri="{FF2B5EF4-FFF2-40B4-BE49-F238E27FC236}">
                <a16:creationId xmlns:a16="http://schemas.microsoft.com/office/drawing/2014/main" id="{31264C3A-2BB8-1F55-9045-65706C240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607" y="1673608"/>
            <a:ext cx="749300" cy="660400"/>
          </a:xfrm>
          <a:prstGeom prst="rect">
            <a:avLst/>
          </a:prstGeom>
        </p:spPr>
      </p:pic>
      <p:sp>
        <p:nvSpPr>
          <p:cNvPr id="7" name="ZoneTexte 6">
            <a:extLst>
              <a:ext uri="{FF2B5EF4-FFF2-40B4-BE49-F238E27FC236}">
                <a16:creationId xmlns:a16="http://schemas.microsoft.com/office/drawing/2014/main" id="{85D80BD0-2FCB-14D9-B6FB-8F286DCAA38D}"/>
              </a:ext>
            </a:extLst>
          </p:cNvPr>
          <p:cNvSpPr txBox="1"/>
          <p:nvPr/>
        </p:nvSpPr>
        <p:spPr>
          <a:xfrm>
            <a:off x="5105400" y="1797217"/>
            <a:ext cx="5557996" cy="369332"/>
          </a:xfrm>
          <a:prstGeom prst="rect">
            <a:avLst/>
          </a:prstGeom>
          <a:noFill/>
        </p:spPr>
        <p:txBody>
          <a:bodyPr wrap="none" rtlCol="0">
            <a:spAutoFit/>
          </a:bodyPr>
          <a:lstStyle/>
          <a:p>
            <a:r>
              <a:rPr lang="fr-FR" dirty="0"/>
              <a:t>A sélectionner pour dérouler le contenu par dispositif</a:t>
            </a:r>
          </a:p>
        </p:txBody>
      </p:sp>
      <p:pic>
        <p:nvPicPr>
          <p:cNvPr id="8" name="Image 7">
            <a:extLst>
              <a:ext uri="{FF2B5EF4-FFF2-40B4-BE49-F238E27FC236}">
                <a16:creationId xmlns:a16="http://schemas.microsoft.com/office/drawing/2014/main" id="{A9C962B0-B697-51B2-5F80-14F48F848760}"/>
              </a:ext>
            </a:extLst>
          </p:cNvPr>
          <p:cNvPicPr>
            <a:picLocks noChangeAspect="1"/>
          </p:cNvPicPr>
          <p:nvPr/>
        </p:nvPicPr>
        <p:blipFill>
          <a:blip r:embed="rId4"/>
          <a:stretch>
            <a:fillRect/>
          </a:stretch>
        </p:blipFill>
        <p:spPr>
          <a:xfrm>
            <a:off x="5610247" y="2669982"/>
            <a:ext cx="4847483" cy="369332"/>
          </a:xfrm>
          <a:prstGeom prst="rect">
            <a:avLst/>
          </a:prstGeom>
        </p:spPr>
      </p:pic>
      <p:pic>
        <p:nvPicPr>
          <p:cNvPr id="9" name="Image 8">
            <a:extLst>
              <a:ext uri="{FF2B5EF4-FFF2-40B4-BE49-F238E27FC236}">
                <a16:creationId xmlns:a16="http://schemas.microsoft.com/office/drawing/2014/main" id="{6C98F2A5-C999-0958-DC11-ECB2BB02603E}"/>
              </a:ext>
            </a:extLst>
          </p:cNvPr>
          <p:cNvPicPr>
            <a:picLocks noChangeAspect="1"/>
          </p:cNvPicPr>
          <p:nvPr/>
        </p:nvPicPr>
        <p:blipFill>
          <a:blip r:embed="rId5"/>
          <a:stretch>
            <a:fillRect/>
          </a:stretch>
        </p:blipFill>
        <p:spPr>
          <a:xfrm>
            <a:off x="5485968" y="3381013"/>
            <a:ext cx="5059933" cy="685367"/>
          </a:xfrm>
          <a:prstGeom prst="rect">
            <a:avLst/>
          </a:prstGeom>
        </p:spPr>
      </p:pic>
      <p:pic>
        <p:nvPicPr>
          <p:cNvPr id="10" name="Image 9">
            <a:extLst>
              <a:ext uri="{FF2B5EF4-FFF2-40B4-BE49-F238E27FC236}">
                <a16:creationId xmlns:a16="http://schemas.microsoft.com/office/drawing/2014/main" id="{C8F392E4-0580-3AAA-5FD4-29FE615B9774}"/>
              </a:ext>
            </a:extLst>
          </p:cNvPr>
          <p:cNvPicPr>
            <a:picLocks noChangeAspect="1"/>
          </p:cNvPicPr>
          <p:nvPr/>
        </p:nvPicPr>
        <p:blipFill>
          <a:blip r:embed="rId6"/>
          <a:stretch>
            <a:fillRect/>
          </a:stretch>
        </p:blipFill>
        <p:spPr>
          <a:xfrm>
            <a:off x="5610248" y="4594192"/>
            <a:ext cx="4720296" cy="284716"/>
          </a:xfrm>
          <a:prstGeom prst="rect">
            <a:avLst/>
          </a:prstGeom>
        </p:spPr>
      </p:pic>
      <p:sp>
        <p:nvSpPr>
          <p:cNvPr id="11" name="ZoneTexte 10">
            <a:extLst>
              <a:ext uri="{FF2B5EF4-FFF2-40B4-BE49-F238E27FC236}">
                <a16:creationId xmlns:a16="http://schemas.microsoft.com/office/drawing/2014/main" id="{8591F937-8D86-879C-5B51-7BCA51FCFF37}"/>
              </a:ext>
            </a:extLst>
          </p:cNvPr>
          <p:cNvSpPr txBox="1"/>
          <p:nvPr/>
        </p:nvSpPr>
        <p:spPr>
          <a:xfrm>
            <a:off x="2182932" y="5791200"/>
            <a:ext cx="7802136" cy="369332"/>
          </a:xfrm>
          <a:prstGeom prst="rect">
            <a:avLst/>
          </a:prstGeom>
          <a:noFill/>
        </p:spPr>
        <p:txBody>
          <a:bodyPr wrap="none" rtlCol="0">
            <a:spAutoFit/>
          </a:bodyPr>
          <a:lstStyle/>
          <a:p>
            <a:r>
              <a:rPr lang="fr-FR" dirty="0"/>
              <a:t>Peuvent évoluer en cours d’année – à consulter « en ligne » régulièrement </a:t>
            </a:r>
          </a:p>
        </p:txBody>
      </p:sp>
      <p:pic>
        <p:nvPicPr>
          <p:cNvPr id="3" name="Image 2">
            <a:extLst>
              <a:ext uri="{FF2B5EF4-FFF2-40B4-BE49-F238E27FC236}">
                <a16:creationId xmlns:a16="http://schemas.microsoft.com/office/drawing/2014/main" id="{9B09189B-EF5A-0684-1CC5-C3AACC6115D3}"/>
              </a:ext>
            </a:extLst>
          </p:cNvPr>
          <p:cNvPicPr>
            <a:picLocks noChangeAspect="1"/>
          </p:cNvPicPr>
          <p:nvPr/>
        </p:nvPicPr>
        <p:blipFill>
          <a:blip r:embed="rId7"/>
          <a:stretch>
            <a:fillRect/>
          </a:stretch>
        </p:blipFill>
        <p:spPr>
          <a:xfrm>
            <a:off x="10428065" y="28306"/>
            <a:ext cx="1579750" cy="1768912"/>
          </a:xfrm>
          <a:prstGeom prst="rect">
            <a:avLst/>
          </a:prstGeom>
        </p:spPr>
      </p:pic>
    </p:spTree>
    <p:extLst>
      <p:ext uri="{BB962C8B-B14F-4D97-AF65-F5344CB8AC3E}">
        <p14:creationId xmlns:p14="http://schemas.microsoft.com/office/powerpoint/2010/main" val="166420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SHOWTIME" val="csStop"/>
  <p:tag name="ARS_CHARTPARA_DATAPERCENTBASE" val="crResponse"/>
  <p:tag name="ARS_CHARTPARA_DATALABELFONTCOLOR" val="-16777216"/>
  <p:tag name="ARS_CHARTPARA_DATALABELFONTSIZE" val="14"/>
  <p:tag name="ARS_CHARTPOINTWIDTH" val="0.5"/>
  <p:tag name="ARS_CHARTPARA_PERCENTDEC" val="2"/>
  <p:tag name="ARS_CHARTPARA_TYPE" val="ctColumn"/>
  <p:tag name="ARS_CHARTPARA_ITEMLABELFONTSIZE" val="16"/>
  <p:tag name="ARS_CHARTPARA_NUMBERDEC" val="0"/>
  <p:tag name="ARS_CHARTPARA_DATALABELFONTITALIC" val="False"/>
  <p:tag name="ARS_CHARTPARA_DATAFORMAT" val="ltNumberValueAndPercent"/>
  <p:tag name="ARS_CHARTPARA_TEXTCHARTTYPEBYLINE" val="0"/>
  <p:tag name="ARS_CHARTSHOWITEMTEXT" val="0"/>
  <p:tag name="ARS_CHARTPARA_TEXTCHARTSPACEORLINE" val="0"/>
  <p:tag name="ARS_CHARTPARA_ITEMLABELFONTITALIC" val="False"/>
  <p:tag name="ARS_CHARTPARA_DATALABELFONTBOLD" val="False"/>
  <p:tag name="ARS_CHARTPARA_SHOWWINDOW" val="0"/>
  <p:tag name="ARS_CHARTPARA_SHOW3D" val="1"/>
  <p:tag name="ARS_CHARTPARA_ITEMLABELFONTCOLOR" val="-16777216"/>
  <p:tag name="ARS_CHARTPARA_ITEMLABELFONTBOLD" val="False"/>
  <p:tag name="ARS_CHARTPARA_DATALABELFONTNAME" val="Arial"/>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SHOWTIME" val="csStop"/>
  <p:tag name="ARS_CHARTPARA_DATAPERCENTBASE" val="crResponse"/>
  <p:tag name="ARS_CHARTPARA_DATALABELFONTCOLOR" val="-16777216"/>
  <p:tag name="ARS_CHARTPARA_DATALABELFONTSIZE" val="14"/>
  <p:tag name="ARS_CHARTPOINTWIDTH" val="0.5"/>
  <p:tag name="ARS_CHARTPARA_PERCENTDEC" val="2"/>
  <p:tag name="ARS_CHARTPARA_TYPE" val="ctColumn"/>
  <p:tag name="ARS_CHARTPARA_ITEMLABELFONTSIZE" val="16"/>
  <p:tag name="ARS_CHARTPARA_NUMBERDEC" val="0"/>
  <p:tag name="ARS_CHARTPARA_DATALABELFONTITALIC" val="False"/>
  <p:tag name="ARS_CHARTPARA_DATAFORMAT" val="ltNumberValueAndPercent"/>
  <p:tag name="ARS_CHARTPARA_TEXTCHARTTYPEBYLINE" val="0"/>
  <p:tag name="ARS_CHARTSHOWITEMTEXT" val="0"/>
  <p:tag name="ARS_CHARTPARA_TEXTCHARTSPACEORLINE" val="0"/>
  <p:tag name="ARS_CHARTPARA_ITEMLABELFONTITALIC" val="False"/>
  <p:tag name="ARS_CHARTPARA_DATALABELFONTBOLD" val="False"/>
  <p:tag name="ARS_CHARTPARA_SHOWWINDOW" val="0"/>
  <p:tag name="ARS_CHARTPARA_SHOW3D" val="1"/>
  <p:tag name="ARS_CHARTPARA_ITEMLABELFONTCOLOR" val="-16777216"/>
  <p:tag name="ARS_CHARTPARA_ITEMLABELFONTBOLD" val="False"/>
  <p:tag name="ARS_CHARTPARA_DATALABELFONTNAME" val="Arial"/>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SHOWTIME" val="csStop"/>
  <p:tag name="ARS_CHARTPARA_DATAPERCENTBASE" val="crResponse"/>
  <p:tag name="ARS_CHARTPARA_DATALABELFONTCOLOR" val="-16777216"/>
  <p:tag name="ARS_CHARTPARA_DATALABELFONTSIZE" val="14"/>
  <p:tag name="ARS_CHARTPOINTWIDTH" val="0.5"/>
  <p:tag name="ARS_CHARTPARA_PERCENTDEC" val="2"/>
  <p:tag name="ARS_CHARTPARA_TYPE" val="ctColumn"/>
  <p:tag name="ARS_CHARTPARA_ITEMLABELFONTSIZE" val="16"/>
  <p:tag name="ARS_CHARTPARA_NUMBERDEC" val="0"/>
  <p:tag name="ARS_CHARTPARA_DATALABELFONTITALIC" val="False"/>
  <p:tag name="ARS_CHARTPARA_DATAFORMAT" val="ltNumberValueAndPercent"/>
  <p:tag name="ARS_CHARTPARA_TEXTCHARTTYPEBYLINE" val="0"/>
  <p:tag name="ARS_CHARTSHOWITEMTEXT" val="0"/>
  <p:tag name="ARS_CHARTPARA_TEXTCHARTSPACEORLINE" val="0"/>
  <p:tag name="ARS_CHARTPARA_ITEMLABELFONTITALIC" val="False"/>
  <p:tag name="ARS_CHARTPARA_DATALABELFONTBOLD" val="False"/>
  <p:tag name="ARS_CHARTPARA_SHOWWINDOW" val="0"/>
  <p:tag name="ARS_CHARTPARA_SHOW3D" val="1"/>
  <p:tag name="ARS_CHARTPARA_ITEMLABELFONTCOLOR" val="-16777216"/>
  <p:tag name="ARS_CHARTPARA_ITEMLABELFONTBOLD" val="False"/>
  <p:tag name="ARS_CHARTPARA_DATALABELFONTNAME" val="Arial"/>
</p:tagLst>
</file>

<file path=ppt/theme/theme1.xml><?xml version="1.0" encoding="utf-8"?>
<a:theme xmlns:a="http://schemas.openxmlformats.org/drawingml/2006/main" name="SERVICES+">
  <a:themeElements>
    <a:clrScheme name="AKTO">
      <a:dk1>
        <a:srgbClr val="1D4851"/>
      </a:dk1>
      <a:lt1>
        <a:srgbClr val="FFFFFF"/>
      </a:lt1>
      <a:dk2>
        <a:srgbClr val="000000"/>
      </a:dk2>
      <a:lt2>
        <a:srgbClr val="1D1D1B"/>
      </a:lt2>
      <a:accent1>
        <a:srgbClr val="1D4851"/>
      </a:accent1>
      <a:accent2>
        <a:srgbClr val="00A79B"/>
      </a:accent2>
      <a:accent3>
        <a:srgbClr val="4AF0B0"/>
      </a:accent3>
      <a:accent4>
        <a:srgbClr val="FF6608"/>
      </a:accent4>
      <a:accent5>
        <a:srgbClr val="FFA808"/>
      </a:accent5>
      <a:accent6>
        <a:srgbClr val="FF708F"/>
      </a:accent6>
      <a:hlink>
        <a:srgbClr val="0563C1"/>
      </a:hlink>
      <a:folHlink>
        <a:srgbClr val="954F72"/>
      </a:folHlink>
    </a:clrScheme>
    <a:fontScheme name="AKT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Custom Color 1">
      <a:srgbClr val="C93857"/>
    </a:custClr>
  </a:custClrLst>
  <a:extLst>
    <a:ext uri="{05A4C25C-085E-4340-85A3-A5531E510DB2}">
      <thm15:themeFamily xmlns:thm15="http://schemas.microsoft.com/office/thememl/2012/main" name="CLEAN TEMPLATE MPREZ" id="{7F55D21A-C70D-4EAC-8880-0DA776143C37}" vid="{C4ACE58B-F9E5-4BA5-A5E9-0B469DA6954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ACT">
  <a:themeElements>
    <a:clrScheme name="OGEC">
      <a:dk1>
        <a:srgbClr val="000000"/>
      </a:dk1>
      <a:lt1>
        <a:srgbClr val="FFFFFF"/>
      </a:lt1>
      <a:dk2>
        <a:srgbClr val="000000"/>
      </a:dk2>
      <a:lt2>
        <a:srgbClr val="FFFFFF"/>
      </a:lt2>
      <a:accent1>
        <a:srgbClr val="5692C5"/>
      </a:accent1>
      <a:accent2>
        <a:srgbClr val="EC0E66"/>
      </a:accent2>
      <a:accent3>
        <a:srgbClr val="C8DEF2"/>
      </a:accent3>
      <a:accent4>
        <a:srgbClr val="5592C4"/>
      </a:accent4>
      <a:accent5>
        <a:srgbClr val="EC0E66"/>
      </a:accent5>
      <a:accent6>
        <a:srgbClr val="C8DEF2"/>
      </a:accent6>
      <a:hlink>
        <a:srgbClr val="56E39F"/>
      </a:hlink>
      <a:folHlink>
        <a:srgbClr val="9459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APHS ET SCHEMAS">
  <a:themeElements>
    <a:clrScheme name="OGEC">
      <a:dk1>
        <a:srgbClr val="000000"/>
      </a:dk1>
      <a:lt1>
        <a:srgbClr val="FFFFFF"/>
      </a:lt1>
      <a:dk2>
        <a:srgbClr val="000000"/>
      </a:dk2>
      <a:lt2>
        <a:srgbClr val="FFFFFF"/>
      </a:lt2>
      <a:accent1>
        <a:srgbClr val="5692C5"/>
      </a:accent1>
      <a:accent2>
        <a:srgbClr val="EC0E66"/>
      </a:accent2>
      <a:accent3>
        <a:srgbClr val="C8DEF2"/>
      </a:accent3>
      <a:accent4>
        <a:srgbClr val="5592C4"/>
      </a:accent4>
      <a:accent5>
        <a:srgbClr val="EC0E66"/>
      </a:accent5>
      <a:accent6>
        <a:srgbClr val="C8DEF2"/>
      </a:accent6>
      <a:hlink>
        <a:srgbClr val="56E39F"/>
      </a:hlink>
      <a:folHlink>
        <a:srgbClr val="9459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_OGEC_TEMPLATE" id="{065D13FC-87DC-FC4E-9736-7484B4AF6428}" vid="{565C35A5-57CB-7F4D-AA59-0425966DA774}"/>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9B7058438944B99316764CAF67EF1" ma:contentTypeVersion="18" ma:contentTypeDescription="Crée un document." ma:contentTypeScope="" ma:versionID="f6708a7d919d4221f853f17bbc093ee1">
  <xsd:schema xmlns:xsd="http://www.w3.org/2001/XMLSchema" xmlns:xs="http://www.w3.org/2001/XMLSchema" xmlns:p="http://schemas.microsoft.com/office/2006/metadata/properties" xmlns:ns2="bbe0dfdc-76ae-483b-bfe1-39bab7b2cf49" xmlns:ns3="a2a9cdf6-e8b7-420d-992e-4d1d5745f414" targetNamespace="http://schemas.microsoft.com/office/2006/metadata/properties" ma:root="true" ma:fieldsID="1d79ea721305c4bfdab1fed18f625e92" ns2:_="" ns3:_="">
    <xsd:import namespace="bbe0dfdc-76ae-483b-bfe1-39bab7b2cf49"/>
    <xsd:import namespace="a2a9cdf6-e8b7-420d-992e-4d1d5745f41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e0dfdc-76ae-483b-bfe1-39bab7b2c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819acf9-3f53-4112-8c6d-1653454e0ff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9cdf6-e8b7-420d-992e-4d1d5745f414"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fbc4f656-3571-4cbf-8e6c-905295136246}" ma:internalName="TaxCatchAll" ma:showField="CatchAllData" ma:web="a2a9cdf6-e8b7-420d-992e-4d1d5745f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2a9cdf6-e8b7-420d-992e-4d1d5745f414" xsi:nil="true"/>
    <lcf76f155ced4ddcb4097134ff3c332f xmlns="bbe0dfdc-76ae-483b-bfe1-39bab7b2cf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C5B01D-5744-4641-A34F-DC840FBFE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e0dfdc-76ae-483b-bfe1-39bab7b2cf49"/>
    <ds:schemaRef ds:uri="a2a9cdf6-e8b7-420d-992e-4d1d5745f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CDC5B1-B88F-4556-9A36-AF8C6C306680}">
  <ds:schemaRefs>
    <ds:schemaRef ds:uri="http://schemas.microsoft.com/sharepoint/v3/contenttype/forms"/>
  </ds:schemaRefs>
</ds:datastoreItem>
</file>

<file path=customXml/itemProps3.xml><?xml version="1.0" encoding="utf-8"?>
<ds:datastoreItem xmlns:ds="http://schemas.openxmlformats.org/officeDocument/2006/customXml" ds:itemID="{F5A206AA-61F9-4204-84D3-F023C04B6103}">
  <ds:schemaRefs>
    <ds:schemaRef ds:uri="http://purl.org/dc/dcmitype/"/>
    <ds:schemaRef ds:uri="http://purl.org/dc/elements/1.1/"/>
    <ds:schemaRef ds:uri="http://schemas.microsoft.com/office/2006/documentManagement/types"/>
    <ds:schemaRef ds:uri="http://schemas.microsoft.com/office/2006/metadata/properties"/>
    <ds:schemaRef ds:uri="bbe0dfdc-76ae-483b-bfe1-39bab7b2cf49"/>
    <ds:schemaRef ds:uri="http://schemas.openxmlformats.org/package/2006/metadata/core-properties"/>
    <ds:schemaRef ds:uri="http://www.w3.org/XML/1998/namespace"/>
    <ds:schemaRef ds:uri="http://schemas.microsoft.com/office/infopath/2007/PartnerControls"/>
    <ds:schemaRef ds:uri="a2a9cdf6-e8b7-420d-992e-4d1d5745f41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286</TotalTime>
  <Words>3817</Words>
  <Application>Microsoft Office PowerPoint</Application>
  <PresentationFormat>Grand écran</PresentationFormat>
  <Paragraphs>334</Paragraphs>
  <Slides>37</Slides>
  <Notes>20</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37</vt:i4>
      </vt:variant>
    </vt:vector>
  </HeadingPairs>
  <TitlesOfParts>
    <vt:vector size="55" baseType="lpstr">
      <vt:lpstr>Arial</vt:lpstr>
      <vt:lpstr>Arial Black</vt:lpstr>
      <vt:lpstr>Barlow</vt:lpstr>
      <vt:lpstr>Calibri</vt:lpstr>
      <vt:lpstr>Calibri Light</vt:lpstr>
      <vt:lpstr>Fira Sans</vt:lpstr>
      <vt:lpstr>Fira Sans Condensed Light</vt:lpstr>
      <vt:lpstr>Fira Sans Light</vt:lpstr>
      <vt:lpstr>Fira Sans Medium</vt:lpstr>
      <vt:lpstr>Fira Sans SemiBold</vt:lpstr>
      <vt:lpstr>marianneregular</vt:lpstr>
      <vt:lpstr>Mont</vt:lpstr>
      <vt:lpstr>Rawline</vt:lpstr>
      <vt:lpstr>Wingdings</vt:lpstr>
      <vt:lpstr>SERVICES+</vt:lpstr>
      <vt:lpstr>Thème Office</vt:lpstr>
      <vt:lpstr>CONTACT</vt:lpstr>
      <vt:lpstr>1_GRAPHS ET SCHEMAS</vt:lpstr>
      <vt:lpstr>FORMATION PROFESSIONNELLE : ACTUALITÉS ET RÈGLES  DE PRISE EN CHARGE  PAR AKTO</vt:lpstr>
      <vt:lpstr>Informations pratiques</vt:lpstr>
      <vt:lpstr>Thèmes abordés</vt:lpstr>
      <vt:lpstr>   FRANCE COMPETENCES   ACTEURS / REPARTITION DES FONDS  </vt:lpstr>
      <vt:lpstr>Présentation PowerPoint</vt:lpstr>
      <vt:lpstr>  2)  SITE AKTO    - Règle de Prise en charge 2024   - « MON ESPACE » = votre espace :   La gestion de tous vos projets de formation     (contrats en alternance et actions de formation)</vt:lpstr>
      <vt:lpstr>AKTO - l'opérateur de compétences partenaire de vos projets emploi et formation !</vt:lpstr>
      <vt:lpstr>Faire une demande de prise en charge - Akto</vt:lpstr>
      <vt:lpstr>Règles de prise en charge</vt:lpstr>
      <vt:lpstr>Prises en charge 2024, à date</vt:lpstr>
      <vt:lpstr>Présentation PowerPoint</vt:lpstr>
      <vt:lpstr>Présentation PowerPoint</vt:lpstr>
      <vt:lpstr>Présentation PowerPoint</vt:lpstr>
      <vt:lpstr>Présentation PowerPoint</vt:lpstr>
      <vt:lpstr>Mon espace</vt:lpstr>
      <vt:lpstr>Pôle Information / Téléphonie</vt:lpstr>
      <vt:lpstr>Présentation PowerPoint</vt:lpstr>
      <vt:lpstr>LES CERTIFICATIONS EEP </vt:lpstr>
      <vt:lpstr>Les certifications de l’Interbranches</vt:lpstr>
      <vt:lpstr>Présentation PowerPoint</vt:lpstr>
      <vt:lpstr>CQP Attaché de gestion</vt:lpstr>
      <vt:lpstr>CQP Attaché de gestion</vt:lpstr>
      <vt:lpstr>CQP Attaché de gestion</vt:lpstr>
      <vt:lpstr>CQP Attaché de gestion</vt:lpstr>
      <vt:lpstr>Les CQP de vie scolaire</vt:lpstr>
      <vt:lpstr>CQP EVS</vt:lpstr>
      <vt:lpstr>CQP CVS (M2021)</vt:lpstr>
      <vt:lpstr>Rénovation du CQP CVS (M2023)</vt:lpstr>
      <vt:lpstr>Conduire la transformation digitale dans les établissements</vt:lpstr>
      <vt:lpstr>Les badges RH et IMMO</vt:lpstr>
      <vt:lpstr>Certificat compétences clés du numérique</vt:lpstr>
      <vt:lpstr>LE CPF</vt:lpstr>
      <vt:lpstr>Le Compte Personnel de Formation (CPF)</vt:lpstr>
      <vt:lpstr>Abondement automatique au Compte Personnel de Formation (CPF)</vt:lpstr>
      <vt:lpstr>Aides au financement</vt:lpstr>
      <vt:lpstr>Aides au financement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Djamila BERBAR</dc:creator>
  <cp:lastModifiedBy>Aurélie DELGOVE</cp:lastModifiedBy>
  <cp:revision>17</cp:revision>
  <cp:lastPrinted>2023-06-06T06:36:16Z</cp:lastPrinted>
  <dcterms:created xsi:type="dcterms:W3CDTF">2023-06-05T14:10:00Z</dcterms:created>
  <dcterms:modified xsi:type="dcterms:W3CDTF">2024-02-27T09:54:45Z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2023-05-04T00:00:00Z</vt:filetime>
  </property>
  <property fmtid="{D5CDD505-2E9C-101B-9397-08002B2CF9AE}" pid="3" name="Creator">
    <vt:lpwstr>Microsoft® PowerPoint® pour Microsoft 365</vt:lpwstr>
  </property>
  <property fmtid="{D5CDD505-2E9C-101B-9397-08002B2CF9AE}" pid="4" name="LastSaved">
    <vt:filetime>2023-06-05T00:00:00Z</vt:filetime>
  </property>
  <property fmtid="{D5CDD505-2E9C-101B-9397-08002B2CF9AE}" pid="5" name="ContentTypeId">
    <vt:lpwstr>0x0101002389B7058438944B99316764CAF67EF1</vt:lpwstr>
  </property>
  <property fmtid="{D5CDD505-2E9C-101B-9397-08002B2CF9AE}" pid="6" name="MediaServiceImageTags">
    <vt:lpwstr/>
  </property>
</Properties>
</file>